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png"/>
  <Default Extension="png" ContentType="image/png"/>
  <Default Extension="rels" ContentType="application/vnd.openxmlformats-package.relationships+xml"/>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Lst>
  <p:notesMasterIdLst>
    <p:notesMasterId r:id="rId127"/>
  </p:notesMasterIdLst>
  <p:sldIdLst>
    <p:sldId id="437" r:id="rId2"/>
    <p:sldId id="438" r:id="rId3"/>
    <p:sldId id="498" r:id="rId4"/>
    <p:sldId id="439" r:id="rId5"/>
    <p:sldId id="440" r:id="rId6"/>
    <p:sldId id="441" r:id="rId7"/>
    <p:sldId id="499" r:id="rId8"/>
    <p:sldId id="500" r:id="rId9"/>
    <p:sldId id="474" r:id="rId10"/>
    <p:sldId id="475" r:id="rId11"/>
    <p:sldId id="476" r:id="rId12"/>
    <p:sldId id="501" r:id="rId13"/>
    <p:sldId id="477" r:id="rId14"/>
    <p:sldId id="472" r:id="rId15"/>
    <p:sldId id="502" r:id="rId16"/>
    <p:sldId id="503" r:id="rId17"/>
    <p:sldId id="504" r:id="rId18"/>
    <p:sldId id="505" r:id="rId19"/>
    <p:sldId id="506" r:id="rId20"/>
    <p:sldId id="507" r:id="rId21"/>
    <p:sldId id="508" r:id="rId22"/>
    <p:sldId id="509" r:id="rId23"/>
    <p:sldId id="510" r:id="rId24"/>
    <p:sldId id="511" r:id="rId25"/>
    <p:sldId id="512" r:id="rId26"/>
    <p:sldId id="513" r:id="rId27"/>
    <p:sldId id="514" r:id="rId28"/>
    <p:sldId id="515" r:id="rId29"/>
    <p:sldId id="516" r:id="rId30"/>
    <p:sldId id="517" r:id="rId31"/>
    <p:sldId id="518" r:id="rId32"/>
    <p:sldId id="519" r:id="rId33"/>
    <p:sldId id="520" r:id="rId34"/>
    <p:sldId id="521" r:id="rId35"/>
    <p:sldId id="522" r:id="rId36"/>
    <p:sldId id="523" r:id="rId37"/>
    <p:sldId id="524" r:id="rId38"/>
    <p:sldId id="525" r:id="rId39"/>
    <p:sldId id="526" r:id="rId40"/>
    <p:sldId id="527" r:id="rId41"/>
    <p:sldId id="528" r:id="rId42"/>
    <p:sldId id="529" r:id="rId43"/>
    <p:sldId id="530" r:id="rId44"/>
    <p:sldId id="531" r:id="rId45"/>
    <p:sldId id="532" r:id="rId46"/>
    <p:sldId id="533" r:id="rId47"/>
    <p:sldId id="534" r:id="rId48"/>
    <p:sldId id="535" r:id="rId49"/>
    <p:sldId id="536" r:id="rId50"/>
    <p:sldId id="537" r:id="rId51"/>
    <p:sldId id="538" r:id="rId52"/>
    <p:sldId id="539" r:id="rId53"/>
    <p:sldId id="540" r:id="rId54"/>
    <p:sldId id="541" r:id="rId55"/>
    <p:sldId id="542" r:id="rId56"/>
    <p:sldId id="543" r:id="rId57"/>
    <p:sldId id="544" r:id="rId58"/>
    <p:sldId id="545" r:id="rId59"/>
    <p:sldId id="546" r:id="rId60"/>
    <p:sldId id="547" r:id="rId61"/>
    <p:sldId id="548" r:id="rId62"/>
    <p:sldId id="549" r:id="rId63"/>
    <p:sldId id="550" r:id="rId64"/>
    <p:sldId id="612" r:id="rId65"/>
    <p:sldId id="551" r:id="rId66"/>
    <p:sldId id="552" r:id="rId67"/>
    <p:sldId id="553" r:id="rId68"/>
    <p:sldId id="554" r:id="rId69"/>
    <p:sldId id="611" r:id="rId70"/>
    <p:sldId id="555" r:id="rId71"/>
    <p:sldId id="556" r:id="rId72"/>
    <p:sldId id="557" r:id="rId73"/>
    <p:sldId id="558" r:id="rId74"/>
    <p:sldId id="559" r:id="rId75"/>
    <p:sldId id="560" r:id="rId76"/>
    <p:sldId id="561" r:id="rId77"/>
    <p:sldId id="562" r:id="rId78"/>
    <p:sldId id="563" r:id="rId79"/>
    <p:sldId id="564" r:id="rId80"/>
    <p:sldId id="565" r:id="rId81"/>
    <p:sldId id="566" r:id="rId82"/>
    <p:sldId id="567" r:id="rId83"/>
    <p:sldId id="568" r:id="rId84"/>
    <p:sldId id="569" r:id="rId85"/>
    <p:sldId id="570" r:id="rId86"/>
    <p:sldId id="571" r:id="rId87"/>
    <p:sldId id="572" r:id="rId88"/>
    <p:sldId id="573" r:id="rId89"/>
    <p:sldId id="574" r:id="rId90"/>
    <p:sldId id="575" r:id="rId91"/>
    <p:sldId id="576" r:id="rId92"/>
    <p:sldId id="577" r:id="rId93"/>
    <p:sldId id="578" r:id="rId94"/>
    <p:sldId id="579" r:id="rId95"/>
    <p:sldId id="580" r:id="rId96"/>
    <p:sldId id="581" r:id="rId97"/>
    <p:sldId id="582" r:id="rId98"/>
    <p:sldId id="583" r:id="rId99"/>
    <p:sldId id="584" r:id="rId100"/>
    <p:sldId id="585" r:id="rId101"/>
    <p:sldId id="586" r:id="rId102"/>
    <p:sldId id="587" r:id="rId103"/>
    <p:sldId id="588" r:id="rId104"/>
    <p:sldId id="589" r:id="rId105"/>
    <p:sldId id="590" r:id="rId106"/>
    <p:sldId id="591" r:id="rId107"/>
    <p:sldId id="592" r:id="rId108"/>
    <p:sldId id="593" r:id="rId109"/>
    <p:sldId id="594" r:id="rId110"/>
    <p:sldId id="595" r:id="rId111"/>
    <p:sldId id="596" r:id="rId112"/>
    <p:sldId id="597" r:id="rId113"/>
    <p:sldId id="598" r:id="rId114"/>
    <p:sldId id="599" r:id="rId115"/>
    <p:sldId id="600" r:id="rId116"/>
    <p:sldId id="601" r:id="rId117"/>
    <p:sldId id="602" r:id="rId118"/>
    <p:sldId id="603" r:id="rId119"/>
    <p:sldId id="604" r:id="rId120"/>
    <p:sldId id="605" r:id="rId121"/>
    <p:sldId id="606" r:id="rId122"/>
    <p:sldId id="607" r:id="rId123"/>
    <p:sldId id="608" r:id="rId124"/>
    <p:sldId id="609" r:id="rId125"/>
    <p:sldId id="610" r:id="rId126"/>
  </p:sldIdLst>
  <p:sldSz cx="9144000" cy="6858000" type="screen4x3"/>
  <p:notesSz cx="6858000" cy="9144000"/>
  <p:defaultTextStyle>
    <a:defPPr>
      <a:defRPr lang="zh-CN"/>
    </a:defPPr>
    <a:lvl1pPr algn="l" rtl="0" eaLnBrk="0" fontAlgn="base" hangingPunct="0">
      <a:spcBef>
        <a:spcPct val="0"/>
      </a:spcBef>
      <a:spcAft>
        <a:spcPct val="0"/>
      </a:spcAft>
      <a:defRPr sz="2400" b="1" kern="1200">
        <a:solidFill>
          <a:schemeClr val="tx1"/>
        </a:solidFill>
        <a:latin typeface="Arial Narrow" panose="020B0606020202030204" pitchFamily="34" charset="0"/>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Arial Narrow" panose="020B0606020202030204" pitchFamily="34" charset="0"/>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Arial Narrow" panose="020B0606020202030204" pitchFamily="34" charset="0"/>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Arial Narrow" panose="020B0606020202030204" pitchFamily="34" charset="0"/>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Arial Narrow" panose="020B0606020202030204" pitchFamily="34" charset="0"/>
        <a:ea typeface="宋体" panose="02010600030101010101" pitchFamily="2" charset="-122"/>
        <a:cs typeface="+mn-cs"/>
      </a:defRPr>
    </a:lvl5pPr>
    <a:lvl6pPr marL="2286000" algn="l" defTabSz="914400" rtl="0" eaLnBrk="1" latinLnBrk="0" hangingPunct="1">
      <a:defRPr sz="2400" b="1" kern="1200">
        <a:solidFill>
          <a:schemeClr val="tx1"/>
        </a:solidFill>
        <a:latin typeface="Arial Narrow" panose="020B0606020202030204" pitchFamily="34" charset="0"/>
        <a:ea typeface="宋体" panose="02010600030101010101" pitchFamily="2" charset="-122"/>
        <a:cs typeface="+mn-cs"/>
      </a:defRPr>
    </a:lvl6pPr>
    <a:lvl7pPr marL="2743200" algn="l" defTabSz="914400" rtl="0" eaLnBrk="1" latinLnBrk="0" hangingPunct="1">
      <a:defRPr sz="2400" b="1" kern="1200">
        <a:solidFill>
          <a:schemeClr val="tx1"/>
        </a:solidFill>
        <a:latin typeface="Arial Narrow" panose="020B0606020202030204" pitchFamily="34" charset="0"/>
        <a:ea typeface="宋体" panose="02010600030101010101" pitchFamily="2" charset="-122"/>
        <a:cs typeface="+mn-cs"/>
      </a:defRPr>
    </a:lvl7pPr>
    <a:lvl8pPr marL="3200400" algn="l" defTabSz="914400" rtl="0" eaLnBrk="1" latinLnBrk="0" hangingPunct="1">
      <a:defRPr sz="2400" b="1" kern="1200">
        <a:solidFill>
          <a:schemeClr val="tx1"/>
        </a:solidFill>
        <a:latin typeface="Arial Narrow" panose="020B0606020202030204" pitchFamily="34" charset="0"/>
        <a:ea typeface="宋体" panose="02010600030101010101" pitchFamily="2" charset="-122"/>
        <a:cs typeface="+mn-cs"/>
      </a:defRPr>
    </a:lvl8pPr>
    <a:lvl9pPr marL="3657600" algn="l" defTabSz="914400" rtl="0" eaLnBrk="1" latinLnBrk="0" hangingPunct="1">
      <a:defRPr sz="2400" b="1" kern="1200">
        <a:solidFill>
          <a:schemeClr val="tx1"/>
        </a:solidFill>
        <a:latin typeface="Arial Narrow" panose="020B0606020202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ang qiong" initials="hq"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66"/>
    <a:srgbClr val="0000FF"/>
    <a:srgbClr val="006600"/>
    <a:srgbClr val="FF00FF"/>
    <a:srgbClr val="0000CC"/>
    <a:srgbClr val="339933"/>
    <a:srgbClr val="FF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90" autoAdjust="0"/>
    <p:restoredTop sz="94731" autoAdjust="0"/>
  </p:normalViewPr>
  <p:slideViewPr>
    <p:cSldViewPr>
      <p:cViewPr varScale="1">
        <p:scale>
          <a:sx n="68" d="100"/>
          <a:sy n="68" d="100"/>
        </p:scale>
        <p:origin x="1300" y="60"/>
      </p:cViewPr>
      <p:guideLst>
        <p:guide orient="horz" pos="2160"/>
        <p:guide pos="2880"/>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36004" cy="36004"/>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commentAuthors" Target="commentAuthor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2274" name="Rectangle 2">
            <a:extLst>
              <a:ext uri="{FF2B5EF4-FFF2-40B4-BE49-F238E27FC236}">
                <a16:creationId xmlns:a16="http://schemas.microsoft.com/office/drawing/2014/main" id="{C4F64787-D37C-B8E0-F948-6AEC5B2D134B}"/>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eaLnBrk="1" hangingPunct="1">
              <a:defRPr sz="1200" b="0">
                <a:latin typeface="Verdana" panose="020B0604030504040204" pitchFamily="34" charset="0"/>
              </a:defRPr>
            </a:lvl1pPr>
          </a:lstStyle>
          <a:p>
            <a:pPr>
              <a:defRPr/>
            </a:pPr>
            <a:endParaRPr lang="en-US" altLang="zh-CN"/>
          </a:p>
        </p:txBody>
      </p:sp>
      <p:sp>
        <p:nvSpPr>
          <p:cNvPr id="182275" name="Rectangle 3">
            <a:extLst>
              <a:ext uri="{FF2B5EF4-FFF2-40B4-BE49-F238E27FC236}">
                <a16:creationId xmlns:a16="http://schemas.microsoft.com/office/drawing/2014/main" id="{178EAAFD-C10B-D587-84EA-07E22D6300D8}"/>
              </a:ext>
            </a:extLst>
          </p:cNvPr>
          <p:cNvSpPr>
            <a:spLocks noGrp="1" noChangeArrowheads="1"/>
          </p:cNvSpPr>
          <p:nvPr>
            <p:ph type="dt"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b="0">
                <a:latin typeface="Verdana" panose="020B0604030504040204" pitchFamily="34" charset="0"/>
              </a:defRPr>
            </a:lvl1pPr>
          </a:lstStyle>
          <a:p>
            <a:pPr>
              <a:defRPr/>
            </a:pPr>
            <a:endParaRPr lang="en-US" altLang="zh-CN"/>
          </a:p>
        </p:txBody>
      </p:sp>
      <p:sp>
        <p:nvSpPr>
          <p:cNvPr id="3076" name="Rectangle 4">
            <a:extLst>
              <a:ext uri="{FF2B5EF4-FFF2-40B4-BE49-F238E27FC236}">
                <a16:creationId xmlns:a16="http://schemas.microsoft.com/office/drawing/2014/main" id="{A2C09E4E-AE02-3929-D7A5-8647A7D131C9}"/>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82277" name="Rectangle 5">
            <a:extLst>
              <a:ext uri="{FF2B5EF4-FFF2-40B4-BE49-F238E27FC236}">
                <a16:creationId xmlns:a16="http://schemas.microsoft.com/office/drawing/2014/main" id="{1AE37BD8-8B47-94B9-F180-A34B06493D40}"/>
              </a:ext>
            </a:extLst>
          </p:cNvPr>
          <p:cNvSpPr>
            <a:spLocks noGrp="1" noChangeArrowheads="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82278" name="Rectangle 6">
            <a:extLst>
              <a:ext uri="{FF2B5EF4-FFF2-40B4-BE49-F238E27FC236}">
                <a16:creationId xmlns:a16="http://schemas.microsoft.com/office/drawing/2014/main" id="{31DDB111-7119-BB6F-95EE-8A278A67AF0E}"/>
              </a:ext>
            </a:extLst>
          </p:cNvPr>
          <p:cNvSpPr>
            <a:spLocks noGrp="1" noChangeArrowheads="1"/>
          </p:cNvSpPr>
          <p:nvPr>
            <p:ph type="ftr" sz="quarter" idx="4"/>
          </p:nvPr>
        </p:nvSpPr>
        <p:spPr bwMode="auto">
          <a:xfrm>
            <a:off x="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l" eaLnBrk="1" hangingPunct="1">
              <a:defRPr sz="1200" b="0">
                <a:latin typeface="Verdana" panose="020B0604030504040204" pitchFamily="34" charset="0"/>
              </a:defRPr>
            </a:lvl1pPr>
          </a:lstStyle>
          <a:p>
            <a:pPr>
              <a:defRPr/>
            </a:pPr>
            <a:endParaRPr lang="en-US" altLang="zh-CN"/>
          </a:p>
        </p:txBody>
      </p:sp>
      <p:sp>
        <p:nvSpPr>
          <p:cNvPr id="182279" name="Rectangle 7">
            <a:extLst>
              <a:ext uri="{FF2B5EF4-FFF2-40B4-BE49-F238E27FC236}">
                <a16:creationId xmlns:a16="http://schemas.microsoft.com/office/drawing/2014/main" id="{6A51587F-3CEF-337C-367F-80111B5C4AB0}"/>
              </a:ext>
            </a:extLst>
          </p:cNvPr>
          <p:cNvSpPr>
            <a:spLocks noGrp="1" noChangeArrowheads="1"/>
          </p:cNvSpPr>
          <p:nvPr>
            <p:ph type="sldNum" sz="quarter" idx="5"/>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b="0">
                <a:latin typeface="Verdana" panose="020B0604030504040204" pitchFamily="34" charset="0"/>
              </a:defRPr>
            </a:lvl1pPr>
          </a:lstStyle>
          <a:p>
            <a:pPr>
              <a:defRPr/>
            </a:pPr>
            <a:fld id="{54191CE3-3723-4740-A811-3D53A8F73FBC}"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37E0FADA-41D1-4EEF-1F72-25012D0CB62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fld id="{D31C671F-ED6E-403E-9787-D0149137E84C}" type="slidenum">
              <a:rPr lang="en-US" altLang="zh-CN" sz="1200" b="0" smtClean="0">
                <a:latin typeface="Verdana" panose="020B0604030504040204" pitchFamily="34" charset="0"/>
              </a:rPr>
              <a:pPr/>
              <a:t>5</a:t>
            </a:fld>
            <a:endParaRPr lang="en-US" altLang="zh-CN" sz="1200" b="0">
              <a:latin typeface="Verdana" panose="020B0604030504040204" pitchFamily="34" charset="0"/>
            </a:endParaRPr>
          </a:p>
        </p:txBody>
      </p:sp>
      <p:sp>
        <p:nvSpPr>
          <p:cNvPr id="9219" name="Rectangle 2">
            <a:extLst>
              <a:ext uri="{FF2B5EF4-FFF2-40B4-BE49-F238E27FC236}">
                <a16:creationId xmlns:a16="http://schemas.microsoft.com/office/drawing/2014/main" id="{BB1058BD-E6A5-0AD4-D8A6-C02C61446C2B}"/>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2FE22EB-8B4B-442D-C8DA-43CEBC61205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en-US"/>
              <a:t>图中看出，谐波次数越高，幅值分量越小，对原波形的贡献越小，所以在一定条件下可忽略高次谐波。</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a:extLst>
              <a:ext uri="{FF2B5EF4-FFF2-40B4-BE49-F238E27FC236}">
                <a16:creationId xmlns:a16="http://schemas.microsoft.com/office/drawing/2014/main" id="{04DDBE5A-019F-194E-2F89-9BEBB8B5F01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fld id="{15159A28-6772-4228-A979-251970E69373}" type="slidenum">
              <a:rPr lang="en-US" altLang="zh-CN" sz="1200" b="0" smtClean="0">
                <a:latin typeface="Verdana" panose="020B0604030504040204" pitchFamily="34" charset="0"/>
              </a:rPr>
              <a:pPr/>
              <a:t>87</a:t>
            </a:fld>
            <a:endParaRPr lang="en-US" altLang="zh-CN" sz="1200" b="0">
              <a:latin typeface="Verdana" panose="020B0604030504040204" pitchFamily="34" charset="0"/>
            </a:endParaRPr>
          </a:p>
        </p:txBody>
      </p:sp>
      <p:sp>
        <p:nvSpPr>
          <p:cNvPr id="102403" name="Rectangle 2">
            <a:extLst>
              <a:ext uri="{FF2B5EF4-FFF2-40B4-BE49-F238E27FC236}">
                <a16:creationId xmlns:a16="http://schemas.microsoft.com/office/drawing/2014/main" id="{40672471-B5A3-C9F8-CEE6-4B7257583C6B}"/>
              </a:ext>
            </a:extLst>
          </p:cNvPr>
          <p:cNvSpPr>
            <a:spLocks noGrp="1" noRot="1" noChangeAspect="1" noChangeArrowheads="1" noTextEdit="1"/>
          </p:cNvSpPr>
          <p:nvPr>
            <p:ph type="sldImg"/>
          </p:nvPr>
        </p:nvSpPr>
        <p:spPr>
          <a:ln/>
        </p:spPr>
      </p:sp>
      <p:sp>
        <p:nvSpPr>
          <p:cNvPr id="102404" name="Rectangle 3">
            <a:extLst>
              <a:ext uri="{FF2B5EF4-FFF2-40B4-BE49-F238E27FC236}">
                <a16:creationId xmlns:a16="http://schemas.microsoft.com/office/drawing/2014/main" id="{2D16B46E-D977-A5AD-42C8-FEB85EDA6C0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en-US"/>
              <a:t>此处说明电压电流等为什麽用相量形式</a:t>
            </a:r>
            <a:r>
              <a:rPr lang="en-US" altLang="zh-CN"/>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D1E531E7-1CAD-9E8C-BD56-DFD7B31E900C}"/>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fld id="{EF39DE56-D412-4D95-977D-7EE9B513F1DC}" type="slidenum">
              <a:rPr lang="en-US" altLang="zh-CN" sz="1200" b="0" smtClean="0">
                <a:latin typeface="Verdana" panose="020B0604030504040204" pitchFamily="34" charset="0"/>
              </a:rPr>
              <a:pPr/>
              <a:t>98</a:t>
            </a:fld>
            <a:endParaRPr lang="en-US" altLang="zh-CN" sz="1200" b="0">
              <a:latin typeface="Verdana" panose="020B0604030504040204" pitchFamily="34" charset="0"/>
            </a:endParaRPr>
          </a:p>
        </p:txBody>
      </p:sp>
      <p:sp>
        <p:nvSpPr>
          <p:cNvPr id="114691" name="Rectangle 2">
            <a:extLst>
              <a:ext uri="{FF2B5EF4-FFF2-40B4-BE49-F238E27FC236}">
                <a16:creationId xmlns:a16="http://schemas.microsoft.com/office/drawing/2014/main" id="{89E27433-8260-F80B-5C32-7EFDB0CEE898}"/>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A4219924-8C92-499F-D1E1-BD13670B8CC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zh-CN"/>
              <a:t>        </a:t>
            </a:r>
            <a:r>
              <a:rPr lang="zh-CN" altLang="en-US"/>
              <a:t>放大电路存在电抗元件，如电容、电感。因此输入信号的频率不同，电路的输出响应也不同。</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C1A33778-31C8-0A69-7533-518DF859293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fld id="{AEA934DA-3892-4B2B-97FF-4A1D2A5941C4}" type="slidenum">
              <a:rPr lang="en-US" altLang="zh-CN" sz="1200" b="0" smtClean="0">
                <a:latin typeface="Verdana" panose="020B0604030504040204" pitchFamily="34" charset="0"/>
              </a:rPr>
              <a:pPr/>
              <a:t>25</a:t>
            </a:fld>
            <a:endParaRPr lang="en-US" altLang="zh-CN" sz="1200" b="0">
              <a:latin typeface="Verdana" panose="020B0604030504040204" pitchFamily="34" charset="0"/>
            </a:endParaRPr>
          </a:p>
        </p:txBody>
      </p:sp>
      <p:sp>
        <p:nvSpPr>
          <p:cNvPr id="30723" name="Rectangle 2">
            <a:extLst>
              <a:ext uri="{FF2B5EF4-FFF2-40B4-BE49-F238E27FC236}">
                <a16:creationId xmlns:a16="http://schemas.microsoft.com/office/drawing/2014/main" id="{5EFAF2FD-8915-0A77-E603-D34D0F811D83}"/>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02AF2EE4-8CC5-7076-DD12-24EF6091BEF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zh-CN"/>
              <a:t>        </a:t>
            </a:r>
            <a:r>
              <a:rPr lang="zh-CN" altLang="en-US"/>
              <a:t>放大电路存在电抗元件，如电容、电感。因此输入信号的频率不同，电路的输出响应也不同。</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BBC91725-92EF-491C-1D46-3C33F4D207E4}"/>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fld id="{E6BF7722-F614-41DB-BC05-29E5A262F6C7}" type="slidenum">
              <a:rPr lang="en-US" altLang="zh-CN" sz="1200" b="0" smtClean="0">
                <a:latin typeface="Verdana" panose="020B0604030504040204" pitchFamily="34" charset="0"/>
              </a:rPr>
              <a:pPr/>
              <a:t>38</a:t>
            </a:fld>
            <a:endParaRPr lang="en-US" altLang="zh-CN" sz="1200" b="0">
              <a:latin typeface="Verdana" panose="020B0604030504040204" pitchFamily="34" charset="0"/>
            </a:endParaRPr>
          </a:p>
        </p:txBody>
      </p:sp>
      <p:sp>
        <p:nvSpPr>
          <p:cNvPr id="45059" name="Rectangle 2">
            <a:extLst>
              <a:ext uri="{FF2B5EF4-FFF2-40B4-BE49-F238E27FC236}">
                <a16:creationId xmlns:a16="http://schemas.microsoft.com/office/drawing/2014/main" id="{6ACB34A1-A410-BE67-C825-62573AA3F8B9}"/>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69944233-160D-19E8-2278-98193F8439B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en-US"/>
              <a:t>图中看出，谐波次数越高，幅值分量越小，对原波形的贡献越小，所以在一定条件下可忽略高次谐波。</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83FDE3E2-899A-4AA8-C66A-5AFA116FBCD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fld id="{9CE88865-F5E5-4750-8F7C-72952CF7EF42}" type="slidenum">
              <a:rPr lang="en-US" altLang="zh-CN" sz="1200" b="0" smtClean="0">
                <a:latin typeface="Verdana" panose="020B0604030504040204" pitchFamily="34" charset="0"/>
              </a:rPr>
              <a:pPr/>
              <a:t>42</a:t>
            </a:fld>
            <a:endParaRPr lang="en-US" altLang="zh-CN" sz="1200" b="0">
              <a:latin typeface="Verdana" panose="020B0604030504040204" pitchFamily="34" charset="0"/>
            </a:endParaRPr>
          </a:p>
        </p:txBody>
      </p:sp>
      <p:sp>
        <p:nvSpPr>
          <p:cNvPr id="50179" name="Rectangle 2">
            <a:extLst>
              <a:ext uri="{FF2B5EF4-FFF2-40B4-BE49-F238E27FC236}">
                <a16:creationId xmlns:a16="http://schemas.microsoft.com/office/drawing/2014/main" id="{D25C6895-3A21-C246-406B-3D8725EEA690}"/>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175822A4-4ADF-B60F-EB17-6A4D4C25072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en-US"/>
              <a:t>此处说明电压电流等为什麽用相量形式</a:t>
            </a:r>
            <a:r>
              <a:rPr lang="en-US" altLang="zh-CN"/>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1927E2B4-4897-2CDC-9DF8-E3AE65A32F5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fld id="{2031ECEC-28D1-4013-BA8E-24A46B22A198}" type="slidenum">
              <a:rPr lang="en-US" altLang="zh-CN" sz="1200" b="0" smtClean="0">
                <a:latin typeface="Verdana" panose="020B0604030504040204" pitchFamily="34" charset="0"/>
              </a:rPr>
              <a:pPr/>
              <a:t>44</a:t>
            </a:fld>
            <a:endParaRPr lang="en-US" altLang="zh-CN" sz="1200" b="0">
              <a:latin typeface="Verdana" panose="020B0604030504040204" pitchFamily="34" charset="0"/>
            </a:endParaRPr>
          </a:p>
        </p:txBody>
      </p:sp>
      <p:sp>
        <p:nvSpPr>
          <p:cNvPr id="53251" name="Rectangle 2">
            <a:extLst>
              <a:ext uri="{FF2B5EF4-FFF2-40B4-BE49-F238E27FC236}">
                <a16:creationId xmlns:a16="http://schemas.microsoft.com/office/drawing/2014/main" id="{879018C4-F010-60C8-5E6E-0FB7E0DC51A2}"/>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B623DF80-A3CD-8AA7-7569-8952F5CA983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en-US"/>
              <a:t>等效电路由三个基本元件构成</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203F9603-A557-6B7F-19A7-73C3F97B90D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fld id="{E8B02644-B6AC-4CE0-A8B0-C4D074128504}" type="slidenum">
              <a:rPr lang="en-US" altLang="zh-CN" sz="1200" b="0" smtClean="0">
                <a:latin typeface="Verdana" panose="020B0604030504040204" pitchFamily="34" charset="0"/>
              </a:rPr>
              <a:pPr/>
              <a:t>51</a:t>
            </a:fld>
            <a:endParaRPr lang="en-US" altLang="zh-CN" sz="1200" b="0">
              <a:latin typeface="Verdana" panose="020B0604030504040204" pitchFamily="34" charset="0"/>
            </a:endParaRPr>
          </a:p>
        </p:txBody>
      </p:sp>
      <p:sp>
        <p:nvSpPr>
          <p:cNvPr id="61443" name="Rectangle 2">
            <a:extLst>
              <a:ext uri="{FF2B5EF4-FFF2-40B4-BE49-F238E27FC236}">
                <a16:creationId xmlns:a16="http://schemas.microsoft.com/office/drawing/2014/main" id="{803AA4E1-C5BB-BD41-2DA2-8B7801E4963B}"/>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4E9BE9DE-5CB4-5D9F-FBC8-D0EDC6F26C1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zh-CN"/>
              <a:t>        </a:t>
            </a:r>
            <a:r>
              <a:rPr lang="zh-CN" altLang="en-US"/>
              <a:t>放大电路存在电抗元件，如电容、电感。因此输入信号的频率不同，电路的输出响应也不同。</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448476F9-C041-1E83-97D9-6081C566796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fld id="{0E155325-2FB1-4911-9865-477C0E5BB7AB}" type="slidenum">
              <a:rPr lang="en-US" altLang="zh-CN" sz="1200" b="0" smtClean="0">
                <a:latin typeface="Verdana" panose="020B0604030504040204" pitchFamily="34" charset="0"/>
              </a:rPr>
              <a:pPr/>
              <a:t>73</a:t>
            </a:fld>
            <a:endParaRPr lang="en-US" altLang="zh-CN" sz="1200" b="0">
              <a:latin typeface="Verdana" panose="020B0604030504040204" pitchFamily="34" charset="0"/>
            </a:endParaRPr>
          </a:p>
        </p:txBody>
      </p:sp>
      <p:sp>
        <p:nvSpPr>
          <p:cNvPr id="84995" name="Rectangle 2">
            <a:extLst>
              <a:ext uri="{FF2B5EF4-FFF2-40B4-BE49-F238E27FC236}">
                <a16:creationId xmlns:a16="http://schemas.microsoft.com/office/drawing/2014/main" id="{1960BD58-EBB5-91AA-2B7F-74DA477409A8}"/>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FEABD24E-5F07-A5FA-4EE0-7F40B641D52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en-US"/>
              <a:t>图中看出，谐波次数越高，幅值分量越小，对原波形的贡献越小，所以在一定条件下可忽略高次谐波。</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53E6BE40-0FF6-9014-6E6E-EC3E4F7357B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fld id="{1248DD7C-8917-496A-A8AB-73F66E3A5EBB}" type="slidenum">
              <a:rPr lang="en-US" altLang="zh-CN" sz="1200" b="0" smtClean="0">
                <a:latin typeface="Verdana" panose="020B0604030504040204" pitchFamily="34" charset="0"/>
              </a:rPr>
              <a:pPr/>
              <a:t>77</a:t>
            </a:fld>
            <a:endParaRPr lang="en-US" altLang="zh-CN" sz="1200" b="0">
              <a:latin typeface="Verdana" panose="020B0604030504040204" pitchFamily="34" charset="0"/>
            </a:endParaRPr>
          </a:p>
        </p:txBody>
      </p:sp>
      <p:sp>
        <p:nvSpPr>
          <p:cNvPr id="90115" name="Rectangle 2">
            <a:extLst>
              <a:ext uri="{FF2B5EF4-FFF2-40B4-BE49-F238E27FC236}">
                <a16:creationId xmlns:a16="http://schemas.microsoft.com/office/drawing/2014/main" id="{78F15573-51B8-8677-B03E-9E2357DD49C3}"/>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AEA3FD63-6061-CD9A-EA8B-580C08F62C8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en-US"/>
              <a:t>此处说明电压电流等为什麽用相量形式</a:t>
            </a:r>
            <a:r>
              <a:rPr lang="en-US" altLang="zh-CN"/>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58B99A68-CE64-7F3F-0B4C-46F65ECE0F7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fld id="{927AA696-E25E-47D2-83AF-85C78DED40ED}" type="slidenum">
              <a:rPr lang="en-US" altLang="zh-CN" sz="1200" b="0" smtClean="0">
                <a:latin typeface="Verdana" panose="020B0604030504040204" pitchFamily="34" charset="0"/>
              </a:rPr>
              <a:pPr/>
              <a:t>83</a:t>
            </a:fld>
            <a:endParaRPr lang="en-US" altLang="zh-CN" sz="1200" b="0">
              <a:latin typeface="Verdana" panose="020B0604030504040204" pitchFamily="34" charset="0"/>
            </a:endParaRPr>
          </a:p>
        </p:txBody>
      </p:sp>
      <p:sp>
        <p:nvSpPr>
          <p:cNvPr id="97283" name="Rectangle 2">
            <a:extLst>
              <a:ext uri="{FF2B5EF4-FFF2-40B4-BE49-F238E27FC236}">
                <a16:creationId xmlns:a16="http://schemas.microsoft.com/office/drawing/2014/main" id="{7E4436DF-BAF9-3380-211F-CC1F5AAAE681}"/>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E8162E14-472B-AD8B-43EC-D27A59E13E3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en-US"/>
              <a:t>图中看出，谐波次数越高，幅值分量越小，对原波形的贡献越小，所以在一定条件下可忽略高次谐波。</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AutoShape 7">
            <a:extLst>
              <a:ext uri="{FF2B5EF4-FFF2-40B4-BE49-F238E27FC236}">
                <a16:creationId xmlns:a16="http://schemas.microsoft.com/office/drawing/2014/main" id="{9B4E9BDA-83EF-3244-DAAD-0C66E7158BD8}"/>
              </a:ext>
            </a:extLst>
          </p:cNvPr>
          <p:cNvSpPr>
            <a:spLocks noChangeArrowheads="1"/>
          </p:cNvSpPr>
          <p:nvPr/>
        </p:nvSpPr>
        <p:spPr bwMode="auto">
          <a:xfrm>
            <a:off x="685800" y="2133600"/>
            <a:ext cx="7772400" cy="109538"/>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zh-CN" altLang="en-US"/>
          </a:p>
        </p:txBody>
      </p:sp>
      <p:pic>
        <p:nvPicPr>
          <p:cNvPr id="3" name="Picture 8" descr="前进">
            <a:hlinkClick r:id="" action="ppaction://hlinkshowjump?jump=nextslide"/>
            <a:extLst>
              <a:ext uri="{FF2B5EF4-FFF2-40B4-BE49-F238E27FC236}">
                <a16:creationId xmlns:a16="http://schemas.microsoft.com/office/drawing/2014/main" id="{0B13AF2E-5CB1-7540-EF70-7A59655DD04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02550" y="6594475"/>
            <a:ext cx="61912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播放">
            <a:hlinkClick r:id="" action="ppaction://hlinkshowjump?jump=endshow"/>
            <a:extLst>
              <a:ext uri="{FF2B5EF4-FFF2-40B4-BE49-F238E27FC236}">
                <a16:creationId xmlns:a16="http://schemas.microsoft.com/office/drawing/2014/main" id="{228FDD6F-5E35-0941-0137-63824181829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386763" y="6594475"/>
            <a:ext cx="61912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descr="后退">
            <a:hlinkClick r:id="" action="ppaction://hlinkshowjump?jump=previousslide"/>
            <a:extLst>
              <a:ext uri="{FF2B5EF4-FFF2-40B4-BE49-F238E27FC236}">
                <a16:creationId xmlns:a16="http://schemas.microsoft.com/office/drawing/2014/main" id="{44307EC9-6B90-C68D-0966-25ED92812FD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018338" y="6594475"/>
            <a:ext cx="61912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6" name="Rectangle 2"/>
          <p:cNvSpPr>
            <a:spLocks noGrp="1" noChangeArrowheads="1"/>
          </p:cNvSpPr>
          <p:nvPr>
            <p:ph type="ctrTitle"/>
          </p:nvPr>
        </p:nvSpPr>
        <p:spPr>
          <a:xfrm>
            <a:off x="685800" y="990600"/>
            <a:ext cx="7772400" cy="1371600"/>
          </a:xfrm>
        </p:spPr>
        <p:txBody>
          <a:bodyPr/>
          <a:lstStyle>
            <a:lvl1pPr>
              <a:defRPr sz="4000">
                <a:ea typeface="隶书" panose="02010509060101010101" pitchFamily="49" charset="-122"/>
              </a:defRPr>
            </a:lvl1pPr>
          </a:lstStyle>
          <a:p>
            <a:pPr lvl="0"/>
            <a:r>
              <a:rPr lang="en-US" altLang="zh-CN" noProof="0"/>
              <a:t>abcd</a:t>
            </a:r>
          </a:p>
        </p:txBody>
      </p:sp>
      <p:sp>
        <p:nvSpPr>
          <p:cNvPr id="93187" name="Rectangle 3"/>
          <p:cNvSpPr>
            <a:spLocks noGrp="1" noChangeArrowheads="1"/>
          </p:cNvSpPr>
          <p:nvPr>
            <p:ph type="subTitle" idx="1"/>
          </p:nvPr>
        </p:nvSpPr>
        <p:spPr>
          <a:xfrm>
            <a:off x="684213" y="3141663"/>
            <a:ext cx="7010400" cy="1600200"/>
          </a:xfrm>
        </p:spPr>
        <p:txBody>
          <a:bodyPr/>
          <a:lstStyle>
            <a:lvl1pPr marL="0" indent="0">
              <a:buFont typeface="Wingdings" panose="05000000000000000000" pitchFamily="2" charset="2"/>
              <a:buNone/>
              <a:defRPr sz="2800"/>
            </a:lvl1pPr>
          </a:lstStyle>
          <a:p>
            <a:pPr lvl="0"/>
            <a:r>
              <a:rPr lang="en-US" altLang="zh-CN" noProof="0"/>
              <a:t>abcdefg</a:t>
            </a:r>
          </a:p>
        </p:txBody>
      </p:sp>
      <p:sp>
        <p:nvSpPr>
          <p:cNvPr id="6" name="Rectangle 4">
            <a:extLst>
              <a:ext uri="{FF2B5EF4-FFF2-40B4-BE49-F238E27FC236}">
                <a16:creationId xmlns:a16="http://schemas.microsoft.com/office/drawing/2014/main" id="{EBCC9933-C380-8D8C-415A-4DF39370F1B1}"/>
              </a:ext>
            </a:extLst>
          </p:cNvPr>
          <p:cNvSpPr>
            <a:spLocks noGrp="1" noChangeArrowheads="1"/>
          </p:cNvSpPr>
          <p:nvPr>
            <p:ph type="dt" sz="half" idx="10"/>
          </p:nvPr>
        </p:nvSpPr>
        <p:spPr>
          <a:xfrm>
            <a:off x="685800" y="6248400"/>
            <a:ext cx="1905000" cy="457200"/>
          </a:xfrm>
        </p:spPr>
        <p:txBody>
          <a:bodyPr/>
          <a:lstStyle>
            <a:lvl1pPr>
              <a:defRPr/>
            </a:lvl1pPr>
          </a:lstStyle>
          <a:p>
            <a:pPr>
              <a:defRPr/>
            </a:pPr>
            <a:endParaRPr lang="en-US" altLang="zh-CN"/>
          </a:p>
        </p:txBody>
      </p:sp>
      <p:sp>
        <p:nvSpPr>
          <p:cNvPr id="7" name="Rectangle 5">
            <a:extLst>
              <a:ext uri="{FF2B5EF4-FFF2-40B4-BE49-F238E27FC236}">
                <a16:creationId xmlns:a16="http://schemas.microsoft.com/office/drawing/2014/main" id="{2BDAC7FC-ED59-F974-E45D-F25DBAB3C760}"/>
              </a:ext>
            </a:extLst>
          </p:cNvPr>
          <p:cNvSpPr>
            <a:spLocks noGrp="1" noChangeArrowheads="1"/>
          </p:cNvSpPr>
          <p:nvPr>
            <p:ph type="ftr" sz="quarter" idx="11"/>
          </p:nvPr>
        </p:nvSpPr>
        <p:spPr bwMode="auto">
          <a:xfrm>
            <a:off x="3124200" y="6248400"/>
            <a:ext cx="28956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sz="1200" b="0">
                <a:latin typeface="Verdana" panose="020B0604030504040204" pitchFamily="34" charset="0"/>
              </a:defRPr>
            </a:lvl1pPr>
          </a:lstStyle>
          <a:p>
            <a:pPr>
              <a:defRPr/>
            </a:pPr>
            <a:endParaRPr lang="en-US" altLang="zh-CN"/>
          </a:p>
        </p:txBody>
      </p:sp>
      <p:sp>
        <p:nvSpPr>
          <p:cNvPr id="8" name="Rectangle 6">
            <a:extLst>
              <a:ext uri="{FF2B5EF4-FFF2-40B4-BE49-F238E27FC236}">
                <a16:creationId xmlns:a16="http://schemas.microsoft.com/office/drawing/2014/main" id="{7812D2E7-FB28-0DC7-927F-0064175FF9BF}"/>
              </a:ext>
            </a:extLst>
          </p:cNvPr>
          <p:cNvSpPr>
            <a:spLocks noGrp="1" noChangeArrowheads="1"/>
          </p:cNvSpPr>
          <p:nvPr>
            <p:ph type="sldNum" sz="quarter" idx="12"/>
          </p:nvPr>
        </p:nvSpPr>
        <p:spPr>
          <a:xfrm>
            <a:off x="6553200" y="6248400"/>
            <a:ext cx="1905000" cy="457200"/>
          </a:xfrm>
        </p:spPr>
        <p:txBody>
          <a:bodyPr/>
          <a:lstStyle>
            <a:lvl1pPr>
              <a:defRPr/>
            </a:lvl1pPr>
          </a:lstStyle>
          <a:p>
            <a:pPr>
              <a:defRPr/>
            </a:pPr>
            <a:fld id="{7BDB3415-FC0B-4FCA-AF7F-B9B7302D50DC}" type="slidenum">
              <a:rPr lang="en-US" altLang="zh-CN"/>
              <a:pPr>
                <a:defRPr/>
              </a:pPr>
              <a:t>‹#›</a:t>
            </a:fld>
            <a:endParaRPr lang="en-US" altLang="zh-CN"/>
          </a:p>
        </p:txBody>
      </p:sp>
    </p:spTree>
    <p:extLst>
      <p:ext uri="{BB962C8B-B14F-4D97-AF65-F5344CB8AC3E}">
        <p14:creationId xmlns:p14="http://schemas.microsoft.com/office/powerpoint/2010/main" val="2358463726"/>
      </p:ext>
    </p:extLst>
  </p:cSld>
  <p:clrMapOvr>
    <a:masterClrMapping/>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id="{0377E01A-5D22-C1BD-AD35-8874613E2BB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8">
            <a:extLst>
              <a:ext uri="{FF2B5EF4-FFF2-40B4-BE49-F238E27FC236}">
                <a16:creationId xmlns:a16="http://schemas.microsoft.com/office/drawing/2014/main" id="{68BDD5B5-85B3-2408-00D0-B8D09B0C2748}"/>
              </a:ext>
            </a:extLst>
          </p:cNvPr>
          <p:cNvSpPr>
            <a:spLocks noGrp="1" noChangeArrowheads="1"/>
          </p:cNvSpPr>
          <p:nvPr>
            <p:ph type="sldNum" sz="quarter" idx="11"/>
          </p:nvPr>
        </p:nvSpPr>
        <p:spPr>
          <a:ln/>
        </p:spPr>
        <p:txBody>
          <a:bodyPr/>
          <a:lstStyle>
            <a:lvl1pPr>
              <a:defRPr/>
            </a:lvl1pPr>
          </a:lstStyle>
          <a:p>
            <a:pPr>
              <a:defRPr/>
            </a:pPr>
            <a:fld id="{D0B86D73-FB09-493D-BF93-CBE94394BC73}" type="slidenum">
              <a:rPr lang="en-US" altLang="zh-CN"/>
              <a:pPr>
                <a:defRPr/>
              </a:pPr>
              <a:t>‹#›</a:t>
            </a:fld>
            <a:endParaRPr lang="en-US" altLang="zh-CN"/>
          </a:p>
        </p:txBody>
      </p:sp>
    </p:spTree>
    <p:extLst>
      <p:ext uri="{BB962C8B-B14F-4D97-AF65-F5344CB8AC3E}">
        <p14:creationId xmlns:p14="http://schemas.microsoft.com/office/powerpoint/2010/main" val="2729175957"/>
      </p:ext>
    </p:extLst>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04000" y="260350"/>
            <a:ext cx="2008188" cy="56356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74675" y="260350"/>
            <a:ext cx="5876925" cy="56356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id="{A0CDCB8A-4393-5E21-6468-A7AA31288B6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8">
            <a:extLst>
              <a:ext uri="{FF2B5EF4-FFF2-40B4-BE49-F238E27FC236}">
                <a16:creationId xmlns:a16="http://schemas.microsoft.com/office/drawing/2014/main" id="{F225B7B5-BBEF-55BF-89EF-D480051FE948}"/>
              </a:ext>
            </a:extLst>
          </p:cNvPr>
          <p:cNvSpPr>
            <a:spLocks noGrp="1" noChangeArrowheads="1"/>
          </p:cNvSpPr>
          <p:nvPr>
            <p:ph type="sldNum" sz="quarter" idx="11"/>
          </p:nvPr>
        </p:nvSpPr>
        <p:spPr>
          <a:ln/>
        </p:spPr>
        <p:txBody>
          <a:bodyPr/>
          <a:lstStyle>
            <a:lvl1pPr>
              <a:defRPr/>
            </a:lvl1pPr>
          </a:lstStyle>
          <a:p>
            <a:pPr>
              <a:defRPr/>
            </a:pPr>
            <a:fld id="{7CB68301-DEFD-4702-AE0B-89BF3E4FF49C}" type="slidenum">
              <a:rPr lang="en-US" altLang="zh-CN"/>
              <a:pPr>
                <a:defRPr/>
              </a:pPr>
              <a:t>‹#›</a:t>
            </a:fld>
            <a:endParaRPr lang="en-US" altLang="zh-CN"/>
          </a:p>
        </p:txBody>
      </p:sp>
    </p:spTree>
    <p:extLst>
      <p:ext uri="{BB962C8B-B14F-4D97-AF65-F5344CB8AC3E}">
        <p14:creationId xmlns:p14="http://schemas.microsoft.com/office/powerpoint/2010/main" val="3565533908"/>
      </p:ext>
    </p:extLst>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id="{187032CE-5587-F3A7-E519-26E154C1459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8">
            <a:extLst>
              <a:ext uri="{FF2B5EF4-FFF2-40B4-BE49-F238E27FC236}">
                <a16:creationId xmlns:a16="http://schemas.microsoft.com/office/drawing/2014/main" id="{F04A3901-8052-878F-CF1E-B8C4603465ED}"/>
              </a:ext>
            </a:extLst>
          </p:cNvPr>
          <p:cNvSpPr>
            <a:spLocks noGrp="1" noChangeArrowheads="1"/>
          </p:cNvSpPr>
          <p:nvPr>
            <p:ph type="sldNum" sz="quarter" idx="11"/>
          </p:nvPr>
        </p:nvSpPr>
        <p:spPr>
          <a:ln/>
        </p:spPr>
        <p:txBody>
          <a:bodyPr/>
          <a:lstStyle>
            <a:lvl1pPr>
              <a:defRPr/>
            </a:lvl1pPr>
          </a:lstStyle>
          <a:p>
            <a:pPr>
              <a:defRPr/>
            </a:pPr>
            <a:fld id="{0CE7CD07-7C42-4C96-9E7D-DE0EB4D950F4}" type="slidenum">
              <a:rPr lang="en-US" altLang="zh-CN"/>
              <a:pPr>
                <a:defRPr/>
              </a:pPr>
              <a:t>‹#›</a:t>
            </a:fld>
            <a:endParaRPr lang="en-US" altLang="zh-CN"/>
          </a:p>
        </p:txBody>
      </p:sp>
    </p:spTree>
    <p:extLst>
      <p:ext uri="{BB962C8B-B14F-4D97-AF65-F5344CB8AC3E}">
        <p14:creationId xmlns:p14="http://schemas.microsoft.com/office/powerpoint/2010/main" val="2976053204"/>
      </p:ext>
    </p:extLst>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Rectangle 6">
            <a:extLst>
              <a:ext uri="{FF2B5EF4-FFF2-40B4-BE49-F238E27FC236}">
                <a16:creationId xmlns:a16="http://schemas.microsoft.com/office/drawing/2014/main" id="{AD428230-AEDC-78F3-D2D2-50217AA9B2F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8">
            <a:extLst>
              <a:ext uri="{FF2B5EF4-FFF2-40B4-BE49-F238E27FC236}">
                <a16:creationId xmlns:a16="http://schemas.microsoft.com/office/drawing/2014/main" id="{9D1D0262-470F-3859-8D14-149F69D4C27A}"/>
              </a:ext>
            </a:extLst>
          </p:cNvPr>
          <p:cNvSpPr>
            <a:spLocks noGrp="1" noChangeArrowheads="1"/>
          </p:cNvSpPr>
          <p:nvPr>
            <p:ph type="sldNum" sz="quarter" idx="11"/>
          </p:nvPr>
        </p:nvSpPr>
        <p:spPr>
          <a:ln/>
        </p:spPr>
        <p:txBody>
          <a:bodyPr/>
          <a:lstStyle>
            <a:lvl1pPr>
              <a:defRPr/>
            </a:lvl1pPr>
          </a:lstStyle>
          <a:p>
            <a:pPr>
              <a:defRPr/>
            </a:pPr>
            <a:fld id="{4BC3DDAE-D5CF-40E2-9F88-6149AD7537C3}" type="slidenum">
              <a:rPr lang="en-US" altLang="zh-CN"/>
              <a:pPr>
                <a:defRPr/>
              </a:pPr>
              <a:t>‹#›</a:t>
            </a:fld>
            <a:endParaRPr lang="en-US" altLang="zh-CN"/>
          </a:p>
        </p:txBody>
      </p:sp>
    </p:spTree>
    <p:extLst>
      <p:ext uri="{BB962C8B-B14F-4D97-AF65-F5344CB8AC3E}">
        <p14:creationId xmlns:p14="http://schemas.microsoft.com/office/powerpoint/2010/main" val="124204581"/>
      </p:ext>
    </p:extLst>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11188" y="1628775"/>
            <a:ext cx="39243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87888" y="1628775"/>
            <a:ext cx="39243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a:extLst>
              <a:ext uri="{FF2B5EF4-FFF2-40B4-BE49-F238E27FC236}">
                <a16:creationId xmlns:a16="http://schemas.microsoft.com/office/drawing/2014/main" id="{68F3D6CA-B3C8-F40B-8DEE-E587AB5779D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8">
            <a:extLst>
              <a:ext uri="{FF2B5EF4-FFF2-40B4-BE49-F238E27FC236}">
                <a16:creationId xmlns:a16="http://schemas.microsoft.com/office/drawing/2014/main" id="{6C5E1B5A-6B4F-041B-AC42-A910C7C31F11}"/>
              </a:ext>
            </a:extLst>
          </p:cNvPr>
          <p:cNvSpPr>
            <a:spLocks noGrp="1" noChangeArrowheads="1"/>
          </p:cNvSpPr>
          <p:nvPr>
            <p:ph type="sldNum" sz="quarter" idx="11"/>
          </p:nvPr>
        </p:nvSpPr>
        <p:spPr>
          <a:ln/>
        </p:spPr>
        <p:txBody>
          <a:bodyPr/>
          <a:lstStyle>
            <a:lvl1pPr>
              <a:defRPr/>
            </a:lvl1pPr>
          </a:lstStyle>
          <a:p>
            <a:pPr>
              <a:defRPr/>
            </a:pPr>
            <a:fld id="{1AFCD2D0-794F-4E64-B6FC-8747D3B217D0}" type="slidenum">
              <a:rPr lang="en-US" altLang="zh-CN"/>
              <a:pPr>
                <a:defRPr/>
              </a:pPr>
              <a:t>‹#›</a:t>
            </a:fld>
            <a:endParaRPr lang="en-US" altLang="zh-CN"/>
          </a:p>
        </p:txBody>
      </p:sp>
    </p:spTree>
    <p:extLst>
      <p:ext uri="{BB962C8B-B14F-4D97-AF65-F5344CB8AC3E}">
        <p14:creationId xmlns:p14="http://schemas.microsoft.com/office/powerpoint/2010/main" val="3219841843"/>
      </p:ext>
    </p:extLst>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a:extLst>
              <a:ext uri="{FF2B5EF4-FFF2-40B4-BE49-F238E27FC236}">
                <a16:creationId xmlns:a16="http://schemas.microsoft.com/office/drawing/2014/main" id="{04DA1964-4857-1B79-75DD-5ACABD3E9A1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8">
            <a:extLst>
              <a:ext uri="{FF2B5EF4-FFF2-40B4-BE49-F238E27FC236}">
                <a16:creationId xmlns:a16="http://schemas.microsoft.com/office/drawing/2014/main" id="{45F68351-B33E-056D-5AC4-F3452EB2F57F}"/>
              </a:ext>
            </a:extLst>
          </p:cNvPr>
          <p:cNvSpPr>
            <a:spLocks noGrp="1" noChangeArrowheads="1"/>
          </p:cNvSpPr>
          <p:nvPr>
            <p:ph type="sldNum" sz="quarter" idx="11"/>
          </p:nvPr>
        </p:nvSpPr>
        <p:spPr>
          <a:ln/>
        </p:spPr>
        <p:txBody>
          <a:bodyPr/>
          <a:lstStyle>
            <a:lvl1pPr>
              <a:defRPr/>
            </a:lvl1pPr>
          </a:lstStyle>
          <a:p>
            <a:pPr>
              <a:defRPr/>
            </a:pPr>
            <a:fld id="{9C6B8718-B87A-463A-993A-1DD1820974E1}" type="slidenum">
              <a:rPr lang="en-US" altLang="zh-CN"/>
              <a:pPr>
                <a:defRPr/>
              </a:pPr>
              <a:t>‹#›</a:t>
            </a:fld>
            <a:endParaRPr lang="en-US" altLang="zh-CN"/>
          </a:p>
        </p:txBody>
      </p:sp>
    </p:spTree>
    <p:extLst>
      <p:ext uri="{BB962C8B-B14F-4D97-AF65-F5344CB8AC3E}">
        <p14:creationId xmlns:p14="http://schemas.microsoft.com/office/powerpoint/2010/main" val="377753879"/>
      </p:ext>
    </p:extLst>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a:extLst>
              <a:ext uri="{FF2B5EF4-FFF2-40B4-BE49-F238E27FC236}">
                <a16:creationId xmlns:a16="http://schemas.microsoft.com/office/drawing/2014/main" id="{08CB608C-4C6E-21B9-9EC9-99A7808AB55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8">
            <a:extLst>
              <a:ext uri="{FF2B5EF4-FFF2-40B4-BE49-F238E27FC236}">
                <a16:creationId xmlns:a16="http://schemas.microsoft.com/office/drawing/2014/main" id="{51FB3AA5-D98E-C87A-7596-589AEF636680}"/>
              </a:ext>
            </a:extLst>
          </p:cNvPr>
          <p:cNvSpPr>
            <a:spLocks noGrp="1" noChangeArrowheads="1"/>
          </p:cNvSpPr>
          <p:nvPr>
            <p:ph type="sldNum" sz="quarter" idx="11"/>
          </p:nvPr>
        </p:nvSpPr>
        <p:spPr>
          <a:ln/>
        </p:spPr>
        <p:txBody>
          <a:bodyPr/>
          <a:lstStyle>
            <a:lvl1pPr>
              <a:defRPr/>
            </a:lvl1pPr>
          </a:lstStyle>
          <a:p>
            <a:pPr>
              <a:defRPr/>
            </a:pPr>
            <a:fld id="{4F192024-C733-464B-A040-63A39C636ACD}" type="slidenum">
              <a:rPr lang="en-US" altLang="zh-CN"/>
              <a:pPr>
                <a:defRPr/>
              </a:pPr>
              <a:t>‹#›</a:t>
            </a:fld>
            <a:endParaRPr lang="en-US" altLang="zh-CN"/>
          </a:p>
        </p:txBody>
      </p:sp>
    </p:spTree>
    <p:extLst>
      <p:ext uri="{BB962C8B-B14F-4D97-AF65-F5344CB8AC3E}">
        <p14:creationId xmlns:p14="http://schemas.microsoft.com/office/powerpoint/2010/main" val="2840571082"/>
      </p:ext>
    </p:extLst>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D051D566-F3BD-65DC-E44A-12FAF178199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8">
            <a:extLst>
              <a:ext uri="{FF2B5EF4-FFF2-40B4-BE49-F238E27FC236}">
                <a16:creationId xmlns:a16="http://schemas.microsoft.com/office/drawing/2014/main" id="{00DE01A1-B9F0-BFA0-E9CC-667BC1830107}"/>
              </a:ext>
            </a:extLst>
          </p:cNvPr>
          <p:cNvSpPr>
            <a:spLocks noGrp="1" noChangeArrowheads="1"/>
          </p:cNvSpPr>
          <p:nvPr>
            <p:ph type="sldNum" sz="quarter" idx="11"/>
          </p:nvPr>
        </p:nvSpPr>
        <p:spPr>
          <a:ln/>
        </p:spPr>
        <p:txBody>
          <a:bodyPr/>
          <a:lstStyle>
            <a:lvl1pPr>
              <a:defRPr/>
            </a:lvl1pPr>
          </a:lstStyle>
          <a:p>
            <a:pPr>
              <a:defRPr/>
            </a:pPr>
            <a:fld id="{8F2737EE-488B-46D4-A8C9-4C140DAA2CBE}" type="slidenum">
              <a:rPr lang="en-US" altLang="zh-CN"/>
              <a:pPr>
                <a:defRPr/>
              </a:pPr>
              <a:t>‹#›</a:t>
            </a:fld>
            <a:endParaRPr lang="en-US" altLang="zh-CN"/>
          </a:p>
        </p:txBody>
      </p:sp>
    </p:spTree>
    <p:extLst>
      <p:ext uri="{BB962C8B-B14F-4D97-AF65-F5344CB8AC3E}">
        <p14:creationId xmlns:p14="http://schemas.microsoft.com/office/powerpoint/2010/main" val="1912159166"/>
      </p:ext>
    </p:extLst>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6">
            <a:extLst>
              <a:ext uri="{FF2B5EF4-FFF2-40B4-BE49-F238E27FC236}">
                <a16:creationId xmlns:a16="http://schemas.microsoft.com/office/drawing/2014/main" id="{3104A5AC-45F7-53FB-F0E7-F20676B4786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8">
            <a:extLst>
              <a:ext uri="{FF2B5EF4-FFF2-40B4-BE49-F238E27FC236}">
                <a16:creationId xmlns:a16="http://schemas.microsoft.com/office/drawing/2014/main" id="{AB2A84B3-D08B-B456-2CBC-A620397B4773}"/>
              </a:ext>
            </a:extLst>
          </p:cNvPr>
          <p:cNvSpPr>
            <a:spLocks noGrp="1" noChangeArrowheads="1"/>
          </p:cNvSpPr>
          <p:nvPr>
            <p:ph type="sldNum" sz="quarter" idx="11"/>
          </p:nvPr>
        </p:nvSpPr>
        <p:spPr>
          <a:ln/>
        </p:spPr>
        <p:txBody>
          <a:bodyPr/>
          <a:lstStyle>
            <a:lvl1pPr>
              <a:defRPr/>
            </a:lvl1pPr>
          </a:lstStyle>
          <a:p>
            <a:pPr>
              <a:defRPr/>
            </a:pPr>
            <a:fld id="{3CDC3041-9E96-46F0-AE87-E59FD162E346}" type="slidenum">
              <a:rPr lang="en-US" altLang="zh-CN"/>
              <a:pPr>
                <a:defRPr/>
              </a:pPr>
              <a:t>‹#›</a:t>
            </a:fld>
            <a:endParaRPr lang="en-US" altLang="zh-CN"/>
          </a:p>
        </p:txBody>
      </p:sp>
    </p:spTree>
    <p:extLst>
      <p:ext uri="{BB962C8B-B14F-4D97-AF65-F5344CB8AC3E}">
        <p14:creationId xmlns:p14="http://schemas.microsoft.com/office/powerpoint/2010/main" val="1964076592"/>
      </p:ext>
    </p:extLst>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6">
            <a:extLst>
              <a:ext uri="{FF2B5EF4-FFF2-40B4-BE49-F238E27FC236}">
                <a16:creationId xmlns:a16="http://schemas.microsoft.com/office/drawing/2014/main" id="{33717D4B-81E0-179A-8AE5-CF760FF91D3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8">
            <a:extLst>
              <a:ext uri="{FF2B5EF4-FFF2-40B4-BE49-F238E27FC236}">
                <a16:creationId xmlns:a16="http://schemas.microsoft.com/office/drawing/2014/main" id="{A14D76B6-0F7D-65D6-D3FF-C3B26B370DBE}"/>
              </a:ext>
            </a:extLst>
          </p:cNvPr>
          <p:cNvSpPr>
            <a:spLocks noGrp="1" noChangeArrowheads="1"/>
          </p:cNvSpPr>
          <p:nvPr>
            <p:ph type="sldNum" sz="quarter" idx="11"/>
          </p:nvPr>
        </p:nvSpPr>
        <p:spPr>
          <a:ln/>
        </p:spPr>
        <p:txBody>
          <a:bodyPr/>
          <a:lstStyle>
            <a:lvl1pPr>
              <a:defRPr/>
            </a:lvl1pPr>
          </a:lstStyle>
          <a:p>
            <a:pPr>
              <a:defRPr/>
            </a:pPr>
            <a:fld id="{9A8A4BE5-BD87-4227-BACF-B9476B143997}" type="slidenum">
              <a:rPr lang="en-US" altLang="zh-CN"/>
              <a:pPr>
                <a:defRPr/>
              </a:pPr>
              <a:t>‹#›</a:t>
            </a:fld>
            <a:endParaRPr lang="en-US" altLang="zh-CN"/>
          </a:p>
        </p:txBody>
      </p:sp>
    </p:spTree>
    <p:extLst>
      <p:ext uri="{BB962C8B-B14F-4D97-AF65-F5344CB8AC3E}">
        <p14:creationId xmlns:p14="http://schemas.microsoft.com/office/powerpoint/2010/main" val="2410576248"/>
      </p:ext>
    </p:extLst>
  </p:cSld>
  <p:clrMapOvr>
    <a:masterClrMapping/>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CE330F7-7BE4-7AA3-8FAF-5C7C052F7CC8}"/>
              </a:ext>
            </a:extLst>
          </p:cNvPr>
          <p:cNvSpPr>
            <a:spLocks noGrp="1" noChangeArrowheads="1"/>
          </p:cNvSpPr>
          <p:nvPr>
            <p:ph type="title"/>
          </p:nvPr>
        </p:nvSpPr>
        <p:spPr bwMode="auto">
          <a:xfrm>
            <a:off x="574675" y="260350"/>
            <a:ext cx="8001000"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r>
              <a:rPr lang="en-US" altLang="zh-CN"/>
              <a:t>abcd</a:t>
            </a:r>
          </a:p>
        </p:txBody>
      </p:sp>
      <p:sp>
        <p:nvSpPr>
          <p:cNvPr id="1027" name="Rectangle 3">
            <a:extLst>
              <a:ext uri="{FF2B5EF4-FFF2-40B4-BE49-F238E27FC236}">
                <a16:creationId xmlns:a16="http://schemas.microsoft.com/office/drawing/2014/main" id="{03378583-487B-A5BE-B1B1-DBB2AE483DD8}"/>
              </a:ext>
            </a:extLst>
          </p:cNvPr>
          <p:cNvSpPr>
            <a:spLocks noGrp="1" noChangeArrowheads="1"/>
          </p:cNvSpPr>
          <p:nvPr>
            <p:ph type="body" idx="1"/>
          </p:nvPr>
        </p:nvSpPr>
        <p:spPr bwMode="auto">
          <a:xfrm>
            <a:off x="611188" y="1628775"/>
            <a:ext cx="80010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r>
              <a:rPr lang="en-US" altLang="zh-CN"/>
              <a:t>abvd</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AutoShape 4">
            <a:extLst>
              <a:ext uri="{FF2B5EF4-FFF2-40B4-BE49-F238E27FC236}">
                <a16:creationId xmlns:a16="http://schemas.microsoft.com/office/drawing/2014/main" id="{91EA4170-43AA-1527-3FE7-BC448E7B30E8}"/>
              </a:ext>
            </a:extLst>
          </p:cNvPr>
          <p:cNvSpPr>
            <a:spLocks noChangeArrowheads="1"/>
          </p:cNvSpPr>
          <p:nvPr/>
        </p:nvSpPr>
        <p:spPr bwMode="auto">
          <a:xfrm>
            <a:off x="609600" y="1052513"/>
            <a:ext cx="7958138" cy="109537"/>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zh-CN" altLang="en-US"/>
          </a:p>
        </p:txBody>
      </p:sp>
      <p:sp>
        <p:nvSpPr>
          <p:cNvPr id="1029" name="Line 5">
            <a:extLst>
              <a:ext uri="{FF2B5EF4-FFF2-40B4-BE49-F238E27FC236}">
                <a16:creationId xmlns:a16="http://schemas.microsoft.com/office/drawing/2014/main" id="{C9FE7ED6-BED2-8305-3BBB-A0F275070406}"/>
              </a:ext>
            </a:extLst>
          </p:cNvPr>
          <p:cNvSpPr>
            <a:spLocks noChangeShapeType="1"/>
          </p:cNvSpPr>
          <p:nvPr/>
        </p:nvSpPr>
        <p:spPr bwMode="auto">
          <a:xfrm flipV="1">
            <a:off x="609600" y="6308725"/>
            <a:ext cx="7924800" cy="0"/>
          </a:xfrm>
          <a:prstGeom prst="line">
            <a:avLst/>
          </a:prstGeom>
          <a:noFill/>
          <a:ln w="31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66" name="Rectangle 6">
            <a:extLst>
              <a:ext uri="{FF2B5EF4-FFF2-40B4-BE49-F238E27FC236}">
                <a16:creationId xmlns:a16="http://schemas.microsoft.com/office/drawing/2014/main" id="{2C6ABF28-79CC-A36C-C9F8-5BD1F5B3926F}"/>
              </a:ext>
            </a:extLst>
          </p:cNvPr>
          <p:cNvSpPr>
            <a:spLocks noGrp="1" noChangeArrowheads="1"/>
          </p:cNvSpPr>
          <p:nvPr>
            <p:ph type="dt" sz="half" idx="2"/>
          </p:nvPr>
        </p:nvSpPr>
        <p:spPr bwMode="auto">
          <a:xfrm>
            <a:off x="609600" y="6245225"/>
            <a:ext cx="19812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eaLnBrk="1" hangingPunct="1">
              <a:defRPr sz="1200" b="0">
                <a:latin typeface="Verdana" panose="020B0604030504040204" pitchFamily="34" charset="0"/>
              </a:defRPr>
            </a:lvl1pPr>
          </a:lstStyle>
          <a:p>
            <a:pPr>
              <a:defRPr/>
            </a:pPr>
            <a:endParaRPr lang="en-US" altLang="zh-CN"/>
          </a:p>
        </p:txBody>
      </p:sp>
      <p:sp>
        <p:nvSpPr>
          <p:cNvPr id="92168" name="Rectangle 8">
            <a:extLst>
              <a:ext uri="{FF2B5EF4-FFF2-40B4-BE49-F238E27FC236}">
                <a16:creationId xmlns:a16="http://schemas.microsoft.com/office/drawing/2014/main" id="{094DFF2E-80CA-886C-DEE1-94C3794CFFE1}"/>
              </a:ext>
            </a:extLst>
          </p:cNvPr>
          <p:cNvSpPr>
            <a:spLocks noGrp="1" noChangeArrowheads="1"/>
          </p:cNvSpPr>
          <p:nvPr>
            <p:ph type="sldNum" sz="quarter" idx="4"/>
          </p:nvPr>
        </p:nvSpPr>
        <p:spPr bwMode="auto">
          <a:xfrm>
            <a:off x="6553200" y="6245225"/>
            <a:ext cx="19812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b="0">
                <a:latin typeface="Verdana" panose="020B0604030504040204" pitchFamily="34" charset="0"/>
              </a:defRPr>
            </a:lvl1pPr>
          </a:lstStyle>
          <a:p>
            <a:pPr>
              <a:defRPr/>
            </a:pPr>
            <a:fld id="{FD3B2F4A-14C3-4513-8752-6B2B4CB86CBC}" type="slidenum">
              <a:rPr lang="en-US" altLang="zh-CN"/>
              <a:pPr>
                <a:defRPr/>
              </a:pPr>
              <a:t>‹#›</a:t>
            </a:fld>
            <a:endParaRPr lang="en-US" altLang="zh-CN"/>
          </a:p>
        </p:txBody>
      </p:sp>
      <p:pic>
        <p:nvPicPr>
          <p:cNvPr id="1032" name="Picture 12" descr="前进">
            <a:hlinkClick r:id="" action="ppaction://hlinkshowjump?jump=nextslide"/>
            <a:extLst>
              <a:ext uri="{FF2B5EF4-FFF2-40B4-BE49-F238E27FC236}">
                <a16:creationId xmlns:a16="http://schemas.microsoft.com/office/drawing/2014/main" id="{E535C9D4-E85D-A042-6659-DF66CE8652F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702550" y="6594475"/>
            <a:ext cx="61912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13" descr="播放">
            <a:hlinkClick r:id="" action="ppaction://hlinkshowjump?jump=endshow"/>
            <a:extLst>
              <a:ext uri="{FF2B5EF4-FFF2-40B4-BE49-F238E27FC236}">
                <a16:creationId xmlns:a16="http://schemas.microsoft.com/office/drawing/2014/main" id="{272E5BA1-C8D3-F0DE-4CB9-237CC41525B1}"/>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386763" y="6594475"/>
            <a:ext cx="61912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4" descr="后退">
            <a:hlinkClick r:id="" action="ppaction://hlinkshowjump?jump=previousslide"/>
            <a:extLst>
              <a:ext uri="{FF2B5EF4-FFF2-40B4-BE49-F238E27FC236}">
                <a16:creationId xmlns:a16="http://schemas.microsoft.com/office/drawing/2014/main" id="{77BEE30B-5D91-2A4D-D2BA-2BFE169A14B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018338" y="6594475"/>
            <a:ext cx="61912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29" r:id="rId1"/>
    <p:sldLayoutId id="2147483919" r:id="rId2"/>
    <p:sldLayoutId id="2147483920" r:id="rId3"/>
    <p:sldLayoutId id="2147483921" r:id="rId4"/>
    <p:sldLayoutId id="2147483922" r:id="rId5"/>
    <p:sldLayoutId id="2147483923" r:id="rId6"/>
    <p:sldLayoutId id="2147483924" r:id="rId7"/>
    <p:sldLayoutId id="2147483925" r:id="rId8"/>
    <p:sldLayoutId id="2147483926" r:id="rId9"/>
    <p:sldLayoutId id="2147483927" r:id="rId10"/>
    <p:sldLayoutId id="2147483928" r:id="rId11"/>
  </p:sldLayoutIdLst>
  <p:transition>
    <p:random/>
  </p:transition>
  <p:txStyles>
    <p:titleStyle>
      <a:lvl1pPr algn="l" rtl="0" eaLnBrk="0" fontAlgn="base" hangingPunct="0">
        <a:spcBef>
          <a:spcPct val="0"/>
        </a:spcBef>
        <a:spcAft>
          <a:spcPct val="0"/>
        </a:spcAft>
        <a:defRPr sz="3800" b="1" kern="1200">
          <a:solidFill>
            <a:schemeClr val="tx2"/>
          </a:solidFill>
          <a:latin typeface="+mj-lt"/>
          <a:ea typeface="+mj-ea"/>
          <a:cs typeface="+mj-cs"/>
        </a:defRPr>
      </a:lvl1pPr>
      <a:lvl2pPr algn="l" rtl="0" eaLnBrk="0" fontAlgn="base" hangingPunct="0">
        <a:spcBef>
          <a:spcPct val="0"/>
        </a:spcBef>
        <a:spcAft>
          <a:spcPct val="0"/>
        </a:spcAft>
        <a:defRPr sz="3800" b="1">
          <a:solidFill>
            <a:schemeClr val="tx2"/>
          </a:solidFill>
          <a:latin typeface="Arial Narrow" panose="020B0606020202030204" pitchFamily="34" charset="0"/>
          <a:ea typeface="楷体_GB2312" pitchFamily="49" charset="-122"/>
        </a:defRPr>
      </a:lvl2pPr>
      <a:lvl3pPr algn="l" rtl="0" eaLnBrk="0" fontAlgn="base" hangingPunct="0">
        <a:spcBef>
          <a:spcPct val="0"/>
        </a:spcBef>
        <a:spcAft>
          <a:spcPct val="0"/>
        </a:spcAft>
        <a:defRPr sz="3800" b="1">
          <a:solidFill>
            <a:schemeClr val="tx2"/>
          </a:solidFill>
          <a:latin typeface="Arial Narrow" panose="020B0606020202030204" pitchFamily="34" charset="0"/>
          <a:ea typeface="楷体_GB2312" pitchFamily="49" charset="-122"/>
        </a:defRPr>
      </a:lvl3pPr>
      <a:lvl4pPr algn="l" rtl="0" eaLnBrk="0" fontAlgn="base" hangingPunct="0">
        <a:spcBef>
          <a:spcPct val="0"/>
        </a:spcBef>
        <a:spcAft>
          <a:spcPct val="0"/>
        </a:spcAft>
        <a:defRPr sz="3800" b="1">
          <a:solidFill>
            <a:schemeClr val="tx2"/>
          </a:solidFill>
          <a:latin typeface="Arial Narrow" panose="020B0606020202030204" pitchFamily="34" charset="0"/>
          <a:ea typeface="楷体_GB2312" pitchFamily="49" charset="-122"/>
        </a:defRPr>
      </a:lvl4pPr>
      <a:lvl5pPr algn="l" rtl="0" eaLnBrk="0" fontAlgn="base" hangingPunct="0">
        <a:spcBef>
          <a:spcPct val="0"/>
        </a:spcBef>
        <a:spcAft>
          <a:spcPct val="0"/>
        </a:spcAft>
        <a:defRPr sz="3800" b="1">
          <a:solidFill>
            <a:schemeClr val="tx2"/>
          </a:solidFill>
          <a:latin typeface="Arial Narrow" panose="020B0606020202030204" pitchFamily="34" charset="0"/>
          <a:ea typeface="楷体_GB2312" pitchFamily="49" charset="-122"/>
        </a:defRPr>
      </a:lvl5pPr>
      <a:lvl6pPr marL="457200" algn="l" rtl="0" fontAlgn="base">
        <a:spcBef>
          <a:spcPct val="0"/>
        </a:spcBef>
        <a:spcAft>
          <a:spcPct val="0"/>
        </a:spcAft>
        <a:defRPr sz="3800" b="1">
          <a:solidFill>
            <a:schemeClr val="tx2"/>
          </a:solidFill>
          <a:latin typeface="Arial Narrow" panose="020B0606020202030204" pitchFamily="34" charset="0"/>
          <a:ea typeface="楷体_GB2312" pitchFamily="49" charset="-122"/>
        </a:defRPr>
      </a:lvl6pPr>
      <a:lvl7pPr marL="914400" algn="l" rtl="0" fontAlgn="base">
        <a:spcBef>
          <a:spcPct val="0"/>
        </a:spcBef>
        <a:spcAft>
          <a:spcPct val="0"/>
        </a:spcAft>
        <a:defRPr sz="3800" b="1">
          <a:solidFill>
            <a:schemeClr val="tx2"/>
          </a:solidFill>
          <a:latin typeface="Arial Narrow" panose="020B0606020202030204" pitchFamily="34" charset="0"/>
          <a:ea typeface="楷体_GB2312" pitchFamily="49" charset="-122"/>
        </a:defRPr>
      </a:lvl7pPr>
      <a:lvl8pPr marL="1371600" algn="l" rtl="0" fontAlgn="base">
        <a:spcBef>
          <a:spcPct val="0"/>
        </a:spcBef>
        <a:spcAft>
          <a:spcPct val="0"/>
        </a:spcAft>
        <a:defRPr sz="3800" b="1">
          <a:solidFill>
            <a:schemeClr val="tx2"/>
          </a:solidFill>
          <a:latin typeface="Arial Narrow" panose="020B0606020202030204" pitchFamily="34" charset="0"/>
          <a:ea typeface="楷体_GB2312" pitchFamily="49" charset="-122"/>
        </a:defRPr>
      </a:lvl8pPr>
      <a:lvl9pPr marL="1828800" algn="l" rtl="0" fontAlgn="base">
        <a:spcBef>
          <a:spcPct val="0"/>
        </a:spcBef>
        <a:spcAft>
          <a:spcPct val="0"/>
        </a:spcAft>
        <a:defRPr sz="3800" b="1">
          <a:solidFill>
            <a:schemeClr val="tx2"/>
          </a:solidFill>
          <a:latin typeface="Arial Narrow" panose="020B0606020202030204" pitchFamily="34" charset="0"/>
          <a:ea typeface="楷体_GB2312" pitchFamily="49" charset="-122"/>
        </a:defRPr>
      </a:lvl9pPr>
    </p:titleStyle>
    <p:body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kern="12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anose="05000000000000000000" pitchFamily="2" charset="2"/>
        <a:buChar char="n"/>
        <a:defRPr sz="3000" b="1" kern="1200">
          <a:solidFill>
            <a:schemeClr val="tx1"/>
          </a:solidFill>
          <a:latin typeface="+mn-lt"/>
          <a:ea typeface="+mn-ea"/>
          <a:cs typeface="+mn-cs"/>
        </a:defRPr>
      </a:lvl2pPr>
      <a:lvl3pPr marL="1304925" indent="-395288" algn="l" rtl="0" eaLnBrk="0" fontAlgn="base" hangingPunct="0">
        <a:spcBef>
          <a:spcPct val="20000"/>
        </a:spcBef>
        <a:spcAft>
          <a:spcPct val="0"/>
        </a:spcAft>
        <a:buClr>
          <a:schemeClr val="accent2"/>
        </a:buClr>
        <a:buFont typeface="Wingdings" panose="05000000000000000000" pitchFamily="2" charset="2"/>
        <a:buChar char="o"/>
        <a:defRPr sz="2800" b="1" kern="1200">
          <a:solidFill>
            <a:schemeClr val="tx1"/>
          </a:solidFill>
          <a:latin typeface="+mn-lt"/>
          <a:ea typeface="+mn-ea"/>
          <a:cs typeface="+mn-cs"/>
        </a:defRPr>
      </a:lvl3pPr>
      <a:lvl4pPr marL="1693863" indent="-387350" algn="l" rtl="0" eaLnBrk="0" fontAlgn="base" hangingPunct="0">
        <a:spcBef>
          <a:spcPct val="20000"/>
        </a:spcBef>
        <a:spcAft>
          <a:spcPct val="0"/>
        </a:spcAft>
        <a:buClr>
          <a:schemeClr val="accent2"/>
        </a:buClr>
        <a:buFont typeface="Wingdings" panose="05000000000000000000" pitchFamily="2" charset="2"/>
        <a:buChar char="n"/>
        <a:defRPr sz="2400" b="1" kern="1200">
          <a:solidFill>
            <a:schemeClr val="tx1"/>
          </a:solidFill>
          <a:latin typeface="+mn-lt"/>
          <a:ea typeface="+mn-ea"/>
          <a:cs typeface="+mn-cs"/>
        </a:defRPr>
      </a:lvl4pPr>
      <a:lvl5pPr marL="2093913" indent="-398463" algn="l" rtl="0" eaLnBrk="0" fontAlgn="base" hangingPunct="0">
        <a:spcBef>
          <a:spcPct val="25000"/>
        </a:spcBef>
        <a:spcAft>
          <a:spcPct val="0"/>
        </a:spcAft>
        <a:buClr>
          <a:schemeClr val="accent2"/>
        </a:buClr>
        <a:buFont typeface="Wingdings" panose="05000000000000000000" pitchFamily="2" charset="2"/>
        <a:buChar char="§"/>
        <a:defRPr sz="2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ch06-2.ppt" TargetMode="External"/><Relationship Id="rId2" Type="http://schemas.openxmlformats.org/officeDocument/2006/relationships/slide" Target="slide4.xml"/><Relationship Id="rId1" Type="http://schemas.openxmlformats.org/officeDocument/2006/relationships/slideLayout" Target="../slideLayouts/slideLayout6.xml"/><Relationship Id="rId6" Type="http://schemas.openxmlformats.org/officeDocument/2006/relationships/hyperlink" Target="ch06-5.ppt" TargetMode="External"/><Relationship Id="rId5" Type="http://schemas.openxmlformats.org/officeDocument/2006/relationships/hyperlink" Target="ch06-4.ppt" TargetMode="External"/><Relationship Id="rId4" Type="http://schemas.openxmlformats.org/officeDocument/2006/relationships/hyperlink" Target="ch06-3.ppt" TargetMode="Externa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18.bin"/><Relationship Id="rId13" Type="http://schemas.openxmlformats.org/officeDocument/2006/relationships/image" Target="../media/image23.wmf"/><Relationship Id="rId3" Type="http://schemas.openxmlformats.org/officeDocument/2006/relationships/image" Target="../media/image18.wmf"/><Relationship Id="rId7" Type="http://schemas.openxmlformats.org/officeDocument/2006/relationships/image" Target="../media/image20.wmf"/><Relationship Id="rId12" Type="http://schemas.openxmlformats.org/officeDocument/2006/relationships/oleObject" Target="../embeddings/oleObject20.bin"/><Relationship Id="rId17" Type="http://schemas.openxmlformats.org/officeDocument/2006/relationships/image" Target="../media/image11.wmf"/><Relationship Id="rId2" Type="http://schemas.openxmlformats.org/officeDocument/2006/relationships/oleObject" Target="../embeddings/oleObject15.bin"/><Relationship Id="rId16" Type="http://schemas.openxmlformats.org/officeDocument/2006/relationships/oleObject" Target="../embeddings/oleObject22.bin"/><Relationship Id="rId1" Type="http://schemas.openxmlformats.org/officeDocument/2006/relationships/slideLayout" Target="../slideLayouts/slideLayout7.xml"/><Relationship Id="rId6" Type="http://schemas.openxmlformats.org/officeDocument/2006/relationships/oleObject" Target="../embeddings/oleObject17.bin"/><Relationship Id="rId11" Type="http://schemas.openxmlformats.org/officeDocument/2006/relationships/image" Target="../media/image22.wmf"/><Relationship Id="rId5" Type="http://schemas.openxmlformats.org/officeDocument/2006/relationships/image" Target="../media/image19.wmf"/><Relationship Id="rId15" Type="http://schemas.openxmlformats.org/officeDocument/2006/relationships/image" Target="../media/image24.wmf"/><Relationship Id="rId10" Type="http://schemas.openxmlformats.org/officeDocument/2006/relationships/oleObject" Target="../embeddings/oleObject19.bin"/><Relationship Id="rId4" Type="http://schemas.openxmlformats.org/officeDocument/2006/relationships/oleObject" Target="../embeddings/oleObject16.bin"/><Relationship Id="rId9" Type="http://schemas.openxmlformats.org/officeDocument/2006/relationships/image" Target="../media/image21.wmf"/><Relationship Id="rId14" Type="http://schemas.openxmlformats.org/officeDocument/2006/relationships/oleObject" Target="../embeddings/oleObject21.bin"/></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241.wmf"/><Relationship Id="rId2" Type="http://schemas.openxmlformats.org/officeDocument/2006/relationships/oleObject" Target="../embeddings/oleObject292.bin"/><Relationship Id="rId1" Type="http://schemas.openxmlformats.org/officeDocument/2006/relationships/slideLayout" Target="../slideLayouts/slideLayout7.xml"/><Relationship Id="rId5" Type="http://schemas.openxmlformats.org/officeDocument/2006/relationships/image" Target="../media/image242.emf"/><Relationship Id="rId4" Type="http://schemas.openxmlformats.org/officeDocument/2006/relationships/oleObject" Target="../embeddings/oleObject293.bin"/></Relationships>
</file>

<file path=ppt/slides/_rels/slide102.xml.rels><?xml version="1.0" encoding="UTF-8" standalone="yes"?>
<Relationships xmlns="http://schemas.openxmlformats.org/package/2006/relationships"><Relationship Id="rId3" Type="http://schemas.openxmlformats.org/officeDocument/2006/relationships/image" Target="../media/image243.wmf"/><Relationship Id="rId2" Type="http://schemas.openxmlformats.org/officeDocument/2006/relationships/oleObject" Target="../embeddings/oleObject294.bin"/><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8" Type="http://schemas.openxmlformats.org/officeDocument/2006/relationships/oleObject" Target="../embeddings/oleObject298.bin"/><Relationship Id="rId3" Type="http://schemas.openxmlformats.org/officeDocument/2006/relationships/image" Target="../media/image244.emf"/><Relationship Id="rId7" Type="http://schemas.openxmlformats.org/officeDocument/2006/relationships/image" Target="../media/image246.wmf"/><Relationship Id="rId2" Type="http://schemas.openxmlformats.org/officeDocument/2006/relationships/oleObject" Target="../embeddings/oleObject295.bin"/><Relationship Id="rId1" Type="http://schemas.openxmlformats.org/officeDocument/2006/relationships/slideLayout" Target="../slideLayouts/slideLayout7.xml"/><Relationship Id="rId6" Type="http://schemas.openxmlformats.org/officeDocument/2006/relationships/oleObject" Target="../embeddings/oleObject297.bin"/><Relationship Id="rId5" Type="http://schemas.openxmlformats.org/officeDocument/2006/relationships/image" Target="../media/image245.emf"/><Relationship Id="rId4" Type="http://schemas.openxmlformats.org/officeDocument/2006/relationships/oleObject" Target="../embeddings/oleObject296.bin"/><Relationship Id="rId9" Type="http://schemas.openxmlformats.org/officeDocument/2006/relationships/image" Target="../media/image241.wmf"/></Relationships>
</file>

<file path=ppt/slides/_rels/slide104.xml.rels><?xml version="1.0" encoding="UTF-8" standalone="yes"?>
<Relationships xmlns="http://schemas.openxmlformats.org/package/2006/relationships"><Relationship Id="rId3" Type="http://schemas.openxmlformats.org/officeDocument/2006/relationships/image" Target="../media/image247.wmf"/><Relationship Id="rId2" Type="http://schemas.openxmlformats.org/officeDocument/2006/relationships/oleObject" Target="../embeddings/oleObject299.bin"/><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248.wmf"/><Relationship Id="rId7" Type="http://schemas.openxmlformats.org/officeDocument/2006/relationships/image" Target="../media/image250.wmf"/><Relationship Id="rId2" Type="http://schemas.openxmlformats.org/officeDocument/2006/relationships/oleObject" Target="../embeddings/oleObject300.bin"/><Relationship Id="rId1" Type="http://schemas.openxmlformats.org/officeDocument/2006/relationships/slideLayout" Target="../slideLayouts/slideLayout7.xml"/><Relationship Id="rId6" Type="http://schemas.openxmlformats.org/officeDocument/2006/relationships/oleObject" Target="../embeddings/oleObject302.bin"/><Relationship Id="rId5" Type="http://schemas.openxmlformats.org/officeDocument/2006/relationships/image" Target="../media/image249.wmf"/><Relationship Id="rId4" Type="http://schemas.openxmlformats.org/officeDocument/2006/relationships/oleObject" Target="../embeddings/oleObject301.bin"/></Relationships>
</file>

<file path=ppt/slides/_rels/slide106.xml.rels><?xml version="1.0" encoding="UTF-8" standalone="yes"?>
<Relationships xmlns="http://schemas.openxmlformats.org/package/2006/relationships"><Relationship Id="rId3" Type="http://schemas.openxmlformats.org/officeDocument/2006/relationships/image" Target="../media/image251.wmf"/><Relationship Id="rId2" Type="http://schemas.openxmlformats.org/officeDocument/2006/relationships/oleObject" Target="../embeddings/oleObject303.bin"/><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252.wmf"/><Relationship Id="rId2" Type="http://schemas.openxmlformats.org/officeDocument/2006/relationships/oleObject" Target="../embeddings/oleObject304.bin"/><Relationship Id="rId1" Type="http://schemas.openxmlformats.org/officeDocument/2006/relationships/slideLayout" Target="../slideLayouts/slideLayout7.xml"/><Relationship Id="rId5" Type="http://schemas.openxmlformats.org/officeDocument/2006/relationships/image" Target="../media/image253.wmf"/><Relationship Id="rId4" Type="http://schemas.openxmlformats.org/officeDocument/2006/relationships/oleObject" Target="../embeddings/oleObject305.bin"/></Relationships>
</file>

<file path=ppt/slides/_rels/slide108.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7.xml"/><Relationship Id="rId5" Type="http://schemas.openxmlformats.org/officeDocument/2006/relationships/image" Target="../media/image257.png"/><Relationship Id="rId4" Type="http://schemas.openxmlformats.org/officeDocument/2006/relationships/image" Target="../media/image256.png"/></Relationships>
</file>

<file path=ppt/slides/_rels/slide109.xml.rels><?xml version="1.0" encoding="UTF-8" standalone="yes"?>
<Relationships xmlns="http://schemas.openxmlformats.org/package/2006/relationships"><Relationship Id="rId3" Type="http://schemas.openxmlformats.org/officeDocument/2006/relationships/image" Target="../media/image258.wmf"/><Relationship Id="rId2" Type="http://schemas.openxmlformats.org/officeDocument/2006/relationships/oleObject" Target="../embeddings/oleObject306.bin"/><Relationship Id="rId1" Type="http://schemas.openxmlformats.org/officeDocument/2006/relationships/slideLayout" Target="../slideLayouts/slideLayout7.xml"/><Relationship Id="rId5" Type="http://schemas.openxmlformats.org/officeDocument/2006/relationships/image" Target="../media/image259.png"/><Relationship Id="rId4" Type="http://schemas.openxmlformats.org/officeDocument/2006/relationships/image" Target="../media/image255.pn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26.bin"/><Relationship Id="rId13" Type="http://schemas.openxmlformats.org/officeDocument/2006/relationships/image" Target="../media/image21.wmf"/><Relationship Id="rId3" Type="http://schemas.openxmlformats.org/officeDocument/2006/relationships/image" Target="../media/image25.wmf"/><Relationship Id="rId7" Type="http://schemas.openxmlformats.org/officeDocument/2006/relationships/image" Target="../media/image18.wmf"/><Relationship Id="rId12" Type="http://schemas.openxmlformats.org/officeDocument/2006/relationships/oleObject" Target="../embeddings/oleObject29.bin"/><Relationship Id="rId2" Type="http://schemas.openxmlformats.org/officeDocument/2006/relationships/oleObject" Target="../embeddings/oleObject23.bin"/><Relationship Id="rId1" Type="http://schemas.openxmlformats.org/officeDocument/2006/relationships/slideLayout" Target="../slideLayouts/slideLayout7.xml"/><Relationship Id="rId6" Type="http://schemas.openxmlformats.org/officeDocument/2006/relationships/oleObject" Target="../embeddings/oleObject25.bin"/><Relationship Id="rId11" Type="http://schemas.openxmlformats.org/officeDocument/2006/relationships/image" Target="../media/image20.wmf"/><Relationship Id="rId5" Type="http://schemas.openxmlformats.org/officeDocument/2006/relationships/image" Target="../media/image19.wmf"/><Relationship Id="rId10" Type="http://schemas.openxmlformats.org/officeDocument/2006/relationships/oleObject" Target="../embeddings/oleObject28.bin"/><Relationship Id="rId4" Type="http://schemas.openxmlformats.org/officeDocument/2006/relationships/oleObject" Target="../embeddings/oleObject24.bin"/><Relationship Id="rId9" Type="http://schemas.openxmlformats.org/officeDocument/2006/relationships/oleObject" Target="../embeddings/oleObject27.bin"/></Relationships>
</file>

<file path=ppt/slides/_rels/slide110.xml.rels><?xml version="1.0" encoding="UTF-8" standalone="yes"?>
<Relationships xmlns="http://schemas.openxmlformats.org/package/2006/relationships"><Relationship Id="rId3" Type="http://schemas.openxmlformats.org/officeDocument/2006/relationships/image" Target="../media/image261.png"/><Relationship Id="rId7" Type="http://schemas.openxmlformats.org/officeDocument/2006/relationships/image" Target="../media/image264.png"/><Relationship Id="rId2" Type="http://schemas.openxmlformats.org/officeDocument/2006/relationships/image" Target="../media/image260.png"/><Relationship Id="rId1" Type="http://schemas.openxmlformats.org/officeDocument/2006/relationships/slideLayout" Target="../slideLayouts/slideLayout7.xml"/><Relationship Id="rId6" Type="http://schemas.openxmlformats.org/officeDocument/2006/relationships/image" Target="../media/image263.wmf"/><Relationship Id="rId5" Type="http://schemas.openxmlformats.org/officeDocument/2006/relationships/oleObject" Target="../embeddings/oleObject307.bin"/><Relationship Id="rId4" Type="http://schemas.openxmlformats.org/officeDocument/2006/relationships/image" Target="../media/image262.png"/></Relationships>
</file>

<file path=ppt/slides/_rels/slide111.xml.rels><?xml version="1.0" encoding="UTF-8" standalone="yes"?>
<Relationships xmlns="http://schemas.openxmlformats.org/package/2006/relationships"><Relationship Id="rId3" Type="http://schemas.openxmlformats.org/officeDocument/2006/relationships/image" Target="../media/image266.jpg"/><Relationship Id="rId2" Type="http://schemas.openxmlformats.org/officeDocument/2006/relationships/image" Target="../media/image265.png"/><Relationship Id="rId1" Type="http://schemas.openxmlformats.org/officeDocument/2006/relationships/slideLayout" Target="../slideLayouts/slideLayout7.xml"/><Relationship Id="rId6" Type="http://schemas.openxmlformats.org/officeDocument/2006/relationships/image" Target="../media/image269.jpg"/><Relationship Id="rId5" Type="http://schemas.openxmlformats.org/officeDocument/2006/relationships/image" Target="../media/image268.jpg"/><Relationship Id="rId4" Type="http://schemas.openxmlformats.org/officeDocument/2006/relationships/image" Target="../media/image267.jpg"/></Relationships>
</file>

<file path=ppt/slides/_rels/slide112.xml.rels><?xml version="1.0" encoding="UTF-8" standalone="yes"?>
<Relationships xmlns="http://schemas.openxmlformats.org/package/2006/relationships"><Relationship Id="rId3" Type="http://schemas.openxmlformats.org/officeDocument/2006/relationships/image" Target="../media/image270.wmf"/><Relationship Id="rId2" Type="http://schemas.openxmlformats.org/officeDocument/2006/relationships/oleObject" Target="../embeddings/oleObject308.bin"/><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71.png"/><Relationship Id="rId1" Type="http://schemas.openxmlformats.org/officeDocument/2006/relationships/slideLayout" Target="../slideLayouts/slideLayout7.xml"/><Relationship Id="rId4" Type="http://schemas.openxmlformats.org/officeDocument/2006/relationships/image" Target="../media/image27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309.bin"/><Relationship Id="rId2" Type="http://schemas.openxmlformats.org/officeDocument/2006/relationships/audio" Target="../media/audio2.wav"/><Relationship Id="rId1" Type="http://schemas.openxmlformats.org/officeDocument/2006/relationships/slideLayout" Target="../slideLayouts/slideLayout7.xml"/><Relationship Id="rId4" Type="http://schemas.openxmlformats.org/officeDocument/2006/relationships/image" Target="../media/image274.wmf"/></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310.bin"/><Relationship Id="rId2" Type="http://schemas.openxmlformats.org/officeDocument/2006/relationships/audio" Target="../media/audio2.wav"/><Relationship Id="rId1" Type="http://schemas.openxmlformats.org/officeDocument/2006/relationships/slideLayout" Target="../slideLayouts/slideLayout7.xml"/><Relationship Id="rId4" Type="http://schemas.openxmlformats.org/officeDocument/2006/relationships/image" Target="../media/image275.wm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276.wmf"/><Relationship Id="rId2" Type="http://schemas.openxmlformats.org/officeDocument/2006/relationships/oleObject" Target="../embeddings/oleObject311.bin"/><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5.wmf"/><Relationship Id="rId7" Type="http://schemas.openxmlformats.org/officeDocument/2006/relationships/image" Target="../media/image18.wmf"/><Relationship Id="rId2" Type="http://schemas.openxmlformats.org/officeDocument/2006/relationships/oleObject" Target="../embeddings/oleObject30.bin"/><Relationship Id="rId1" Type="http://schemas.openxmlformats.org/officeDocument/2006/relationships/slideLayout" Target="../slideLayouts/slideLayout7.xml"/><Relationship Id="rId6" Type="http://schemas.openxmlformats.org/officeDocument/2006/relationships/oleObject" Target="../embeddings/oleObject32.bin"/><Relationship Id="rId5" Type="http://schemas.openxmlformats.org/officeDocument/2006/relationships/image" Target="../media/image19.wmf"/><Relationship Id="rId4" Type="http://schemas.openxmlformats.org/officeDocument/2006/relationships/oleObject" Target="../embeddings/oleObject31.bin"/></Relationships>
</file>

<file path=ppt/slides/_rels/slide120.xml.rels><?xml version="1.0" encoding="UTF-8" standalone="yes"?>
<Relationships xmlns="http://schemas.openxmlformats.org/package/2006/relationships"><Relationship Id="rId8" Type="http://schemas.openxmlformats.org/officeDocument/2006/relationships/oleObject" Target="../embeddings/oleObject315.bin"/><Relationship Id="rId3" Type="http://schemas.openxmlformats.org/officeDocument/2006/relationships/image" Target="../media/image277.wmf"/><Relationship Id="rId7" Type="http://schemas.openxmlformats.org/officeDocument/2006/relationships/image" Target="../media/image279.wmf"/><Relationship Id="rId2" Type="http://schemas.openxmlformats.org/officeDocument/2006/relationships/oleObject" Target="../embeddings/oleObject312.bin"/><Relationship Id="rId1" Type="http://schemas.openxmlformats.org/officeDocument/2006/relationships/slideLayout" Target="../slideLayouts/slideLayout7.xml"/><Relationship Id="rId6" Type="http://schemas.openxmlformats.org/officeDocument/2006/relationships/oleObject" Target="../embeddings/oleObject314.bin"/><Relationship Id="rId11" Type="http://schemas.openxmlformats.org/officeDocument/2006/relationships/image" Target="../media/image281.emf"/><Relationship Id="rId5" Type="http://schemas.openxmlformats.org/officeDocument/2006/relationships/image" Target="../media/image278.wmf"/><Relationship Id="rId10" Type="http://schemas.openxmlformats.org/officeDocument/2006/relationships/oleObject" Target="../embeddings/oleObject316.bin"/><Relationship Id="rId4" Type="http://schemas.openxmlformats.org/officeDocument/2006/relationships/oleObject" Target="../embeddings/oleObject313.bin"/><Relationship Id="rId9" Type="http://schemas.openxmlformats.org/officeDocument/2006/relationships/image" Target="../media/image280.wmf"/></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98.wmf"/><Relationship Id="rId2" Type="http://schemas.openxmlformats.org/officeDocument/2006/relationships/oleObject" Target="../embeddings/oleObject317.bin"/><Relationship Id="rId1" Type="http://schemas.openxmlformats.org/officeDocument/2006/relationships/slideLayout" Target="../slideLayouts/slideLayout7.xml"/><Relationship Id="rId5" Type="http://schemas.openxmlformats.org/officeDocument/2006/relationships/image" Target="../media/image282.wmf"/><Relationship Id="rId4" Type="http://schemas.openxmlformats.org/officeDocument/2006/relationships/oleObject" Target="../embeddings/oleObject318.bin"/></Relationships>
</file>

<file path=ppt/slides/_rels/slide123.xml.rels><?xml version="1.0" encoding="UTF-8" standalone="yes"?>
<Relationships xmlns="http://schemas.openxmlformats.org/package/2006/relationships"><Relationship Id="rId8" Type="http://schemas.openxmlformats.org/officeDocument/2006/relationships/oleObject" Target="../embeddings/oleObject322.bin"/><Relationship Id="rId3" Type="http://schemas.openxmlformats.org/officeDocument/2006/relationships/image" Target="../media/image283.wmf"/><Relationship Id="rId7" Type="http://schemas.openxmlformats.org/officeDocument/2006/relationships/image" Target="../media/image285.wmf"/><Relationship Id="rId2" Type="http://schemas.openxmlformats.org/officeDocument/2006/relationships/oleObject" Target="../embeddings/oleObject319.bin"/><Relationship Id="rId1" Type="http://schemas.openxmlformats.org/officeDocument/2006/relationships/slideLayout" Target="../slideLayouts/slideLayout7.xml"/><Relationship Id="rId6" Type="http://schemas.openxmlformats.org/officeDocument/2006/relationships/oleObject" Target="../embeddings/oleObject321.bin"/><Relationship Id="rId5" Type="http://schemas.openxmlformats.org/officeDocument/2006/relationships/image" Target="../media/image284.wmf"/><Relationship Id="rId4" Type="http://schemas.openxmlformats.org/officeDocument/2006/relationships/oleObject" Target="../embeddings/oleObject320.bin"/><Relationship Id="rId9" Type="http://schemas.openxmlformats.org/officeDocument/2006/relationships/image" Target="../media/image286.wmf"/></Relationships>
</file>

<file path=ppt/slides/_rels/slide124.xml.rels><?xml version="1.0" encoding="UTF-8" standalone="yes"?>
<Relationships xmlns="http://schemas.openxmlformats.org/package/2006/relationships"><Relationship Id="rId8" Type="http://schemas.openxmlformats.org/officeDocument/2006/relationships/oleObject" Target="../embeddings/oleObject326.bin"/><Relationship Id="rId13" Type="http://schemas.openxmlformats.org/officeDocument/2006/relationships/image" Target="../media/image292.wmf"/><Relationship Id="rId18" Type="http://schemas.openxmlformats.org/officeDocument/2006/relationships/oleObject" Target="../embeddings/oleObject331.bin"/><Relationship Id="rId3" Type="http://schemas.openxmlformats.org/officeDocument/2006/relationships/image" Target="../media/image287.wmf"/><Relationship Id="rId21" Type="http://schemas.openxmlformats.org/officeDocument/2006/relationships/image" Target="../media/image296.wmf"/><Relationship Id="rId7" Type="http://schemas.openxmlformats.org/officeDocument/2006/relationships/image" Target="../media/image289.wmf"/><Relationship Id="rId12" Type="http://schemas.openxmlformats.org/officeDocument/2006/relationships/oleObject" Target="../embeddings/oleObject328.bin"/><Relationship Id="rId17" Type="http://schemas.openxmlformats.org/officeDocument/2006/relationships/image" Target="../media/image294.wmf"/><Relationship Id="rId2" Type="http://schemas.openxmlformats.org/officeDocument/2006/relationships/oleObject" Target="../embeddings/oleObject323.bin"/><Relationship Id="rId16" Type="http://schemas.openxmlformats.org/officeDocument/2006/relationships/oleObject" Target="../embeddings/oleObject330.bin"/><Relationship Id="rId20" Type="http://schemas.openxmlformats.org/officeDocument/2006/relationships/oleObject" Target="../embeddings/oleObject332.bin"/><Relationship Id="rId1" Type="http://schemas.openxmlformats.org/officeDocument/2006/relationships/slideLayout" Target="../slideLayouts/slideLayout7.xml"/><Relationship Id="rId6" Type="http://schemas.openxmlformats.org/officeDocument/2006/relationships/oleObject" Target="../embeddings/oleObject325.bin"/><Relationship Id="rId11" Type="http://schemas.openxmlformats.org/officeDocument/2006/relationships/image" Target="../media/image291.wmf"/><Relationship Id="rId5" Type="http://schemas.openxmlformats.org/officeDocument/2006/relationships/image" Target="../media/image288.wmf"/><Relationship Id="rId15" Type="http://schemas.openxmlformats.org/officeDocument/2006/relationships/image" Target="../media/image293.wmf"/><Relationship Id="rId10" Type="http://schemas.openxmlformats.org/officeDocument/2006/relationships/oleObject" Target="../embeddings/oleObject327.bin"/><Relationship Id="rId19" Type="http://schemas.openxmlformats.org/officeDocument/2006/relationships/image" Target="../media/image295.wmf"/><Relationship Id="rId4" Type="http://schemas.openxmlformats.org/officeDocument/2006/relationships/oleObject" Target="../embeddings/oleObject324.bin"/><Relationship Id="rId9" Type="http://schemas.openxmlformats.org/officeDocument/2006/relationships/image" Target="../media/image290.wmf"/><Relationship Id="rId14" Type="http://schemas.openxmlformats.org/officeDocument/2006/relationships/oleObject" Target="../embeddings/oleObject329.bin"/></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oleObject" Target="../embeddings/oleObject33.bin"/><Relationship Id="rId1" Type="http://schemas.openxmlformats.org/officeDocument/2006/relationships/slideLayout" Target="../slideLayouts/slideLayout7.xml"/><Relationship Id="rId5" Type="http://schemas.openxmlformats.org/officeDocument/2006/relationships/image" Target="../media/image27.emf"/><Relationship Id="rId4" Type="http://schemas.openxmlformats.org/officeDocument/2006/relationships/oleObject" Target="../embeddings/oleObject34.bin"/></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38.bin"/><Relationship Id="rId13" Type="http://schemas.openxmlformats.org/officeDocument/2006/relationships/image" Target="../media/image30.wmf"/><Relationship Id="rId3" Type="http://schemas.openxmlformats.org/officeDocument/2006/relationships/image" Target="../media/image28.wmf"/><Relationship Id="rId7" Type="http://schemas.openxmlformats.org/officeDocument/2006/relationships/image" Target="../media/image25.wmf"/><Relationship Id="rId12" Type="http://schemas.openxmlformats.org/officeDocument/2006/relationships/oleObject" Target="../embeddings/oleObject40.bin"/><Relationship Id="rId2" Type="http://schemas.openxmlformats.org/officeDocument/2006/relationships/oleObject" Target="../embeddings/oleObject35.bin"/><Relationship Id="rId1" Type="http://schemas.openxmlformats.org/officeDocument/2006/relationships/slideLayout" Target="../slideLayouts/slideLayout7.xml"/><Relationship Id="rId6" Type="http://schemas.openxmlformats.org/officeDocument/2006/relationships/oleObject" Target="../embeddings/oleObject37.bin"/><Relationship Id="rId11" Type="http://schemas.openxmlformats.org/officeDocument/2006/relationships/image" Target="../media/image18.wmf"/><Relationship Id="rId5" Type="http://schemas.openxmlformats.org/officeDocument/2006/relationships/image" Target="../media/image29.wmf"/><Relationship Id="rId10" Type="http://schemas.openxmlformats.org/officeDocument/2006/relationships/oleObject" Target="../embeddings/oleObject39.bin"/><Relationship Id="rId4" Type="http://schemas.openxmlformats.org/officeDocument/2006/relationships/oleObject" Target="../embeddings/oleObject36.bin"/><Relationship Id="rId9" Type="http://schemas.openxmlformats.org/officeDocument/2006/relationships/image" Target="../media/image19.wmf"/></Relationships>
</file>

<file path=ppt/slides/_rels/slide15.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slide" Target="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oleObject" Target="../embeddings/oleObject41.bin"/><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oleObject" Target="../embeddings/oleObject42.bin"/><Relationship Id="rId1" Type="http://schemas.openxmlformats.org/officeDocument/2006/relationships/slideLayout" Target="../slideLayouts/slideLayout7.xml"/><Relationship Id="rId5" Type="http://schemas.openxmlformats.org/officeDocument/2006/relationships/image" Target="../media/image33.wmf"/><Relationship Id="rId4" Type="http://schemas.openxmlformats.org/officeDocument/2006/relationships/oleObject" Target="../embeddings/oleObject43.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47.bin"/><Relationship Id="rId3" Type="http://schemas.openxmlformats.org/officeDocument/2006/relationships/image" Target="../media/image34.wmf"/><Relationship Id="rId7" Type="http://schemas.openxmlformats.org/officeDocument/2006/relationships/image" Target="../media/image36.wmf"/><Relationship Id="rId2" Type="http://schemas.openxmlformats.org/officeDocument/2006/relationships/oleObject" Target="../embeddings/oleObject44.bin"/><Relationship Id="rId1" Type="http://schemas.openxmlformats.org/officeDocument/2006/relationships/slideLayout" Target="../slideLayouts/slideLayout7.xml"/><Relationship Id="rId6" Type="http://schemas.openxmlformats.org/officeDocument/2006/relationships/oleObject" Target="../embeddings/oleObject46.bin"/><Relationship Id="rId5" Type="http://schemas.openxmlformats.org/officeDocument/2006/relationships/image" Target="../media/image35.wmf"/><Relationship Id="rId4" Type="http://schemas.openxmlformats.org/officeDocument/2006/relationships/oleObject" Target="../embeddings/oleObject45.bin"/><Relationship Id="rId9" Type="http://schemas.openxmlformats.org/officeDocument/2006/relationships/image" Target="../media/image37.wmf"/></Relationships>
</file>

<file path=ppt/slides/_rels/slide21.xml.rels><?xml version="1.0" encoding="UTF-8" standalone="yes"?>
<Relationships xmlns="http://schemas.openxmlformats.org/package/2006/relationships"><Relationship Id="rId3" Type="http://schemas.openxmlformats.org/officeDocument/2006/relationships/image" Target="../media/image36.wmf"/><Relationship Id="rId7" Type="http://schemas.openxmlformats.org/officeDocument/2006/relationships/image" Target="../media/image38.wmf"/><Relationship Id="rId2" Type="http://schemas.openxmlformats.org/officeDocument/2006/relationships/oleObject" Target="../embeddings/oleObject48.bin"/><Relationship Id="rId1" Type="http://schemas.openxmlformats.org/officeDocument/2006/relationships/slideLayout" Target="../slideLayouts/slideLayout7.xml"/><Relationship Id="rId6" Type="http://schemas.openxmlformats.org/officeDocument/2006/relationships/oleObject" Target="../embeddings/oleObject50.bin"/><Relationship Id="rId5" Type="http://schemas.openxmlformats.org/officeDocument/2006/relationships/image" Target="../media/image37.wmf"/><Relationship Id="rId4" Type="http://schemas.openxmlformats.org/officeDocument/2006/relationships/oleObject" Target="../embeddings/oleObject49.bin"/></Relationships>
</file>

<file path=ppt/slides/_rels/slide22.xml.rels><?xml version="1.0" encoding="UTF-8" standalone="yes"?>
<Relationships xmlns="http://schemas.openxmlformats.org/package/2006/relationships"><Relationship Id="rId3" Type="http://schemas.openxmlformats.org/officeDocument/2006/relationships/image" Target="../media/image36.wmf"/><Relationship Id="rId7" Type="http://schemas.openxmlformats.org/officeDocument/2006/relationships/image" Target="../media/image39.wmf"/><Relationship Id="rId2" Type="http://schemas.openxmlformats.org/officeDocument/2006/relationships/oleObject" Target="../embeddings/oleObject51.bin"/><Relationship Id="rId1" Type="http://schemas.openxmlformats.org/officeDocument/2006/relationships/slideLayout" Target="../slideLayouts/slideLayout7.xml"/><Relationship Id="rId6" Type="http://schemas.openxmlformats.org/officeDocument/2006/relationships/oleObject" Target="../embeddings/oleObject53.bin"/><Relationship Id="rId5" Type="http://schemas.openxmlformats.org/officeDocument/2006/relationships/image" Target="../media/image37.wmf"/><Relationship Id="rId4" Type="http://schemas.openxmlformats.org/officeDocument/2006/relationships/oleObject" Target="../embeddings/oleObject52.bin"/></Relationships>
</file>

<file path=ppt/slides/_rels/slide23.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oleObject" Target="../embeddings/oleObject54.bin"/><Relationship Id="rId1" Type="http://schemas.openxmlformats.org/officeDocument/2006/relationships/slideLayout" Target="../slideLayouts/slideLayout7.xml"/><Relationship Id="rId5" Type="http://schemas.openxmlformats.org/officeDocument/2006/relationships/image" Target="../media/image40.wmf"/><Relationship Id="rId4" Type="http://schemas.openxmlformats.org/officeDocument/2006/relationships/oleObject" Target="../embeddings/oleObject55.bin"/></Relationships>
</file>

<file path=ppt/slides/_rels/slide24.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oleObject" Target="../embeddings/oleObject56.bin"/><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44.wmf"/><Relationship Id="rId3" Type="http://schemas.openxmlformats.org/officeDocument/2006/relationships/oleObject" Target="../embeddings/oleObject57.bin"/><Relationship Id="rId7" Type="http://schemas.openxmlformats.org/officeDocument/2006/relationships/oleObject" Target="../embeddings/oleObject59.bin"/><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3.wmf"/><Relationship Id="rId11" Type="http://schemas.openxmlformats.org/officeDocument/2006/relationships/image" Target="../media/image45.wmf"/><Relationship Id="rId5" Type="http://schemas.openxmlformats.org/officeDocument/2006/relationships/oleObject" Target="../embeddings/oleObject58.bin"/><Relationship Id="rId10" Type="http://schemas.openxmlformats.org/officeDocument/2006/relationships/oleObject" Target="../embeddings/oleObject61.bin"/><Relationship Id="rId4" Type="http://schemas.openxmlformats.org/officeDocument/2006/relationships/image" Target="../media/image42.wmf"/><Relationship Id="rId9" Type="http://schemas.openxmlformats.org/officeDocument/2006/relationships/oleObject" Target="../embeddings/oleObject60.bin"/></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65.bin"/><Relationship Id="rId3" Type="http://schemas.openxmlformats.org/officeDocument/2006/relationships/image" Target="../media/image46.wmf"/><Relationship Id="rId7" Type="http://schemas.openxmlformats.org/officeDocument/2006/relationships/image" Target="../media/image48.wmf"/><Relationship Id="rId2" Type="http://schemas.openxmlformats.org/officeDocument/2006/relationships/oleObject" Target="../embeddings/oleObject62.bin"/><Relationship Id="rId1" Type="http://schemas.openxmlformats.org/officeDocument/2006/relationships/slideLayout" Target="../slideLayouts/slideLayout7.xml"/><Relationship Id="rId6" Type="http://schemas.openxmlformats.org/officeDocument/2006/relationships/oleObject" Target="../embeddings/oleObject64.bin"/><Relationship Id="rId5" Type="http://schemas.openxmlformats.org/officeDocument/2006/relationships/image" Target="../media/image47.wmf"/><Relationship Id="rId4" Type="http://schemas.openxmlformats.org/officeDocument/2006/relationships/oleObject" Target="../embeddings/oleObject63.bin"/><Relationship Id="rId9" Type="http://schemas.openxmlformats.org/officeDocument/2006/relationships/image" Target="../media/image49.wmf"/></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69.bin"/><Relationship Id="rId3" Type="http://schemas.openxmlformats.org/officeDocument/2006/relationships/image" Target="../media/image50.wmf"/><Relationship Id="rId7" Type="http://schemas.openxmlformats.org/officeDocument/2006/relationships/image" Target="../media/image48.wmf"/><Relationship Id="rId2" Type="http://schemas.openxmlformats.org/officeDocument/2006/relationships/oleObject" Target="../embeddings/oleObject66.bin"/><Relationship Id="rId1" Type="http://schemas.openxmlformats.org/officeDocument/2006/relationships/slideLayout" Target="../slideLayouts/slideLayout7.xml"/><Relationship Id="rId6" Type="http://schemas.openxmlformats.org/officeDocument/2006/relationships/oleObject" Target="../embeddings/oleObject68.bin"/><Relationship Id="rId5" Type="http://schemas.openxmlformats.org/officeDocument/2006/relationships/image" Target="../media/image51.wmf"/><Relationship Id="rId4" Type="http://schemas.openxmlformats.org/officeDocument/2006/relationships/oleObject" Target="../embeddings/oleObject67.bin"/><Relationship Id="rId9" Type="http://schemas.openxmlformats.org/officeDocument/2006/relationships/image" Target="../media/image49.wmf"/></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73.bin"/><Relationship Id="rId3" Type="http://schemas.openxmlformats.org/officeDocument/2006/relationships/image" Target="../media/image52.wmf"/><Relationship Id="rId7" Type="http://schemas.openxmlformats.org/officeDocument/2006/relationships/image" Target="../media/image54.wmf"/><Relationship Id="rId2" Type="http://schemas.openxmlformats.org/officeDocument/2006/relationships/oleObject" Target="../embeddings/oleObject70.bin"/><Relationship Id="rId1" Type="http://schemas.openxmlformats.org/officeDocument/2006/relationships/slideLayout" Target="../slideLayouts/slideLayout7.xml"/><Relationship Id="rId6" Type="http://schemas.openxmlformats.org/officeDocument/2006/relationships/oleObject" Target="../embeddings/oleObject72.bin"/><Relationship Id="rId5" Type="http://schemas.openxmlformats.org/officeDocument/2006/relationships/image" Target="../media/image53.wmf"/><Relationship Id="rId4" Type="http://schemas.openxmlformats.org/officeDocument/2006/relationships/oleObject" Target="../embeddings/oleObject71.bin"/><Relationship Id="rId9" Type="http://schemas.openxmlformats.org/officeDocument/2006/relationships/image" Target="../media/image55.wmf"/></Relationships>
</file>

<file path=ppt/slides/_rels/slide29.xml.rels><?xml version="1.0" encoding="UTF-8" standalone="yes"?>
<Relationships xmlns="http://schemas.openxmlformats.org/package/2006/relationships"><Relationship Id="rId3" Type="http://schemas.openxmlformats.org/officeDocument/2006/relationships/image" Target="../media/image56.wmf"/><Relationship Id="rId7" Type="http://schemas.openxmlformats.org/officeDocument/2006/relationships/image" Target="../media/image58.wmf"/><Relationship Id="rId2" Type="http://schemas.openxmlformats.org/officeDocument/2006/relationships/oleObject" Target="../embeddings/oleObject74.bin"/><Relationship Id="rId1" Type="http://schemas.openxmlformats.org/officeDocument/2006/relationships/slideLayout" Target="../slideLayouts/slideLayout7.xml"/><Relationship Id="rId6" Type="http://schemas.openxmlformats.org/officeDocument/2006/relationships/oleObject" Target="../embeddings/oleObject76.bin"/><Relationship Id="rId5" Type="http://schemas.openxmlformats.org/officeDocument/2006/relationships/image" Target="../media/image57.wmf"/><Relationship Id="rId4" Type="http://schemas.openxmlformats.org/officeDocument/2006/relationships/oleObject" Target="../embeddings/oleObject75.bin"/></Relationships>
</file>

<file path=ppt/slides/_rels/slide3.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4.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oleObject" Target="../embeddings/oleObject77.bin"/><Relationship Id="rId1" Type="http://schemas.openxmlformats.org/officeDocument/2006/relationships/slideLayout" Target="../slideLayouts/slideLayout7.xml"/><Relationship Id="rId5" Type="http://schemas.openxmlformats.org/officeDocument/2006/relationships/image" Target="../media/image60.wmf"/><Relationship Id="rId4" Type="http://schemas.openxmlformats.org/officeDocument/2006/relationships/oleObject" Target="../embeddings/oleObject78.bin"/></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82.bin"/><Relationship Id="rId3" Type="http://schemas.openxmlformats.org/officeDocument/2006/relationships/image" Target="../media/image61.wmf"/><Relationship Id="rId7" Type="http://schemas.openxmlformats.org/officeDocument/2006/relationships/image" Target="../media/image63.wmf"/><Relationship Id="rId2" Type="http://schemas.openxmlformats.org/officeDocument/2006/relationships/oleObject" Target="../embeddings/oleObject79.bin"/><Relationship Id="rId1" Type="http://schemas.openxmlformats.org/officeDocument/2006/relationships/slideLayout" Target="../slideLayouts/slideLayout7.xml"/><Relationship Id="rId6" Type="http://schemas.openxmlformats.org/officeDocument/2006/relationships/oleObject" Target="../embeddings/oleObject81.bin"/><Relationship Id="rId5" Type="http://schemas.openxmlformats.org/officeDocument/2006/relationships/image" Target="../media/image62.wmf"/><Relationship Id="rId4" Type="http://schemas.openxmlformats.org/officeDocument/2006/relationships/oleObject" Target="../embeddings/oleObject80.bin"/><Relationship Id="rId9" Type="http://schemas.openxmlformats.org/officeDocument/2006/relationships/image" Target="../media/image64.wmf"/></Relationships>
</file>

<file path=ppt/slides/_rels/slide32.xml.rels><?xml version="1.0" encoding="UTF-8" standalone="yes"?>
<Relationships xmlns="http://schemas.openxmlformats.org/package/2006/relationships"><Relationship Id="rId3" Type="http://schemas.openxmlformats.org/officeDocument/2006/relationships/image" Target="../media/image65.wmf"/><Relationship Id="rId7" Type="http://schemas.openxmlformats.org/officeDocument/2006/relationships/image" Target="../media/image64.wmf"/><Relationship Id="rId2" Type="http://schemas.openxmlformats.org/officeDocument/2006/relationships/oleObject" Target="../embeddings/oleObject83.bin"/><Relationship Id="rId1" Type="http://schemas.openxmlformats.org/officeDocument/2006/relationships/slideLayout" Target="../slideLayouts/slideLayout7.xml"/><Relationship Id="rId6" Type="http://schemas.openxmlformats.org/officeDocument/2006/relationships/oleObject" Target="../embeddings/oleObject85.bin"/><Relationship Id="rId5" Type="http://schemas.openxmlformats.org/officeDocument/2006/relationships/image" Target="../media/image63.wmf"/><Relationship Id="rId4" Type="http://schemas.openxmlformats.org/officeDocument/2006/relationships/oleObject" Target="../embeddings/oleObject84.bin"/></Relationships>
</file>

<file path=ppt/slides/_rels/slide33.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oleObject" Target="../embeddings/oleObject86.bin"/><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oleObject" Target="../embeddings/oleObject87.bin"/><Relationship Id="rId1" Type="http://schemas.openxmlformats.org/officeDocument/2006/relationships/slideLayout" Target="../slideLayouts/slideLayout7.xml"/><Relationship Id="rId5" Type="http://schemas.openxmlformats.org/officeDocument/2006/relationships/image" Target="../media/image65.wmf"/><Relationship Id="rId4" Type="http://schemas.openxmlformats.org/officeDocument/2006/relationships/oleObject" Target="../embeddings/oleObject88.bin"/></Relationships>
</file>

<file path=ppt/slides/_rels/slide35.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oleObject" Target="../embeddings/oleObject89.bin"/><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93.bin"/><Relationship Id="rId13" Type="http://schemas.openxmlformats.org/officeDocument/2006/relationships/image" Target="../media/image73.wmf"/><Relationship Id="rId3" Type="http://schemas.openxmlformats.org/officeDocument/2006/relationships/image" Target="../media/image68.wmf"/><Relationship Id="rId7" Type="http://schemas.openxmlformats.org/officeDocument/2006/relationships/image" Target="../media/image70.wmf"/><Relationship Id="rId12" Type="http://schemas.openxmlformats.org/officeDocument/2006/relationships/oleObject" Target="../embeddings/oleObject95.bin"/><Relationship Id="rId17" Type="http://schemas.openxmlformats.org/officeDocument/2006/relationships/image" Target="../media/image75.wmf"/><Relationship Id="rId2" Type="http://schemas.openxmlformats.org/officeDocument/2006/relationships/oleObject" Target="../embeddings/oleObject90.bin"/><Relationship Id="rId16" Type="http://schemas.openxmlformats.org/officeDocument/2006/relationships/oleObject" Target="../embeddings/oleObject97.bin"/><Relationship Id="rId1" Type="http://schemas.openxmlformats.org/officeDocument/2006/relationships/slideLayout" Target="../slideLayouts/slideLayout2.xml"/><Relationship Id="rId6" Type="http://schemas.openxmlformats.org/officeDocument/2006/relationships/oleObject" Target="../embeddings/oleObject92.bin"/><Relationship Id="rId11" Type="http://schemas.openxmlformats.org/officeDocument/2006/relationships/image" Target="../media/image72.wmf"/><Relationship Id="rId5" Type="http://schemas.openxmlformats.org/officeDocument/2006/relationships/image" Target="../media/image69.wmf"/><Relationship Id="rId15" Type="http://schemas.openxmlformats.org/officeDocument/2006/relationships/image" Target="../media/image74.wmf"/><Relationship Id="rId10" Type="http://schemas.openxmlformats.org/officeDocument/2006/relationships/oleObject" Target="../embeddings/oleObject94.bin"/><Relationship Id="rId4" Type="http://schemas.openxmlformats.org/officeDocument/2006/relationships/oleObject" Target="../embeddings/oleObject91.bin"/><Relationship Id="rId9" Type="http://schemas.openxmlformats.org/officeDocument/2006/relationships/image" Target="../media/image71.wmf"/><Relationship Id="rId14" Type="http://schemas.openxmlformats.org/officeDocument/2006/relationships/oleObject" Target="../embeddings/oleObject96.bin"/></Relationships>
</file>

<file path=ppt/slides/_rels/slide4.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101.bin"/><Relationship Id="rId13" Type="http://schemas.openxmlformats.org/officeDocument/2006/relationships/image" Target="../media/image73.wmf"/><Relationship Id="rId18" Type="http://schemas.openxmlformats.org/officeDocument/2006/relationships/oleObject" Target="../embeddings/oleObject106.bin"/><Relationship Id="rId3" Type="http://schemas.openxmlformats.org/officeDocument/2006/relationships/image" Target="../media/image68.wmf"/><Relationship Id="rId21" Type="http://schemas.openxmlformats.org/officeDocument/2006/relationships/image" Target="../media/image77.wmf"/><Relationship Id="rId7" Type="http://schemas.openxmlformats.org/officeDocument/2006/relationships/image" Target="../media/image70.wmf"/><Relationship Id="rId12" Type="http://schemas.openxmlformats.org/officeDocument/2006/relationships/oleObject" Target="../embeddings/oleObject103.bin"/><Relationship Id="rId17" Type="http://schemas.openxmlformats.org/officeDocument/2006/relationships/image" Target="../media/image75.wmf"/><Relationship Id="rId25" Type="http://schemas.openxmlformats.org/officeDocument/2006/relationships/image" Target="../media/image79.wmf"/><Relationship Id="rId2" Type="http://schemas.openxmlformats.org/officeDocument/2006/relationships/oleObject" Target="../embeddings/oleObject98.bin"/><Relationship Id="rId16" Type="http://schemas.openxmlformats.org/officeDocument/2006/relationships/oleObject" Target="../embeddings/oleObject105.bin"/><Relationship Id="rId20" Type="http://schemas.openxmlformats.org/officeDocument/2006/relationships/oleObject" Target="../embeddings/oleObject107.bin"/><Relationship Id="rId1" Type="http://schemas.openxmlformats.org/officeDocument/2006/relationships/slideLayout" Target="../slideLayouts/slideLayout7.xml"/><Relationship Id="rId6" Type="http://schemas.openxmlformats.org/officeDocument/2006/relationships/oleObject" Target="../embeddings/oleObject100.bin"/><Relationship Id="rId11" Type="http://schemas.openxmlformats.org/officeDocument/2006/relationships/image" Target="../media/image72.wmf"/><Relationship Id="rId24" Type="http://schemas.openxmlformats.org/officeDocument/2006/relationships/oleObject" Target="../embeddings/oleObject109.bin"/><Relationship Id="rId5" Type="http://schemas.openxmlformats.org/officeDocument/2006/relationships/image" Target="../media/image69.wmf"/><Relationship Id="rId15" Type="http://schemas.openxmlformats.org/officeDocument/2006/relationships/image" Target="../media/image74.wmf"/><Relationship Id="rId23" Type="http://schemas.openxmlformats.org/officeDocument/2006/relationships/image" Target="../media/image78.wmf"/><Relationship Id="rId10" Type="http://schemas.openxmlformats.org/officeDocument/2006/relationships/oleObject" Target="../embeddings/oleObject102.bin"/><Relationship Id="rId19" Type="http://schemas.openxmlformats.org/officeDocument/2006/relationships/image" Target="../media/image76.wmf"/><Relationship Id="rId4" Type="http://schemas.openxmlformats.org/officeDocument/2006/relationships/oleObject" Target="../embeddings/oleObject99.bin"/><Relationship Id="rId9" Type="http://schemas.openxmlformats.org/officeDocument/2006/relationships/image" Target="../media/image71.wmf"/><Relationship Id="rId14" Type="http://schemas.openxmlformats.org/officeDocument/2006/relationships/oleObject" Target="../embeddings/oleObject104.bin"/><Relationship Id="rId22" Type="http://schemas.openxmlformats.org/officeDocument/2006/relationships/oleObject" Target="../embeddings/oleObject108.bin"/></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113.bin"/><Relationship Id="rId13" Type="http://schemas.openxmlformats.org/officeDocument/2006/relationships/image" Target="../media/image85.wmf"/><Relationship Id="rId3" Type="http://schemas.openxmlformats.org/officeDocument/2006/relationships/image" Target="../media/image80.wmf"/><Relationship Id="rId7" Type="http://schemas.openxmlformats.org/officeDocument/2006/relationships/image" Target="../media/image82.wmf"/><Relationship Id="rId12" Type="http://schemas.openxmlformats.org/officeDocument/2006/relationships/oleObject" Target="../embeddings/oleObject115.bin"/><Relationship Id="rId17" Type="http://schemas.openxmlformats.org/officeDocument/2006/relationships/image" Target="../media/image87.wmf"/><Relationship Id="rId2" Type="http://schemas.openxmlformats.org/officeDocument/2006/relationships/oleObject" Target="../embeddings/oleObject110.bin"/><Relationship Id="rId16" Type="http://schemas.openxmlformats.org/officeDocument/2006/relationships/oleObject" Target="../embeddings/oleObject117.bin"/><Relationship Id="rId1" Type="http://schemas.openxmlformats.org/officeDocument/2006/relationships/slideLayout" Target="../slideLayouts/slideLayout7.xml"/><Relationship Id="rId6" Type="http://schemas.openxmlformats.org/officeDocument/2006/relationships/oleObject" Target="../embeddings/oleObject112.bin"/><Relationship Id="rId11" Type="http://schemas.openxmlformats.org/officeDocument/2006/relationships/image" Target="../media/image84.wmf"/><Relationship Id="rId5" Type="http://schemas.openxmlformats.org/officeDocument/2006/relationships/image" Target="../media/image81.wmf"/><Relationship Id="rId15" Type="http://schemas.openxmlformats.org/officeDocument/2006/relationships/image" Target="../media/image86.wmf"/><Relationship Id="rId10" Type="http://schemas.openxmlformats.org/officeDocument/2006/relationships/oleObject" Target="../embeddings/oleObject114.bin"/><Relationship Id="rId4" Type="http://schemas.openxmlformats.org/officeDocument/2006/relationships/oleObject" Target="../embeddings/oleObject111.bin"/><Relationship Id="rId9" Type="http://schemas.openxmlformats.org/officeDocument/2006/relationships/image" Target="../media/image83.wmf"/><Relationship Id="rId14" Type="http://schemas.openxmlformats.org/officeDocument/2006/relationships/oleObject" Target="../embeddings/oleObject116.bin"/></Relationships>
</file>

<file path=ppt/slides/_rels/slide42.xml.rels><?xml version="1.0" encoding="UTF-8" standalone="yes"?>
<Relationships xmlns="http://schemas.openxmlformats.org/package/2006/relationships"><Relationship Id="rId8" Type="http://schemas.openxmlformats.org/officeDocument/2006/relationships/image" Target="../media/image84.wmf"/><Relationship Id="rId13" Type="http://schemas.openxmlformats.org/officeDocument/2006/relationships/oleObject" Target="../embeddings/oleObject123.bin"/><Relationship Id="rId3" Type="http://schemas.openxmlformats.org/officeDocument/2006/relationships/oleObject" Target="../embeddings/oleObject118.bin"/><Relationship Id="rId7" Type="http://schemas.openxmlformats.org/officeDocument/2006/relationships/oleObject" Target="../embeddings/oleObject120.bin"/><Relationship Id="rId12" Type="http://schemas.openxmlformats.org/officeDocument/2006/relationships/image" Target="../media/image86.wmf"/><Relationship Id="rId2" Type="http://schemas.openxmlformats.org/officeDocument/2006/relationships/notesSlide" Target="../notesSlides/notesSlide4.xml"/><Relationship Id="rId16" Type="http://schemas.openxmlformats.org/officeDocument/2006/relationships/image" Target="../media/image90.wmf"/><Relationship Id="rId1" Type="http://schemas.openxmlformats.org/officeDocument/2006/relationships/slideLayout" Target="../slideLayouts/slideLayout7.xml"/><Relationship Id="rId6" Type="http://schemas.openxmlformats.org/officeDocument/2006/relationships/image" Target="../media/image89.wmf"/><Relationship Id="rId11" Type="http://schemas.openxmlformats.org/officeDocument/2006/relationships/oleObject" Target="../embeddings/oleObject122.bin"/><Relationship Id="rId5" Type="http://schemas.openxmlformats.org/officeDocument/2006/relationships/oleObject" Target="../embeddings/oleObject119.bin"/><Relationship Id="rId15" Type="http://schemas.openxmlformats.org/officeDocument/2006/relationships/oleObject" Target="../embeddings/oleObject124.bin"/><Relationship Id="rId10" Type="http://schemas.openxmlformats.org/officeDocument/2006/relationships/image" Target="../media/image85.wmf"/><Relationship Id="rId4" Type="http://schemas.openxmlformats.org/officeDocument/2006/relationships/image" Target="../media/image88.wmf"/><Relationship Id="rId9" Type="http://schemas.openxmlformats.org/officeDocument/2006/relationships/oleObject" Target="../embeddings/oleObject121.bin"/><Relationship Id="rId14" Type="http://schemas.openxmlformats.org/officeDocument/2006/relationships/image" Target="../media/image87.wmf"/></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128.bin"/><Relationship Id="rId3" Type="http://schemas.openxmlformats.org/officeDocument/2006/relationships/image" Target="../media/image91.wmf"/><Relationship Id="rId7" Type="http://schemas.openxmlformats.org/officeDocument/2006/relationships/image" Target="../media/image93.wmf"/><Relationship Id="rId2" Type="http://schemas.openxmlformats.org/officeDocument/2006/relationships/oleObject" Target="../embeddings/oleObject125.bin"/><Relationship Id="rId1" Type="http://schemas.openxmlformats.org/officeDocument/2006/relationships/slideLayout" Target="../slideLayouts/slideLayout2.xml"/><Relationship Id="rId6" Type="http://schemas.openxmlformats.org/officeDocument/2006/relationships/oleObject" Target="../embeddings/oleObject127.bin"/><Relationship Id="rId5" Type="http://schemas.openxmlformats.org/officeDocument/2006/relationships/image" Target="../media/image92.wmf"/><Relationship Id="rId4" Type="http://schemas.openxmlformats.org/officeDocument/2006/relationships/oleObject" Target="../embeddings/oleObject126.bin"/><Relationship Id="rId9" Type="http://schemas.openxmlformats.org/officeDocument/2006/relationships/image" Target="../media/image94.w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oleObject" Target="../embeddings/oleObject129.bin"/><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oleObject" Target="../embeddings/oleObject130.bin"/><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134.bin"/><Relationship Id="rId3" Type="http://schemas.openxmlformats.org/officeDocument/2006/relationships/image" Target="../media/image97.wmf"/><Relationship Id="rId7" Type="http://schemas.openxmlformats.org/officeDocument/2006/relationships/image" Target="../media/image99.wmf"/><Relationship Id="rId2" Type="http://schemas.openxmlformats.org/officeDocument/2006/relationships/oleObject" Target="../embeddings/oleObject131.bin"/><Relationship Id="rId1" Type="http://schemas.openxmlformats.org/officeDocument/2006/relationships/slideLayout" Target="../slideLayouts/slideLayout7.xml"/><Relationship Id="rId6" Type="http://schemas.openxmlformats.org/officeDocument/2006/relationships/oleObject" Target="../embeddings/oleObject133.bin"/><Relationship Id="rId11" Type="http://schemas.openxmlformats.org/officeDocument/2006/relationships/image" Target="../media/image101.wmf"/><Relationship Id="rId5" Type="http://schemas.openxmlformats.org/officeDocument/2006/relationships/image" Target="../media/image98.wmf"/><Relationship Id="rId10" Type="http://schemas.openxmlformats.org/officeDocument/2006/relationships/oleObject" Target="../embeddings/oleObject135.bin"/><Relationship Id="rId4" Type="http://schemas.openxmlformats.org/officeDocument/2006/relationships/oleObject" Target="../embeddings/oleObject132.bin"/><Relationship Id="rId9" Type="http://schemas.openxmlformats.org/officeDocument/2006/relationships/image" Target="../media/image100.wmf"/></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139.bin"/><Relationship Id="rId13" Type="http://schemas.openxmlformats.org/officeDocument/2006/relationships/image" Target="../media/image107.wmf"/><Relationship Id="rId18" Type="http://schemas.openxmlformats.org/officeDocument/2006/relationships/oleObject" Target="../embeddings/oleObject144.bin"/><Relationship Id="rId3" Type="http://schemas.openxmlformats.org/officeDocument/2006/relationships/image" Target="../media/image102.wmf"/><Relationship Id="rId7" Type="http://schemas.openxmlformats.org/officeDocument/2006/relationships/image" Target="../media/image104.wmf"/><Relationship Id="rId12" Type="http://schemas.openxmlformats.org/officeDocument/2006/relationships/oleObject" Target="../embeddings/oleObject141.bin"/><Relationship Id="rId17" Type="http://schemas.openxmlformats.org/officeDocument/2006/relationships/image" Target="../media/image109.wmf"/><Relationship Id="rId2" Type="http://schemas.openxmlformats.org/officeDocument/2006/relationships/oleObject" Target="../embeddings/oleObject136.bin"/><Relationship Id="rId16" Type="http://schemas.openxmlformats.org/officeDocument/2006/relationships/oleObject" Target="../embeddings/oleObject143.bin"/><Relationship Id="rId1" Type="http://schemas.openxmlformats.org/officeDocument/2006/relationships/slideLayout" Target="../slideLayouts/slideLayout7.xml"/><Relationship Id="rId6" Type="http://schemas.openxmlformats.org/officeDocument/2006/relationships/oleObject" Target="../embeddings/oleObject138.bin"/><Relationship Id="rId11" Type="http://schemas.openxmlformats.org/officeDocument/2006/relationships/image" Target="../media/image106.wmf"/><Relationship Id="rId5" Type="http://schemas.openxmlformats.org/officeDocument/2006/relationships/image" Target="../media/image103.wmf"/><Relationship Id="rId15" Type="http://schemas.openxmlformats.org/officeDocument/2006/relationships/image" Target="../media/image108.wmf"/><Relationship Id="rId10" Type="http://schemas.openxmlformats.org/officeDocument/2006/relationships/oleObject" Target="../embeddings/oleObject140.bin"/><Relationship Id="rId19" Type="http://schemas.openxmlformats.org/officeDocument/2006/relationships/image" Target="../media/image110.wmf"/><Relationship Id="rId4" Type="http://schemas.openxmlformats.org/officeDocument/2006/relationships/oleObject" Target="../embeddings/oleObject137.bin"/><Relationship Id="rId9" Type="http://schemas.openxmlformats.org/officeDocument/2006/relationships/image" Target="../media/image105.wmf"/><Relationship Id="rId14" Type="http://schemas.openxmlformats.org/officeDocument/2006/relationships/oleObject" Target="../embeddings/oleObject142.bin"/></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148.bin"/><Relationship Id="rId13" Type="http://schemas.openxmlformats.org/officeDocument/2006/relationships/image" Target="../media/image110.wmf"/><Relationship Id="rId3" Type="http://schemas.openxmlformats.org/officeDocument/2006/relationships/image" Target="../media/image111.wmf"/><Relationship Id="rId7" Type="http://schemas.openxmlformats.org/officeDocument/2006/relationships/image" Target="../media/image112.wmf"/><Relationship Id="rId12" Type="http://schemas.openxmlformats.org/officeDocument/2006/relationships/oleObject" Target="../embeddings/oleObject150.bin"/><Relationship Id="rId2" Type="http://schemas.openxmlformats.org/officeDocument/2006/relationships/oleObject" Target="../embeddings/oleObject145.bin"/><Relationship Id="rId1" Type="http://schemas.openxmlformats.org/officeDocument/2006/relationships/slideLayout" Target="../slideLayouts/slideLayout7.xml"/><Relationship Id="rId6" Type="http://schemas.openxmlformats.org/officeDocument/2006/relationships/oleObject" Target="../embeddings/oleObject147.bin"/><Relationship Id="rId11" Type="http://schemas.openxmlformats.org/officeDocument/2006/relationships/image" Target="../media/image114.wmf"/><Relationship Id="rId5" Type="http://schemas.openxmlformats.org/officeDocument/2006/relationships/image" Target="../media/image103.wmf"/><Relationship Id="rId10" Type="http://schemas.openxmlformats.org/officeDocument/2006/relationships/oleObject" Target="../embeddings/oleObject149.bin"/><Relationship Id="rId4" Type="http://schemas.openxmlformats.org/officeDocument/2006/relationships/oleObject" Target="../embeddings/oleObject146.bin"/><Relationship Id="rId9" Type="http://schemas.openxmlformats.org/officeDocument/2006/relationships/image" Target="../media/image113.w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wmf"/></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154.bin"/><Relationship Id="rId13" Type="http://schemas.openxmlformats.org/officeDocument/2006/relationships/oleObject" Target="../embeddings/oleObject157.bin"/><Relationship Id="rId3" Type="http://schemas.openxmlformats.org/officeDocument/2006/relationships/image" Target="../media/image115.wmf"/><Relationship Id="rId7" Type="http://schemas.openxmlformats.org/officeDocument/2006/relationships/image" Target="../media/image103.wmf"/><Relationship Id="rId12" Type="http://schemas.openxmlformats.org/officeDocument/2006/relationships/oleObject" Target="../embeddings/oleObject156.bin"/><Relationship Id="rId17" Type="http://schemas.openxmlformats.org/officeDocument/2006/relationships/oleObject" Target="../embeddings/oleObject160.bin"/><Relationship Id="rId2" Type="http://schemas.openxmlformats.org/officeDocument/2006/relationships/oleObject" Target="../embeddings/oleObject151.bin"/><Relationship Id="rId16" Type="http://schemas.openxmlformats.org/officeDocument/2006/relationships/oleObject" Target="../embeddings/oleObject159.bin"/><Relationship Id="rId1" Type="http://schemas.openxmlformats.org/officeDocument/2006/relationships/slideLayout" Target="../slideLayouts/slideLayout7.xml"/><Relationship Id="rId6" Type="http://schemas.openxmlformats.org/officeDocument/2006/relationships/oleObject" Target="../embeddings/oleObject153.bin"/><Relationship Id="rId11" Type="http://schemas.openxmlformats.org/officeDocument/2006/relationships/image" Target="../media/image118.wmf"/><Relationship Id="rId5" Type="http://schemas.openxmlformats.org/officeDocument/2006/relationships/image" Target="../media/image116.wmf"/><Relationship Id="rId15" Type="http://schemas.openxmlformats.org/officeDocument/2006/relationships/image" Target="../media/image119.wmf"/><Relationship Id="rId10" Type="http://schemas.openxmlformats.org/officeDocument/2006/relationships/oleObject" Target="../embeddings/oleObject155.bin"/><Relationship Id="rId4" Type="http://schemas.openxmlformats.org/officeDocument/2006/relationships/oleObject" Target="../embeddings/oleObject152.bin"/><Relationship Id="rId9" Type="http://schemas.openxmlformats.org/officeDocument/2006/relationships/image" Target="../media/image117.wmf"/><Relationship Id="rId14" Type="http://schemas.openxmlformats.org/officeDocument/2006/relationships/oleObject" Target="../embeddings/oleObject158.bin"/></Relationships>
</file>

<file path=ppt/slides/_rels/slide51.xml.rels><?xml version="1.0" encoding="UTF-8" standalone="yes"?>
<Relationships xmlns="http://schemas.openxmlformats.org/package/2006/relationships"><Relationship Id="rId8" Type="http://schemas.openxmlformats.org/officeDocument/2006/relationships/image" Target="../media/image117.wmf"/><Relationship Id="rId3" Type="http://schemas.openxmlformats.org/officeDocument/2006/relationships/oleObject" Target="../embeddings/oleObject161.bin"/><Relationship Id="rId7" Type="http://schemas.openxmlformats.org/officeDocument/2006/relationships/oleObject" Target="../embeddings/oleObject163.bin"/><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3.wmf"/><Relationship Id="rId5" Type="http://schemas.openxmlformats.org/officeDocument/2006/relationships/oleObject" Target="../embeddings/oleObject162.bin"/><Relationship Id="rId4" Type="http://schemas.openxmlformats.org/officeDocument/2006/relationships/image" Target="../media/image120.wmf"/></Relationships>
</file>

<file path=ppt/slides/_rels/slide52.xml.rels><?xml version="1.0" encoding="UTF-8" standalone="yes"?>
<Relationships xmlns="http://schemas.openxmlformats.org/package/2006/relationships"><Relationship Id="rId3" Type="http://schemas.openxmlformats.org/officeDocument/2006/relationships/image" Target="../media/image121.wmf"/><Relationship Id="rId2" Type="http://schemas.openxmlformats.org/officeDocument/2006/relationships/oleObject" Target="../embeddings/oleObject164.bin"/><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8" Type="http://schemas.openxmlformats.org/officeDocument/2006/relationships/image" Target="../media/image125.jpeg"/><Relationship Id="rId3" Type="http://schemas.openxmlformats.org/officeDocument/2006/relationships/image" Target="../media/image122.wmf"/><Relationship Id="rId7" Type="http://schemas.openxmlformats.org/officeDocument/2006/relationships/image" Target="../media/image124.wmf"/><Relationship Id="rId2" Type="http://schemas.openxmlformats.org/officeDocument/2006/relationships/oleObject" Target="../embeddings/oleObject165.bin"/><Relationship Id="rId1" Type="http://schemas.openxmlformats.org/officeDocument/2006/relationships/slideLayout" Target="../slideLayouts/slideLayout7.xml"/><Relationship Id="rId6" Type="http://schemas.openxmlformats.org/officeDocument/2006/relationships/oleObject" Target="../embeddings/oleObject167.bin"/><Relationship Id="rId5" Type="http://schemas.openxmlformats.org/officeDocument/2006/relationships/image" Target="../media/image123.wmf"/><Relationship Id="rId10" Type="http://schemas.openxmlformats.org/officeDocument/2006/relationships/image" Target="../media/image126.wmf"/><Relationship Id="rId4" Type="http://schemas.openxmlformats.org/officeDocument/2006/relationships/oleObject" Target="../embeddings/oleObject166.bin"/><Relationship Id="rId9" Type="http://schemas.openxmlformats.org/officeDocument/2006/relationships/oleObject" Target="../embeddings/oleObject168.bin"/></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172.bin"/><Relationship Id="rId13" Type="http://schemas.openxmlformats.org/officeDocument/2006/relationships/image" Target="../media/image131.wmf"/><Relationship Id="rId3" Type="http://schemas.openxmlformats.org/officeDocument/2006/relationships/image" Target="../media/image121.wmf"/><Relationship Id="rId7" Type="http://schemas.openxmlformats.org/officeDocument/2006/relationships/image" Target="../media/image128.wmf"/><Relationship Id="rId12" Type="http://schemas.openxmlformats.org/officeDocument/2006/relationships/oleObject" Target="../embeddings/oleObject174.bin"/><Relationship Id="rId2" Type="http://schemas.openxmlformats.org/officeDocument/2006/relationships/oleObject" Target="../embeddings/oleObject169.bin"/><Relationship Id="rId1" Type="http://schemas.openxmlformats.org/officeDocument/2006/relationships/slideLayout" Target="../slideLayouts/slideLayout7.xml"/><Relationship Id="rId6" Type="http://schemas.openxmlformats.org/officeDocument/2006/relationships/oleObject" Target="../embeddings/oleObject171.bin"/><Relationship Id="rId11" Type="http://schemas.openxmlformats.org/officeDocument/2006/relationships/image" Target="../media/image130.wmf"/><Relationship Id="rId5" Type="http://schemas.openxmlformats.org/officeDocument/2006/relationships/image" Target="../media/image127.wmf"/><Relationship Id="rId10" Type="http://schemas.openxmlformats.org/officeDocument/2006/relationships/oleObject" Target="../embeddings/oleObject173.bin"/><Relationship Id="rId4" Type="http://schemas.openxmlformats.org/officeDocument/2006/relationships/oleObject" Target="../embeddings/oleObject170.bin"/><Relationship Id="rId9" Type="http://schemas.openxmlformats.org/officeDocument/2006/relationships/image" Target="../media/image129.wmf"/><Relationship Id="rId14" Type="http://schemas.openxmlformats.org/officeDocument/2006/relationships/image" Target="../media/image125.jpeg"/></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178.bin"/><Relationship Id="rId13" Type="http://schemas.openxmlformats.org/officeDocument/2006/relationships/oleObject" Target="../embeddings/oleObject180.bin"/><Relationship Id="rId18" Type="http://schemas.openxmlformats.org/officeDocument/2006/relationships/image" Target="../media/image138.wmf"/><Relationship Id="rId3" Type="http://schemas.openxmlformats.org/officeDocument/2006/relationships/image" Target="../media/image132.wmf"/><Relationship Id="rId7" Type="http://schemas.openxmlformats.org/officeDocument/2006/relationships/image" Target="../media/image134.wmf"/><Relationship Id="rId12" Type="http://schemas.openxmlformats.org/officeDocument/2006/relationships/image" Target="../media/image136.wmf"/><Relationship Id="rId17" Type="http://schemas.openxmlformats.org/officeDocument/2006/relationships/oleObject" Target="../embeddings/oleObject182.bin"/><Relationship Id="rId2" Type="http://schemas.openxmlformats.org/officeDocument/2006/relationships/oleObject" Target="../embeddings/oleObject175.bin"/><Relationship Id="rId16" Type="http://schemas.openxmlformats.org/officeDocument/2006/relationships/image" Target="../media/image131.wmf"/><Relationship Id="rId1" Type="http://schemas.openxmlformats.org/officeDocument/2006/relationships/slideLayout" Target="../slideLayouts/slideLayout4.xml"/><Relationship Id="rId6" Type="http://schemas.openxmlformats.org/officeDocument/2006/relationships/oleObject" Target="../embeddings/oleObject177.bin"/><Relationship Id="rId11" Type="http://schemas.openxmlformats.org/officeDocument/2006/relationships/oleObject" Target="../embeddings/oleObject179.bin"/><Relationship Id="rId5" Type="http://schemas.openxmlformats.org/officeDocument/2006/relationships/image" Target="../media/image133.wmf"/><Relationship Id="rId15" Type="http://schemas.openxmlformats.org/officeDocument/2006/relationships/oleObject" Target="../embeddings/oleObject181.bin"/><Relationship Id="rId10" Type="http://schemas.openxmlformats.org/officeDocument/2006/relationships/image" Target="../media/image125.jpeg"/><Relationship Id="rId4" Type="http://schemas.openxmlformats.org/officeDocument/2006/relationships/oleObject" Target="../embeddings/oleObject176.bin"/><Relationship Id="rId9" Type="http://schemas.openxmlformats.org/officeDocument/2006/relationships/image" Target="../media/image135.wmf"/><Relationship Id="rId14" Type="http://schemas.openxmlformats.org/officeDocument/2006/relationships/image" Target="../media/image137.wmf"/></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186.bin"/><Relationship Id="rId3" Type="http://schemas.openxmlformats.org/officeDocument/2006/relationships/image" Target="../media/image139.wmf"/><Relationship Id="rId7" Type="http://schemas.openxmlformats.org/officeDocument/2006/relationships/image" Target="../media/image141.wmf"/><Relationship Id="rId2" Type="http://schemas.openxmlformats.org/officeDocument/2006/relationships/oleObject" Target="../embeddings/oleObject183.bin"/><Relationship Id="rId1" Type="http://schemas.openxmlformats.org/officeDocument/2006/relationships/slideLayout" Target="../slideLayouts/slideLayout7.xml"/><Relationship Id="rId6" Type="http://schemas.openxmlformats.org/officeDocument/2006/relationships/oleObject" Target="../embeddings/oleObject185.bin"/><Relationship Id="rId5" Type="http://schemas.openxmlformats.org/officeDocument/2006/relationships/image" Target="../media/image140.wmf"/><Relationship Id="rId10" Type="http://schemas.openxmlformats.org/officeDocument/2006/relationships/image" Target="../media/image125.jpeg"/><Relationship Id="rId4" Type="http://schemas.openxmlformats.org/officeDocument/2006/relationships/oleObject" Target="../embeddings/oleObject184.bin"/><Relationship Id="rId9" Type="http://schemas.openxmlformats.org/officeDocument/2006/relationships/image" Target="../media/image142.wmf"/></Relationships>
</file>

<file path=ppt/slides/_rels/slide57.xml.rels><?xml version="1.0" encoding="UTF-8" standalone="yes"?>
<Relationships xmlns="http://schemas.openxmlformats.org/package/2006/relationships"><Relationship Id="rId3" Type="http://schemas.openxmlformats.org/officeDocument/2006/relationships/image" Target="../media/image143.wmf"/><Relationship Id="rId2" Type="http://schemas.openxmlformats.org/officeDocument/2006/relationships/oleObject" Target="../embeddings/oleObject187.bin"/><Relationship Id="rId1" Type="http://schemas.openxmlformats.org/officeDocument/2006/relationships/slideLayout" Target="../slideLayouts/slideLayout7.xml"/><Relationship Id="rId6" Type="http://schemas.openxmlformats.org/officeDocument/2006/relationships/image" Target="../media/image131.wmf"/><Relationship Id="rId5" Type="http://schemas.openxmlformats.org/officeDocument/2006/relationships/oleObject" Target="../embeddings/oleObject188.bin"/><Relationship Id="rId4" Type="http://schemas.openxmlformats.org/officeDocument/2006/relationships/image" Target="../media/image125.jpeg"/></Relationships>
</file>

<file path=ppt/slides/_rels/slide58.xml.rels><?xml version="1.0" encoding="UTF-8" standalone="yes"?>
<Relationships xmlns="http://schemas.openxmlformats.org/package/2006/relationships"><Relationship Id="rId8" Type="http://schemas.openxmlformats.org/officeDocument/2006/relationships/image" Target="../media/image146.wmf"/><Relationship Id="rId3" Type="http://schemas.openxmlformats.org/officeDocument/2006/relationships/image" Target="../media/image144.wmf"/><Relationship Id="rId7" Type="http://schemas.openxmlformats.org/officeDocument/2006/relationships/oleObject" Target="../embeddings/oleObject191.bin"/><Relationship Id="rId2" Type="http://schemas.openxmlformats.org/officeDocument/2006/relationships/oleObject" Target="../embeddings/oleObject189.bin"/><Relationship Id="rId1" Type="http://schemas.openxmlformats.org/officeDocument/2006/relationships/slideLayout" Target="../slideLayouts/slideLayout7.xml"/><Relationship Id="rId6" Type="http://schemas.openxmlformats.org/officeDocument/2006/relationships/image" Target="../media/image145.wmf"/><Relationship Id="rId5" Type="http://schemas.openxmlformats.org/officeDocument/2006/relationships/oleObject" Target="../embeddings/oleObject190.bin"/><Relationship Id="rId10" Type="http://schemas.openxmlformats.org/officeDocument/2006/relationships/image" Target="../media/image147.wmf"/><Relationship Id="rId4" Type="http://schemas.openxmlformats.org/officeDocument/2006/relationships/image" Target="../media/image125.jpeg"/><Relationship Id="rId9" Type="http://schemas.openxmlformats.org/officeDocument/2006/relationships/oleObject" Target="../embeddings/oleObject192.bin"/></Relationships>
</file>

<file path=ppt/slides/_rels/slide59.xml.rels><?xml version="1.0" encoding="UTF-8" standalone="yes"?>
<Relationships xmlns="http://schemas.openxmlformats.org/package/2006/relationships"><Relationship Id="rId3" Type="http://schemas.openxmlformats.org/officeDocument/2006/relationships/image" Target="../media/image148.wmf"/><Relationship Id="rId2" Type="http://schemas.openxmlformats.org/officeDocument/2006/relationships/oleObject" Target="../embeddings/oleObject193.bin"/><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oleObject" Target="../embeddings/oleObject3.bin"/><Relationship Id="rId1" Type="http://schemas.openxmlformats.org/officeDocument/2006/relationships/slideLayout" Target="../slideLayouts/slideLayout2.xml"/><Relationship Id="rId5" Type="http://schemas.openxmlformats.org/officeDocument/2006/relationships/image" Target="../media/image7.wmf"/><Relationship Id="rId4" Type="http://schemas.openxmlformats.org/officeDocument/2006/relationships/oleObject" Target="../embeddings/oleObject4.bin"/></Relationships>
</file>

<file path=ppt/slides/_rels/slide60.xml.rels><?xml version="1.0" encoding="UTF-8" standalone="yes"?>
<Relationships xmlns="http://schemas.openxmlformats.org/package/2006/relationships"><Relationship Id="rId3" Type="http://schemas.openxmlformats.org/officeDocument/2006/relationships/image" Target="../media/image148.wmf"/><Relationship Id="rId2" Type="http://schemas.openxmlformats.org/officeDocument/2006/relationships/oleObject" Target="../embeddings/oleObject194.bin"/><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198.bin"/><Relationship Id="rId13" Type="http://schemas.openxmlformats.org/officeDocument/2006/relationships/image" Target="../media/image154.wmf"/><Relationship Id="rId3" Type="http://schemas.openxmlformats.org/officeDocument/2006/relationships/image" Target="../media/image149.wmf"/><Relationship Id="rId7" Type="http://schemas.openxmlformats.org/officeDocument/2006/relationships/image" Target="../media/image151.wmf"/><Relationship Id="rId12" Type="http://schemas.openxmlformats.org/officeDocument/2006/relationships/oleObject" Target="../embeddings/oleObject200.bin"/><Relationship Id="rId2" Type="http://schemas.openxmlformats.org/officeDocument/2006/relationships/oleObject" Target="../embeddings/oleObject195.bin"/><Relationship Id="rId1" Type="http://schemas.openxmlformats.org/officeDocument/2006/relationships/slideLayout" Target="../slideLayouts/slideLayout7.xml"/><Relationship Id="rId6" Type="http://schemas.openxmlformats.org/officeDocument/2006/relationships/oleObject" Target="../embeddings/oleObject197.bin"/><Relationship Id="rId11" Type="http://schemas.openxmlformats.org/officeDocument/2006/relationships/image" Target="../media/image153.wmf"/><Relationship Id="rId5" Type="http://schemas.openxmlformats.org/officeDocument/2006/relationships/image" Target="../media/image150.wmf"/><Relationship Id="rId10" Type="http://schemas.openxmlformats.org/officeDocument/2006/relationships/oleObject" Target="../embeddings/oleObject199.bin"/><Relationship Id="rId4" Type="http://schemas.openxmlformats.org/officeDocument/2006/relationships/oleObject" Target="../embeddings/oleObject196.bin"/><Relationship Id="rId9" Type="http://schemas.openxmlformats.org/officeDocument/2006/relationships/image" Target="../media/image152.wmf"/></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204.bin"/><Relationship Id="rId3" Type="http://schemas.openxmlformats.org/officeDocument/2006/relationships/image" Target="../media/image155.wmf"/><Relationship Id="rId7" Type="http://schemas.openxmlformats.org/officeDocument/2006/relationships/image" Target="../media/image157.wmf"/><Relationship Id="rId2" Type="http://schemas.openxmlformats.org/officeDocument/2006/relationships/oleObject" Target="../embeddings/oleObject201.bin"/><Relationship Id="rId1" Type="http://schemas.openxmlformats.org/officeDocument/2006/relationships/slideLayout" Target="../slideLayouts/slideLayout7.xml"/><Relationship Id="rId6" Type="http://schemas.openxmlformats.org/officeDocument/2006/relationships/oleObject" Target="../embeddings/oleObject203.bin"/><Relationship Id="rId11" Type="http://schemas.openxmlformats.org/officeDocument/2006/relationships/image" Target="../media/image159.wmf"/><Relationship Id="rId5" Type="http://schemas.openxmlformats.org/officeDocument/2006/relationships/image" Target="../media/image156.wmf"/><Relationship Id="rId10" Type="http://schemas.openxmlformats.org/officeDocument/2006/relationships/oleObject" Target="../embeddings/oleObject205.bin"/><Relationship Id="rId4" Type="http://schemas.openxmlformats.org/officeDocument/2006/relationships/oleObject" Target="../embeddings/oleObject202.bin"/><Relationship Id="rId9" Type="http://schemas.openxmlformats.org/officeDocument/2006/relationships/image" Target="../media/image158.wmf"/></Relationships>
</file>

<file path=ppt/slides/_rels/slide67.xml.rels><?xml version="1.0" encoding="UTF-8" standalone="yes"?>
<Relationships xmlns="http://schemas.openxmlformats.org/package/2006/relationships"><Relationship Id="rId3" Type="http://schemas.openxmlformats.org/officeDocument/2006/relationships/image" Target="../media/image160.wmf"/><Relationship Id="rId2" Type="http://schemas.openxmlformats.org/officeDocument/2006/relationships/oleObject" Target="../embeddings/oleObject206.bin"/><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61.wmf"/><Relationship Id="rId2" Type="http://schemas.openxmlformats.org/officeDocument/2006/relationships/oleObject" Target="../embeddings/oleObject207.bin"/><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oleObject" Target="../embeddings/oleObject5.bin"/><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62.wmf"/><Relationship Id="rId2" Type="http://schemas.openxmlformats.org/officeDocument/2006/relationships/oleObject" Target="../embeddings/oleObject208.bin"/><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8" Type="http://schemas.openxmlformats.org/officeDocument/2006/relationships/oleObject" Target="../embeddings/oleObject212.bin"/><Relationship Id="rId13" Type="http://schemas.openxmlformats.org/officeDocument/2006/relationships/image" Target="../media/image168.wmf"/><Relationship Id="rId3" Type="http://schemas.openxmlformats.org/officeDocument/2006/relationships/image" Target="../media/image163.wmf"/><Relationship Id="rId7" Type="http://schemas.openxmlformats.org/officeDocument/2006/relationships/image" Target="../media/image165.wmf"/><Relationship Id="rId12" Type="http://schemas.openxmlformats.org/officeDocument/2006/relationships/oleObject" Target="../embeddings/oleObject214.bin"/><Relationship Id="rId2" Type="http://schemas.openxmlformats.org/officeDocument/2006/relationships/oleObject" Target="../embeddings/oleObject209.bin"/><Relationship Id="rId1" Type="http://schemas.openxmlformats.org/officeDocument/2006/relationships/slideLayout" Target="../slideLayouts/slideLayout7.xml"/><Relationship Id="rId6" Type="http://schemas.openxmlformats.org/officeDocument/2006/relationships/oleObject" Target="../embeddings/oleObject211.bin"/><Relationship Id="rId11" Type="http://schemas.openxmlformats.org/officeDocument/2006/relationships/image" Target="../media/image167.wmf"/><Relationship Id="rId5" Type="http://schemas.openxmlformats.org/officeDocument/2006/relationships/image" Target="../media/image164.wmf"/><Relationship Id="rId10" Type="http://schemas.openxmlformats.org/officeDocument/2006/relationships/oleObject" Target="../embeddings/oleObject213.bin"/><Relationship Id="rId4" Type="http://schemas.openxmlformats.org/officeDocument/2006/relationships/oleObject" Target="../embeddings/oleObject210.bin"/><Relationship Id="rId9" Type="http://schemas.openxmlformats.org/officeDocument/2006/relationships/image" Target="../media/image166.wmf"/></Relationships>
</file>

<file path=ppt/slides/_rels/slide73.xml.rels><?xml version="1.0" encoding="UTF-8" standalone="yes"?>
<Relationships xmlns="http://schemas.openxmlformats.org/package/2006/relationships"><Relationship Id="rId8" Type="http://schemas.openxmlformats.org/officeDocument/2006/relationships/image" Target="../media/image171.wmf"/><Relationship Id="rId3" Type="http://schemas.openxmlformats.org/officeDocument/2006/relationships/oleObject" Target="../embeddings/oleObject215.bin"/><Relationship Id="rId7" Type="http://schemas.openxmlformats.org/officeDocument/2006/relationships/oleObject" Target="../embeddings/oleObject217.bin"/><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70.wmf"/><Relationship Id="rId5" Type="http://schemas.openxmlformats.org/officeDocument/2006/relationships/oleObject" Target="../embeddings/oleObject216.bin"/><Relationship Id="rId4" Type="http://schemas.openxmlformats.org/officeDocument/2006/relationships/image" Target="../media/image169.wmf"/></Relationships>
</file>

<file path=ppt/slides/_rels/slide74.xml.rels><?xml version="1.0" encoding="UTF-8" standalone="yes"?>
<Relationships xmlns="http://schemas.openxmlformats.org/package/2006/relationships"><Relationship Id="rId3" Type="http://schemas.openxmlformats.org/officeDocument/2006/relationships/image" Target="../media/image172.wmf"/><Relationship Id="rId2" Type="http://schemas.openxmlformats.org/officeDocument/2006/relationships/oleObject" Target="../embeddings/oleObject218.bin"/><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73.wmf"/><Relationship Id="rId2" Type="http://schemas.openxmlformats.org/officeDocument/2006/relationships/oleObject" Target="../embeddings/oleObject219.bin"/><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oleObject" Target="../embeddings/oleObject223.bin"/><Relationship Id="rId13" Type="http://schemas.openxmlformats.org/officeDocument/2006/relationships/image" Target="../media/image179.wmf"/><Relationship Id="rId3" Type="http://schemas.openxmlformats.org/officeDocument/2006/relationships/image" Target="../media/image174.wmf"/><Relationship Id="rId7" Type="http://schemas.openxmlformats.org/officeDocument/2006/relationships/image" Target="../media/image176.wmf"/><Relationship Id="rId12" Type="http://schemas.openxmlformats.org/officeDocument/2006/relationships/oleObject" Target="../embeddings/oleObject225.bin"/><Relationship Id="rId2" Type="http://schemas.openxmlformats.org/officeDocument/2006/relationships/oleObject" Target="../embeddings/oleObject220.bin"/><Relationship Id="rId1" Type="http://schemas.openxmlformats.org/officeDocument/2006/relationships/slideLayout" Target="../slideLayouts/slideLayout7.xml"/><Relationship Id="rId6" Type="http://schemas.openxmlformats.org/officeDocument/2006/relationships/oleObject" Target="../embeddings/oleObject222.bin"/><Relationship Id="rId11" Type="http://schemas.openxmlformats.org/officeDocument/2006/relationships/image" Target="../media/image178.wmf"/><Relationship Id="rId5" Type="http://schemas.openxmlformats.org/officeDocument/2006/relationships/image" Target="../media/image175.wmf"/><Relationship Id="rId15" Type="http://schemas.openxmlformats.org/officeDocument/2006/relationships/image" Target="../media/image180.wmf"/><Relationship Id="rId10" Type="http://schemas.openxmlformats.org/officeDocument/2006/relationships/oleObject" Target="../embeddings/oleObject224.bin"/><Relationship Id="rId4" Type="http://schemas.openxmlformats.org/officeDocument/2006/relationships/oleObject" Target="../embeddings/oleObject221.bin"/><Relationship Id="rId9" Type="http://schemas.openxmlformats.org/officeDocument/2006/relationships/image" Target="../media/image177.wmf"/><Relationship Id="rId14" Type="http://schemas.openxmlformats.org/officeDocument/2006/relationships/oleObject" Target="../embeddings/oleObject226.bin"/></Relationships>
</file>

<file path=ppt/slides/_rels/slide77.xml.rels><?xml version="1.0" encoding="UTF-8" standalone="yes"?>
<Relationships xmlns="http://schemas.openxmlformats.org/package/2006/relationships"><Relationship Id="rId8" Type="http://schemas.openxmlformats.org/officeDocument/2006/relationships/image" Target="../media/image183.wmf"/><Relationship Id="rId13" Type="http://schemas.openxmlformats.org/officeDocument/2006/relationships/oleObject" Target="../embeddings/oleObject232.bin"/><Relationship Id="rId18" Type="http://schemas.openxmlformats.org/officeDocument/2006/relationships/image" Target="../media/image179.wmf"/><Relationship Id="rId3" Type="http://schemas.openxmlformats.org/officeDocument/2006/relationships/oleObject" Target="../embeddings/oleObject227.bin"/><Relationship Id="rId7" Type="http://schemas.openxmlformats.org/officeDocument/2006/relationships/oleObject" Target="../embeddings/oleObject229.bin"/><Relationship Id="rId12" Type="http://schemas.openxmlformats.org/officeDocument/2006/relationships/image" Target="../media/image185.wmf"/><Relationship Id="rId17" Type="http://schemas.openxmlformats.org/officeDocument/2006/relationships/oleObject" Target="../embeddings/oleObject234.bin"/><Relationship Id="rId2" Type="http://schemas.openxmlformats.org/officeDocument/2006/relationships/notesSlide" Target="../notesSlides/notesSlide8.xml"/><Relationship Id="rId16" Type="http://schemas.openxmlformats.org/officeDocument/2006/relationships/image" Target="../media/image187.wmf"/><Relationship Id="rId20" Type="http://schemas.openxmlformats.org/officeDocument/2006/relationships/image" Target="../media/image188.wmf"/><Relationship Id="rId1" Type="http://schemas.openxmlformats.org/officeDocument/2006/relationships/slideLayout" Target="../slideLayouts/slideLayout7.xml"/><Relationship Id="rId6" Type="http://schemas.openxmlformats.org/officeDocument/2006/relationships/image" Target="../media/image182.wmf"/><Relationship Id="rId11" Type="http://schemas.openxmlformats.org/officeDocument/2006/relationships/oleObject" Target="../embeddings/oleObject231.bin"/><Relationship Id="rId5" Type="http://schemas.openxmlformats.org/officeDocument/2006/relationships/oleObject" Target="../embeddings/oleObject228.bin"/><Relationship Id="rId15" Type="http://schemas.openxmlformats.org/officeDocument/2006/relationships/oleObject" Target="../embeddings/oleObject233.bin"/><Relationship Id="rId10" Type="http://schemas.openxmlformats.org/officeDocument/2006/relationships/image" Target="../media/image184.wmf"/><Relationship Id="rId19" Type="http://schemas.openxmlformats.org/officeDocument/2006/relationships/oleObject" Target="../embeddings/oleObject235.bin"/><Relationship Id="rId4" Type="http://schemas.openxmlformats.org/officeDocument/2006/relationships/image" Target="../media/image181.wmf"/><Relationship Id="rId9" Type="http://schemas.openxmlformats.org/officeDocument/2006/relationships/oleObject" Target="../embeddings/oleObject230.bin"/><Relationship Id="rId14" Type="http://schemas.openxmlformats.org/officeDocument/2006/relationships/image" Target="../media/image186.wmf"/></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239.bin"/><Relationship Id="rId3" Type="http://schemas.openxmlformats.org/officeDocument/2006/relationships/image" Target="../media/image189.wmf"/><Relationship Id="rId7" Type="http://schemas.openxmlformats.org/officeDocument/2006/relationships/image" Target="../media/image191.wmf"/><Relationship Id="rId2" Type="http://schemas.openxmlformats.org/officeDocument/2006/relationships/oleObject" Target="../embeddings/oleObject236.bin"/><Relationship Id="rId1" Type="http://schemas.openxmlformats.org/officeDocument/2006/relationships/slideLayout" Target="../slideLayouts/slideLayout2.xml"/><Relationship Id="rId6" Type="http://schemas.openxmlformats.org/officeDocument/2006/relationships/oleObject" Target="../embeddings/oleObject238.bin"/><Relationship Id="rId5" Type="http://schemas.openxmlformats.org/officeDocument/2006/relationships/image" Target="../media/image190.wmf"/><Relationship Id="rId4" Type="http://schemas.openxmlformats.org/officeDocument/2006/relationships/oleObject" Target="../embeddings/oleObject237.bin"/><Relationship Id="rId9" Type="http://schemas.openxmlformats.org/officeDocument/2006/relationships/image" Target="../media/image192.wmf"/></Relationships>
</file>

<file path=ppt/slides/_rels/slide79.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slide" Target="slide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oleObject" Target="../embeddings/oleObject6.bin"/><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93.jpe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94.emf"/><Relationship Id="rId2" Type="http://schemas.openxmlformats.org/officeDocument/2006/relationships/oleObject" Target="../embeddings/oleObject240.bin"/><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94.emf"/><Relationship Id="rId2" Type="http://schemas.openxmlformats.org/officeDocument/2006/relationships/oleObject" Target="../embeddings/oleObject241.bin"/><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242.bin"/><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96.wmf"/><Relationship Id="rId5" Type="http://schemas.openxmlformats.org/officeDocument/2006/relationships/oleObject" Target="../embeddings/oleObject243.bin"/><Relationship Id="rId4" Type="http://schemas.openxmlformats.org/officeDocument/2006/relationships/image" Target="../media/image195.w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244.bin"/><Relationship Id="rId2" Type="http://schemas.openxmlformats.org/officeDocument/2006/relationships/audio" Target="../media/audio1.wav"/><Relationship Id="rId1" Type="http://schemas.openxmlformats.org/officeDocument/2006/relationships/slideLayout" Target="../slideLayouts/slideLayout7.xml"/><Relationship Id="rId4" Type="http://schemas.openxmlformats.org/officeDocument/2006/relationships/image" Target="../media/image197.wmf"/></Relationships>
</file>

<file path=ppt/slides/_rels/slide86.xml.rels><?xml version="1.0" encoding="UTF-8" standalone="yes"?>
<Relationships xmlns="http://schemas.openxmlformats.org/package/2006/relationships"><Relationship Id="rId3" Type="http://schemas.openxmlformats.org/officeDocument/2006/relationships/image" Target="../media/image198.wmf"/><Relationship Id="rId2" Type="http://schemas.openxmlformats.org/officeDocument/2006/relationships/oleObject" Target="../embeddings/oleObject245.bin"/><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246.bin"/><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98.wmf"/></Relationships>
</file>

<file path=ppt/slides/_rels/slide88.xml.rels><?xml version="1.0" encoding="UTF-8" standalone="yes"?>
<Relationships xmlns="http://schemas.openxmlformats.org/package/2006/relationships"><Relationship Id="rId8" Type="http://schemas.openxmlformats.org/officeDocument/2006/relationships/oleObject" Target="../embeddings/oleObject250.bin"/><Relationship Id="rId3" Type="http://schemas.openxmlformats.org/officeDocument/2006/relationships/image" Target="../media/image199.wmf"/><Relationship Id="rId7" Type="http://schemas.openxmlformats.org/officeDocument/2006/relationships/image" Target="../media/image201.wmf"/><Relationship Id="rId2" Type="http://schemas.openxmlformats.org/officeDocument/2006/relationships/oleObject" Target="../embeddings/oleObject247.bin"/><Relationship Id="rId1" Type="http://schemas.openxmlformats.org/officeDocument/2006/relationships/slideLayout" Target="../slideLayouts/slideLayout2.xml"/><Relationship Id="rId6" Type="http://schemas.openxmlformats.org/officeDocument/2006/relationships/oleObject" Target="../embeddings/oleObject249.bin"/><Relationship Id="rId11" Type="http://schemas.openxmlformats.org/officeDocument/2006/relationships/image" Target="../media/image203.wmf"/><Relationship Id="rId5" Type="http://schemas.openxmlformats.org/officeDocument/2006/relationships/image" Target="../media/image200.wmf"/><Relationship Id="rId10" Type="http://schemas.openxmlformats.org/officeDocument/2006/relationships/oleObject" Target="../embeddings/oleObject251.bin"/><Relationship Id="rId4" Type="http://schemas.openxmlformats.org/officeDocument/2006/relationships/oleObject" Target="../embeddings/oleObject248.bin"/><Relationship Id="rId9" Type="http://schemas.openxmlformats.org/officeDocument/2006/relationships/image" Target="../media/image202.wmf"/></Relationships>
</file>

<file path=ppt/slides/_rels/slide89.xml.rels><?xml version="1.0" encoding="UTF-8" standalone="yes"?>
<Relationships xmlns="http://schemas.openxmlformats.org/package/2006/relationships"><Relationship Id="rId3" Type="http://schemas.openxmlformats.org/officeDocument/2006/relationships/image" Target="../media/image204.wmf"/><Relationship Id="rId2" Type="http://schemas.openxmlformats.org/officeDocument/2006/relationships/oleObject" Target="../embeddings/oleObject252.bin"/><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image" Target="../media/image15.wmf"/><Relationship Id="rId3" Type="http://schemas.openxmlformats.org/officeDocument/2006/relationships/image" Target="../media/image10.wmf"/><Relationship Id="rId7" Type="http://schemas.openxmlformats.org/officeDocument/2006/relationships/image" Target="../media/image12.wmf"/><Relationship Id="rId12" Type="http://schemas.openxmlformats.org/officeDocument/2006/relationships/oleObject" Target="../embeddings/oleObject12.bin"/><Relationship Id="rId17" Type="http://schemas.openxmlformats.org/officeDocument/2006/relationships/image" Target="../media/image17.wmf"/><Relationship Id="rId2" Type="http://schemas.openxmlformats.org/officeDocument/2006/relationships/oleObject" Target="../embeddings/oleObject7.bin"/><Relationship Id="rId16" Type="http://schemas.openxmlformats.org/officeDocument/2006/relationships/oleObject" Target="../embeddings/oleObject14.bin"/><Relationship Id="rId1" Type="http://schemas.openxmlformats.org/officeDocument/2006/relationships/slideLayout" Target="../slideLayouts/slideLayout7.xml"/><Relationship Id="rId6" Type="http://schemas.openxmlformats.org/officeDocument/2006/relationships/oleObject" Target="../embeddings/oleObject9.bin"/><Relationship Id="rId11" Type="http://schemas.openxmlformats.org/officeDocument/2006/relationships/image" Target="../media/image14.wmf"/><Relationship Id="rId5" Type="http://schemas.openxmlformats.org/officeDocument/2006/relationships/image" Target="../media/image11.wmf"/><Relationship Id="rId15" Type="http://schemas.openxmlformats.org/officeDocument/2006/relationships/image" Target="../media/image16.wmf"/><Relationship Id="rId10" Type="http://schemas.openxmlformats.org/officeDocument/2006/relationships/oleObject" Target="../embeddings/oleObject11.bin"/><Relationship Id="rId4" Type="http://schemas.openxmlformats.org/officeDocument/2006/relationships/oleObject" Target="../embeddings/oleObject8.bin"/><Relationship Id="rId9" Type="http://schemas.openxmlformats.org/officeDocument/2006/relationships/image" Target="../media/image13.wmf"/><Relationship Id="rId14" Type="http://schemas.openxmlformats.org/officeDocument/2006/relationships/oleObject" Target="../embeddings/oleObject13.bin"/></Relationships>
</file>

<file path=ppt/slides/_rels/slide90.xml.rels><?xml version="1.0" encoding="UTF-8" standalone="yes"?>
<Relationships xmlns="http://schemas.openxmlformats.org/package/2006/relationships"><Relationship Id="rId8" Type="http://schemas.openxmlformats.org/officeDocument/2006/relationships/oleObject" Target="../embeddings/oleObject256.bin"/><Relationship Id="rId3" Type="http://schemas.openxmlformats.org/officeDocument/2006/relationships/image" Target="../media/image205.wmf"/><Relationship Id="rId7" Type="http://schemas.openxmlformats.org/officeDocument/2006/relationships/image" Target="../media/image207.wmf"/><Relationship Id="rId2" Type="http://schemas.openxmlformats.org/officeDocument/2006/relationships/oleObject" Target="../embeddings/oleObject253.bin"/><Relationship Id="rId1" Type="http://schemas.openxmlformats.org/officeDocument/2006/relationships/slideLayout" Target="../slideLayouts/slideLayout7.xml"/><Relationship Id="rId6" Type="http://schemas.openxmlformats.org/officeDocument/2006/relationships/oleObject" Target="../embeddings/oleObject255.bin"/><Relationship Id="rId11" Type="http://schemas.openxmlformats.org/officeDocument/2006/relationships/image" Target="../media/image209.wmf"/><Relationship Id="rId5" Type="http://schemas.openxmlformats.org/officeDocument/2006/relationships/image" Target="../media/image206.wmf"/><Relationship Id="rId10" Type="http://schemas.openxmlformats.org/officeDocument/2006/relationships/oleObject" Target="../embeddings/oleObject257.bin"/><Relationship Id="rId4" Type="http://schemas.openxmlformats.org/officeDocument/2006/relationships/oleObject" Target="../embeddings/oleObject254.bin"/><Relationship Id="rId9" Type="http://schemas.openxmlformats.org/officeDocument/2006/relationships/image" Target="../media/image208.wmf"/></Relationships>
</file>

<file path=ppt/slides/_rels/slide91.xml.rels><?xml version="1.0" encoding="UTF-8" standalone="yes"?>
<Relationships xmlns="http://schemas.openxmlformats.org/package/2006/relationships"><Relationship Id="rId3" Type="http://schemas.openxmlformats.org/officeDocument/2006/relationships/image" Target="../media/image210.wmf"/><Relationship Id="rId2" Type="http://schemas.openxmlformats.org/officeDocument/2006/relationships/oleObject" Target="../embeddings/oleObject258.bin"/><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3" Type="http://schemas.openxmlformats.org/officeDocument/2006/relationships/image" Target="../media/image216.wmf"/><Relationship Id="rId18" Type="http://schemas.openxmlformats.org/officeDocument/2006/relationships/oleObject" Target="../embeddings/oleObject267.bin"/><Relationship Id="rId26" Type="http://schemas.openxmlformats.org/officeDocument/2006/relationships/oleObject" Target="../embeddings/oleObject271.bin"/><Relationship Id="rId39" Type="http://schemas.openxmlformats.org/officeDocument/2006/relationships/oleObject" Target="../embeddings/oleObject278.bin"/><Relationship Id="rId21" Type="http://schemas.openxmlformats.org/officeDocument/2006/relationships/image" Target="../media/image220.wmf"/><Relationship Id="rId34" Type="http://schemas.openxmlformats.org/officeDocument/2006/relationships/oleObject" Target="../embeddings/oleObject275.bin"/><Relationship Id="rId7" Type="http://schemas.openxmlformats.org/officeDocument/2006/relationships/image" Target="../media/image213.wmf"/><Relationship Id="rId12" Type="http://schemas.openxmlformats.org/officeDocument/2006/relationships/oleObject" Target="../embeddings/oleObject264.bin"/><Relationship Id="rId17" Type="http://schemas.openxmlformats.org/officeDocument/2006/relationships/image" Target="../media/image218.wmf"/><Relationship Id="rId25" Type="http://schemas.openxmlformats.org/officeDocument/2006/relationships/image" Target="../media/image222.wmf"/><Relationship Id="rId33" Type="http://schemas.openxmlformats.org/officeDocument/2006/relationships/image" Target="../media/image226.wmf"/><Relationship Id="rId38" Type="http://schemas.openxmlformats.org/officeDocument/2006/relationships/oleObject" Target="../embeddings/oleObject277.bin"/><Relationship Id="rId2" Type="http://schemas.openxmlformats.org/officeDocument/2006/relationships/oleObject" Target="../embeddings/oleObject259.bin"/><Relationship Id="rId16" Type="http://schemas.openxmlformats.org/officeDocument/2006/relationships/oleObject" Target="../embeddings/oleObject266.bin"/><Relationship Id="rId20" Type="http://schemas.openxmlformats.org/officeDocument/2006/relationships/oleObject" Target="../embeddings/oleObject268.bin"/><Relationship Id="rId29" Type="http://schemas.openxmlformats.org/officeDocument/2006/relationships/image" Target="../media/image224.wmf"/><Relationship Id="rId1" Type="http://schemas.openxmlformats.org/officeDocument/2006/relationships/slideLayout" Target="../slideLayouts/slideLayout7.xml"/><Relationship Id="rId6" Type="http://schemas.openxmlformats.org/officeDocument/2006/relationships/oleObject" Target="../embeddings/oleObject261.bin"/><Relationship Id="rId11" Type="http://schemas.openxmlformats.org/officeDocument/2006/relationships/image" Target="../media/image215.wmf"/><Relationship Id="rId24" Type="http://schemas.openxmlformats.org/officeDocument/2006/relationships/oleObject" Target="../embeddings/oleObject270.bin"/><Relationship Id="rId32" Type="http://schemas.openxmlformats.org/officeDocument/2006/relationships/oleObject" Target="../embeddings/oleObject274.bin"/><Relationship Id="rId37" Type="http://schemas.openxmlformats.org/officeDocument/2006/relationships/image" Target="../media/image228.wmf"/><Relationship Id="rId40" Type="http://schemas.openxmlformats.org/officeDocument/2006/relationships/oleObject" Target="../embeddings/oleObject279.bin"/><Relationship Id="rId5" Type="http://schemas.openxmlformats.org/officeDocument/2006/relationships/image" Target="../media/image212.wmf"/><Relationship Id="rId15" Type="http://schemas.openxmlformats.org/officeDocument/2006/relationships/image" Target="../media/image217.wmf"/><Relationship Id="rId23" Type="http://schemas.openxmlformats.org/officeDocument/2006/relationships/image" Target="../media/image221.wmf"/><Relationship Id="rId28" Type="http://schemas.openxmlformats.org/officeDocument/2006/relationships/oleObject" Target="../embeddings/oleObject272.bin"/><Relationship Id="rId36" Type="http://schemas.openxmlformats.org/officeDocument/2006/relationships/oleObject" Target="../embeddings/oleObject276.bin"/><Relationship Id="rId10" Type="http://schemas.openxmlformats.org/officeDocument/2006/relationships/oleObject" Target="../embeddings/oleObject263.bin"/><Relationship Id="rId19" Type="http://schemas.openxmlformats.org/officeDocument/2006/relationships/image" Target="../media/image219.wmf"/><Relationship Id="rId31" Type="http://schemas.openxmlformats.org/officeDocument/2006/relationships/image" Target="../media/image225.wmf"/><Relationship Id="rId4" Type="http://schemas.openxmlformats.org/officeDocument/2006/relationships/oleObject" Target="../embeddings/oleObject260.bin"/><Relationship Id="rId9" Type="http://schemas.openxmlformats.org/officeDocument/2006/relationships/image" Target="../media/image214.wmf"/><Relationship Id="rId14" Type="http://schemas.openxmlformats.org/officeDocument/2006/relationships/oleObject" Target="../embeddings/oleObject265.bin"/><Relationship Id="rId22" Type="http://schemas.openxmlformats.org/officeDocument/2006/relationships/oleObject" Target="../embeddings/oleObject269.bin"/><Relationship Id="rId27" Type="http://schemas.openxmlformats.org/officeDocument/2006/relationships/image" Target="../media/image223.wmf"/><Relationship Id="rId30" Type="http://schemas.openxmlformats.org/officeDocument/2006/relationships/oleObject" Target="../embeddings/oleObject273.bin"/><Relationship Id="rId35" Type="http://schemas.openxmlformats.org/officeDocument/2006/relationships/image" Target="../media/image227.wmf"/><Relationship Id="rId8" Type="http://schemas.openxmlformats.org/officeDocument/2006/relationships/oleObject" Target="../embeddings/oleObject262.bin"/><Relationship Id="rId3" Type="http://schemas.openxmlformats.org/officeDocument/2006/relationships/image" Target="../media/image211.wm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229.wmf"/><Relationship Id="rId2" Type="http://schemas.openxmlformats.org/officeDocument/2006/relationships/oleObject" Target="../embeddings/oleObject280.bin"/><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230.wmf"/><Relationship Id="rId2" Type="http://schemas.openxmlformats.org/officeDocument/2006/relationships/oleObject" Target="../embeddings/oleObject281.bin"/><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8" Type="http://schemas.openxmlformats.org/officeDocument/2006/relationships/image" Target="../media/image233.wmf"/><Relationship Id="rId13" Type="http://schemas.openxmlformats.org/officeDocument/2006/relationships/oleObject" Target="../embeddings/oleObject287.bin"/><Relationship Id="rId18" Type="http://schemas.openxmlformats.org/officeDocument/2006/relationships/image" Target="../media/image238.wmf"/><Relationship Id="rId3" Type="http://schemas.openxmlformats.org/officeDocument/2006/relationships/oleObject" Target="../embeddings/oleObject282.bin"/><Relationship Id="rId7" Type="http://schemas.openxmlformats.org/officeDocument/2006/relationships/oleObject" Target="../embeddings/oleObject284.bin"/><Relationship Id="rId12" Type="http://schemas.openxmlformats.org/officeDocument/2006/relationships/image" Target="../media/image235.wmf"/><Relationship Id="rId17" Type="http://schemas.openxmlformats.org/officeDocument/2006/relationships/oleObject" Target="../embeddings/oleObject289.bin"/><Relationship Id="rId2" Type="http://schemas.openxmlformats.org/officeDocument/2006/relationships/notesSlide" Target="../notesSlides/notesSlide11.xml"/><Relationship Id="rId16" Type="http://schemas.openxmlformats.org/officeDocument/2006/relationships/image" Target="../media/image237.wmf"/><Relationship Id="rId20" Type="http://schemas.openxmlformats.org/officeDocument/2006/relationships/image" Target="../media/image239.wmf"/><Relationship Id="rId1" Type="http://schemas.openxmlformats.org/officeDocument/2006/relationships/slideLayout" Target="../slideLayouts/slideLayout7.xml"/><Relationship Id="rId6" Type="http://schemas.openxmlformats.org/officeDocument/2006/relationships/image" Target="../media/image232.wmf"/><Relationship Id="rId11" Type="http://schemas.openxmlformats.org/officeDocument/2006/relationships/oleObject" Target="../embeddings/oleObject286.bin"/><Relationship Id="rId5" Type="http://schemas.openxmlformats.org/officeDocument/2006/relationships/oleObject" Target="../embeddings/oleObject283.bin"/><Relationship Id="rId15" Type="http://schemas.openxmlformats.org/officeDocument/2006/relationships/oleObject" Target="../embeddings/oleObject288.bin"/><Relationship Id="rId10" Type="http://schemas.openxmlformats.org/officeDocument/2006/relationships/image" Target="../media/image234.wmf"/><Relationship Id="rId19" Type="http://schemas.openxmlformats.org/officeDocument/2006/relationships/oleObject" Target="../embeddings/oleObject290.bin"/><Relationship Id="rId4" Type="http://schemas.openxmlformats.org/officeDocument/2006/relationships/image" Target="../media/image231.wmf"/><Relationship Id="rId9" Type="http://schemas.openxmlformats.org/officeDocument/2006/relationships/oleObject" Target="../embeddings/oleObject285.bin"/><Relationship Id="rId14" Type="http://schemas.openxmlformats.org/officeDocument/2006/relationships/image" Target="../media/image236.wmf"/></Relationships>
</file>

<file path=ppt/slides/_rels/slide99.xml.rels><?xml version="1.0" encoding="UTF-8" standalone="yes"?>
<Relationships xmlns="http://schemas.openxmlformats.org/package/2006/relationships"><Relationship Id="rId3" Type="http://schemas.openxmlformats.org/officeDocument/2006/relationships/image" Target="../media/image240.wmf"/><Relationship Id="rId2" Type="http://schemas.openxmlformats.org/officeDocument/2006/relationships/oleObject" Target="../embeddings/oleObject291.bin"/><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8">
            <a:extLst>
              <a:ext uri="{FF2B5EF4-FFF2-40B4-BE49-F238E27FC236}">
                <a16:creationId xmlns:a16="http://schemas.microsoft.com/office/drawing/2014/main" id="{2F7AD230-A7D0-8362-AC7B-7F555FD33C28}"/>
              </a:ext>
            </a:extLst>
          </p:cNvPr>
          <p:cNvSpPr>
            <a:spLocks noChangeArrowheads="1"/>
          </p:cNvSpPr>
          <p:nvPr/>
        </p:nvSpPr>
        <p:spPr bwMode="auto">
          <a:xfrm>
            <a:off x="611188" y="188913"/>
            <a:ext cx="7793037" cy="7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3800">
                <a:solidFill>
                  <a:schemeClr val="accent2"/>
                </a:solidFill>
                <a:latin typeface="Times New Roman" panose="02020603050405020304" pitchFamily="18" charset="0"/>
              </a:rPr>
              <a:t>6 .</a:t>
            </a:r>
            <a:r>
              <a:rPr lang="en-US" altLang="zh-CN" sz="3800">
                <a:solidFill>
                  <a:schemeClr val="accent2"/>
                </a:solidFill>
                <a:latin typeface="楷体_GB2312" pitchFamily="49" charset="-122"/>
              </a:rPr>
              <a:t> </a:t>
            </a:r>
            <a:r>
              <a:rPr lang="zh-CN" altLang="en-US" sz="3800">
                <a:solidFill>
                  <a:schemeClr val="accent2"/>
                </a:solidFill>
                <a:latin typeface="楷体_GB2312" pitchFamily="49" charset="-122"/>
              </a:rPr>
              <a:t>时序逻辑电路</a:t>
            </a:r>
          </a:p>
        </p:txBody>
      </p:sp>
      <p:sp>
        <p:nvSpPr>
          <p:cNvPr id="4099" name="Rectangle 20">
            <a:extLst>
              <a:ext uri="{FF2B5EF4-FFF2-40B4-BE49-F238E27FC236}">
                <a16:creationId xmlns:a16="http://schemas.microsoft.com/office/drawing/2014/main" id="{C05C5352-60FF-6164-31A2-4697BA5F5162}"/>
              </a:ext>
            </a:extLst>
          </p:cNvPr>
          <p:cNvSpPr>
            <a:spLocks noChangeArrowheads="1"/>
          </p:cNvSpPr>
          <p:nvPr/>
        </p:nvSpPr>
        <p:spPr bwMode="auto">
          <a:xfrm>
            <a:off x="1727200" y="1844675"/>
            <a:ext cx="5724525" cy="45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en-US" altLang="zh-CN" sz="3200">
                <a:solidFill>
                  <a:srgbClr val="000066"/>
                </a:solidFill>
                <a:latin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6.1 </a:t>
            </a:r>
            <a:r>
              <a:rPr lang="zh-CN" altLang="en-US" sz="3200">
                <a:solidFill>
                  <a:srgbClr val="000066"/>
                </a:solidFill>
                <a:latin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时序逻辑电路的基本概念</a:t>
            </a:r>
            <a:endParaRPr lang="zh-CN" altLang="en-US" sz="3200">
              <a:solidFill>
                <a:srgbClr val="000066"/>
              </a:solidFill>
              <a:latin typeface="Times New Roman" panose="02020603050405020304" pitchFamily="18" charset="0"/>
            </a:endParaRPr>
          </a:p>
        </p:txBody>
      </p:sp>
      <p:sp>
        <p:nvSpPr>
          <p:cNvPr id="4100" name="Rectangle 24">
            <a:extLst>
              <a:ext uri="{FF2B5EF4-FFF2-40B4-BE49-F238E27FC236}">
                <a16:creationId xmlns:a16="http://schemas.microsoft.com/office/drawing/2014/main" id="{192F5E6C-3441-8996-44A6-9D29AF9A1441}"/>
              </a:ext>
            </a:extLst>
          </p:cNvPr>
          <p:cNvSpPr>
            <a:spLocks noChangeArrowheads="1"/>
          </p:cNvSpPr>
          <p:nvPr/>
        </p:nvSpPr>
        <p:spPr bwMode="auto">
          <a:xfrm>
            <a:off x="1690688" y="2489200"/>
            <a:ext cx="6713537" cy="45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en-US" altLang="zh-CN" sz="3200" dirty="0">
                <a:solidFill>
                  <a:srgbClr val="000066"/>
                </a:solidFill>
                <a:latin typeface="Times New Roman" panose="02020603050405020304" pitchFamily="18" charset="0"/>
                <a:hlinkClick r:id="rId3" action="ppaction://hlinkpres?slideindex=1&amp;slidetitle=">
                  <a:extLst>
                    <a:ext uri="{A12FA001-AC4F-418D-AE19-62706E023703}">
                      <ahyp:hlinkClr xmlns:ahyp="http://schemas.microsoft.com/office/drawing/2018/hyperlinkcolor" val="tx"/>
                    </a:ext>
                  </a:extLst>
                </a:hlinkClick>
              </a:rPr>
              <a:t>6.2 </a:t>
            </a:r>
            <a:r>
              <a:rPr lang="zh-CN" altLang="en-US" sz="3200" dirty="0">
                <a:solidFill>
                  <a:srgbClr val="000066"/>
                </a:solidFill>
                <a:latin typeface="Times New Roman" panose="02020603050405020304" pitchFamily="18" charset="0"/>
                <a:hlinkClick r:id="rId3" action="ppaction://hlinkpres?slideindex=1&amp;slidetitle=">
                  <a:extLst>
                    <a:ext uri="{A12FA001-AC4F-418D-AE19-62706E023703}">
                      <ahyp:hlinkClr xmlns:ahyp="http://schemas.microsoft.com/office/drawing/2018/hyperlinkcolor" val="tx"/>
                    </a:ext>
                  </a:extLst>
                </a:hlinkClick>
              </a:rPr>
              <a:t>同步时序逻辑电路的分析</a:t>
            </a:r>
            <a:endParaRPr lang="zh-CN" altLang="en-US" sz="3200" dirty="0">
              <a:solidFill>
                <a:srgbClr val="000066"/>
              </a:solidFill>
              <a:latin typeface="Times New Roman" panose="02020603050405020304" pitchFamily="18" charset="0"/>
            </a:endParaRPr>
          </a:p>
        </p:txBody>
      </p:sp>
      <p:sp>
        <p:nvSpPr>
          <p:cNvPr id="4101" name="Rectangle 25">
            <a:extLst>
              <a:ext uri="{FF2B5EF4-FFF2-40B4-BE49-F238E27FC236}">
                <a16:creationId xmlns:a16="http://schemas.microsoft.com/office/drawing/2014/main" id="{7F3E2463-643C-966E-6EC3-784709754E5B}"/>
              </a:ext>
            </a:extLst>
          </p:cNvPr>
          <p:cNvSpPr>
            <a:spLocks noChangeArrowheads="1"/>
          </p:cNvSpPr>
          <p:nvPr/>
        </p:nvSpPr>
        <p:spPr bwMode="auto">
          <a:xfrm>
            <a:off x="1708150" y="3262313"/>
            <a:ext cx="5959475" cy="45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en-US" altLang="zh-CN" sz="3200">
                <a:solidFill>
                  <a:srgbClr val="000066"/>
                </a:solidFill>
                <a:latin typeface="Times New Roman" panose="02020603050405020304" pitchFamily="18" charset="0"/>
                <a:hlinkClick r:id="rId4" action="ppaction://hlinkpres?slideindex=1&amp;slidetitle=">
                  <a:extLst>
                    <a:ext uri="{A12FA001-AC4F-418D-AE19-62706E023703}">
                      <ahyp:hlinkClr xmlns:ahyp="http://schemas.microsoft.com/office/drawing/2018/hyperlinkcolor" val="tx"/>
                    </a:ext>
                  </a:extLst>
                </a:hlinkClick>
              </a:rPr>
              <a:t>6.3 </a:t>
            </a:r>
            <a:r>
              <a:rPr lang="zh-CN" altLang="en-US" sz="3200">
                <a:solidFill>
                  <a:srgbClr val="000066"/>
                </a:solidFill>
                <a:latin typeface="Times New Roman" panose="02020603050405020304" pitchFamily="18" charset="0"/>
                <a:hlinkClick r:id="rId4" action="ppaction://hlinkpres?slideindex=1&amp;slidetitle=">
                  <a:extLst>
                    <a:ext uri="{A12FA001-AC4F-418D-AE19-62706E023703}">
                      <ahyp:hlinkClr xmlns:ahyp="http://schemas.microsoft.com/office/drawing/2018/hyperlinkcolor" val="tx"/>
                    </a:ext>
                  </a:extLst>
                </a:hlinkClick>
              </a:rPr>
              <a:t>同步时序逻辑电路的设计</a:t>
            </a:r>
            <a:endParaRPr lang="zh-CN" altLang="en-US" sz="3200">
              <a:solidFill>
                <a:srgbClr val="000066"/>
              </a:solidFill>
              <a:latin typeface="Times New Roman" panose="02020603050405020304" pitchFamily="18" charset="0"/>
            </a:endParaRPr>
          </a:p>
        </p:txBody>
      </p:sp>
      <p:sp>
        <p:nvSpPr>
          <p:cNvPr id="4102" name="Rectangle 26">
            <a:extLst>
              <a:ext uri="{FF2B5EF4-FFF2-40B4-BE49-F238E27FC236}">
                <a16:creationId xmlns:a16="http://schemas.microsoft.com/office/drawing/2014/main" id="{2A379E59-E6D3-BECF-B5E7-2E9346A0DD8E}"/>
              </a:ext>
            </a:extLst>
          </p:cNvPr>
          <p:cNvSpPr>
            <a:spLocks noChangeArrowheads="1"/>
          </p:cNvSpPr>
          <p:nvPr/>
        </p:nvSpPr>
        <p:spPr bwMode="auto">
          <a:xfrm>
            <a:off x="1708150" y="3983038"/>
            <a:ext cx="6356350" cy="45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ClrTx/>
              <a:buNone/>
            </a:pPr>
            <a:r>
              <a:rPr lang="en-US" altLang="zh-CN" sz="3200" dirty="0">
                <a:solidFill>
                  <a:srgbClr val="000066"/>
                </a:solidFill>
                <a:latin typeface="Times New Roman" panose="02020603050405020304" pitchFamily="18" charset="0"/>
                <a:hlinkClick r:id="rId5" action="ppaction://hlinkpres?slideindex=1&amp;slidetitle=">
                  <a:extLst>
                    <a:ext uri="{A12FA001-AC4F-418D-AE19-62706E023703}">
                      <ahyp:hlinkClr xmlns:ahyp="http://schemas.microsoft.com/office/drawing/2018/hyperlinkcolor" val="tx"/>
                    </a:ext>
                  </a:extLst>
                </a:hlinkClick>
              </a:rPr>
              <a:t>6.4 </a:t>
            </a:r>
            <a:r>
              <a:rPr lang="zh-CN" altLang="en-US" sz="3200" dirty="0">
                <a:solidFill>
                  <a:srgbClr val="000066"/>
                </a:solidFill>
                <a:latin typeface="Times New Roman" panose="02020603050405020304" pitchFamily="18" charset="0"/>
                <a:hlinkClick r:id="rId5" action="ppaction://hlinkpres?slideindex=1&amp;slidetitle=">
                  <a:extLst>
                    <a:ext uri="{A12FA001-AC4F-418D-AE19-62706E023703}">
                      <ahyp:hlinkClr xmlns:ahyp="http://schemas.microsoft.com/office/drawing/2018/hyperlinkcolor" val="tx"/>
                    </a:ext>
                  </a:extLst>
                </a:hlinkClick>
              </a:rPr>
              <a:t>异步时序逻辑电路的分析</a:t>
            </a:r>
            <a:endParaRPr lang="zh-CN" altLang="en-US" sz="3200" dirty="0">
              <a:solidFill>
                <a:srgbClr val="000066"/>
              </a:solidFill>
              <a:latin typeface="Times New Roman" panose="02020603050405020304" pitchFamily="18" charset="0"/>
            </a:endParaRPr>
          </a:p>
        </p:txBody>
      </p:sp>
      <p:sp>
        <p:nvSpPr>
          <p:cNvPr id="4103" name="Rectangle 27">
            <a:extLst>
              <a:ext uri="{FF2B5EF4-FFF2-40B4-BE49-F238E27FC236}">
                <a16:creationId xmlns:a16="http://schemas.microsoft.com/office/drawing/2014/main" id="{A5B58626-8193-73F7-E583-957AA13340ED}"/>
              </a:ext>
            </a:extLst>
          </p:cNvPr>
          <p:cNvSpPr>
            <a:spLocks noChangeArrowheads="1"/>
          </p:cNvSpPr>
          <p:nvPr/>
        </p:nvSpPr>
        <p:spPr bwMode="auto">
          <a:xfrm>
            <a:off x="1708150" y="4630738"/>
            <a:ext cx="6356350" cy="45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en-US" altLang="zh-CN" sz="3200" dirty="0">
                <a:solidFill>
                  <a:srgbClr val="000066"/>
                </a:solidFill>
                <a:latin typeface="Times New Roman" panose="02020603050405020304" pitchFamily="18" charset="0"/>
                <a:hlinkClick r:id="rId6" action="ppaction://hlinkpres?slideindex=1&amp;slidetitle=">
                  <a:extLst>
                    <a:ext uri="{A12FA001-AC4F-418D-AE19-62706E023703}">
                      <ahyp:hlinkClr xmlns:ahyp="http://schemas.microsoft.com/office/drawing/2018/hyperlinkcolor" val="tx"/>
                    </a:ext>
                  </a:extLst>
                </a:hlinkClick>
              </a:rPr>
              <a:t>6.5 </a:t>
            </a:r>
            <a:r>
              <a:rPr lang="zh-CN" altLang="en-US" sz="3200" dirty="0">
                <a:solidFill>
                  <a:srgbClr val="000066"/>
                </a:solidFill>
                <a:latin typeface="Times New Roman" panose="02020603050405020304" pitchFamily="18" charset="0"/>
                <a:hlinkClick r:id="rId6" action="ppaction://hlinkpres?slideindex=1&amp;slidetitle=">
                  <a:extLst>
                    <a:ext uri="{A12FA001-AC4F-418D-AE19-62706E023703}">
                      <ahyp:hlinkClr xmlns:ahyp="http://schemas.microsoft.com/office/drawing/2018/hyperlinkcolor" val="tx"/>
                    </a:ext>
                  </a:extLst>
                </a:hlinkClick>
              </a:rPr>
              <a:t>常用时序逻辑电路</a:t>
            </a:r>
            <a:r>
              <a:rPr lang="zh-CN" altLang="en-US" sz="3200" u="sng" dirty="0">
                <a:solidFill>
                  <a:srgbClr val="000066"/>
                </a:solidFill>
                <a:latin typeface="Times New Roman" panose="02020603050405020304" pitchFamily="18" charset="0"/>
              </a:rPr>
              <a:t>模块</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
            <a:extLst>
              <a:ext uri="{FF2B5EF4-FFF2-40B4-BE49-F238E27FC236}">
                <a16:creationId xmlns:a16="http://schemas.microsoft.com/office/drawing/2014/main" id="{6CA82A5B-0CD2-F5BE-E7E1-92A91DE60C05}"/>
              </a:ext>
            </a:extLst>
          </p:cNvPr>
          <p:cNvSpPr>
            <a:spLocks noChangeArrowheads="1"/>
          </p:cNvSpPr>
          <p:nvPr/>
        </p:nvSpPr>
        <p:spPr bwMode="auto">
          <a:xfrm>
            <a:off x="1546225" y="1520825"/>
            <a:ext cx="4889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4339" name="Rectangle 11">
            <a:extLst>
              <a:ext uri="{FF2B5EF4-FFF2-40B4-BE49-F238E27FC236}">
                <a16:creationId xmlns:a16="http://schemas.microsoft.com/office/drawing/2014/main" id="{B7F308CE-3365-67CD-324D-5911037536A9}"/>
              </a:ext>
            </a:extLst>
          </p:cNvPr>
          <p:cNvSpPr>
            <a:spLocks noChangeArrowheads="1"/>
          </p:cNvSpPr>
          <p:nvPr/>
        </p:nvSpPr>
        <p:spPr bwMode="auto">
          <a:xfrm>
            <a:off x="1546225" y="1520825"/>
            <a:ext cx="4889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411150" name="Group 526">
            <a:extLst>
              <a:ext uri="{FF2B5EF4-FFF2-40B4-BE49-F238E27FC236}">
                <a16:creationId xmlns:a16="http://schemas.microsoft.com/office/drawing/2014/main" id="{BDA8884B-4622-DD8F-3C3C-F91930314A78}"/>
              </a:ext>
            </a:extLst>
          </p:cNvPr>
          <p:cNvGraphicFramePr>
            <a:graphicFrameLocks noGrp="1"/>
          </p:cNvGraphicFramePr>
          <p:nvPr/>
        </p:nvGraphicFramePr>
        <p:xfrm>
          <a:off x="4572000" y="1771650"/>
          <a:ext cx="4032250" cy="4232275"/>
        </p:xfrm>
        <a:graphic>
          <a:graphicData uri="http://schemas.openxmlformats.org/drawingml/2006/table">
            <a:tbl>
              <a:tblPr/>
              <a:tblGrid>
                <a:gridCol w="576263">
                  <a:extLst>
                    <a:ext uri="{9D8B030D-6E8A-4147-A177-3AD203B41FA5}">
                      <a16:colId xmlns:a16="http://schemas.microsoft.com/office/drawing/2014/main" val="20000"/>
                    </a:ext>
                  </a:extLst>
                </a:gridCol>
                <a:gridCol w="576262">
                  <a:extLst>
                    <a:ext uri="{9D8B030D-6E8A-4147-A177-3AD203B41FA5}">
                      <a16:colId xmlns:a16="http://schemas.microsoft.com/office/drawing/2014/main" val="20001"/>
                    </a:ext>
                  </a:extLst>
                </a:gridCol>
                <a:gridCol w="576263">
                  <a:extLst>
                    <a:ext uri="{9D8B030D-6E8A-4147-A177-3AD203B41FA5}">
                      <a16:colId xmlns:a16="http://schemas.microsoft.com/office/drawing/2014/main" val="20002"/>
                    </a:ext>
                  </a:extLst>
                </a:gridCol>
                <a:gridCol w="574675">
                  <a:extLst>
                    <a:ext uri="{9D8B030D-6E8A-4147-A177-3AD203B41FA5}">
                      <a16:colId xmlns:a16="http://schemas.microsoft.com/office/drawing/2014/main" val="20003"/>
                    </a:ext>
                  </a:extLst>
                </a:gridCol>
                <a:gridCol w="576262">
                  <a:extLst>
                    <a:ext uri="{9D8B030D-6E8A-4147-A177-3AD203B41FA5}">
                      <a16:colId xmlns:a16="http://schemas.microsoft.com/office/drawing/2014/main" val="20004"/>
                    </a:ext>
                  </a:extLst>
                </a:gridCol>
                <a:gridCol w="576263">
                  <a:extLst>
                    <a:ext uri="{9D8B030D-6E8A-4147-A177-3AD203B41FA5}">
                      <a16:colId xmlns:a16="http://schemas.microsoft.com/office/drawing/2014/main" val="20005"/>
                    </a:ext>
                  </a:extLst>
                </a:gridCol>
                <a:gridCol w="576262">
                  <a:extLst>
                    <a:ext uri="{9D8B030D-6E8A-4147-A177-3AD203B41FA5}">
                      <a16:colId xmlns:a16="http://schemas.microsoft.com/office/drawing/2014/main" val="20006"/>
                    </a:ext>
                  </a:extLst>
                </a:gridCol>
              </a:tblGrid>
              <a:tr h="574675">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4714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90963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306513"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16954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1526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6098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0670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5242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zh-CN" altLang="zh-CN" sz="2400" b="1" i="0" u="none" strike="noStrike" cap="none" normalizeH="0" baseline="0">
                        <a:ln>
                          <a:noFill/>
                        </a:ln>
                        <a:solidFill>
                          <a:schemeClr val="tx1"/>
                        </a:solidFill>
                        <a:effectLst/>
                        <a:latin typeface="Arial Narrow" panose="020B0606020202030204" pitchFamily="34" charset="0"/>
                        <a:ea typeface="楷体_GB2312" pitchFamily="49"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4714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90963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306513"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16954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1526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6098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0670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5242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zh-CN" altLang="zh-CN" sz="2400" b="1" i="0" u="none" strike="noStrike" cap="none" normalizeH="0" baseline="0">
                        <a:ln>
                          <a:noFill/>
                        </a:ln>
                        <a:solidFill>
                          <a:schemeClr val="tx1"/>
                        </a:solidFill>
                        <a:effectLst/>
                        <a:latin typeface="Arial Narrow" panose="020B0606020202030204" pitchFamily="34" charset="0"/>
                        <a:ea typeface="楷体_GB2312" pitchFamily="49"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4714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90963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306513"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16954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1526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6098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0670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5242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zh-CN" altLang="zh-CN" sz="2400" b="1" i="0" u="none" strike="noStrike" cap="none" normalizeH="0" baseline="0">
                        <a:ln>
                          <a:noFill/>
                        </a:ln>
                        <a:solidFill>
                          <a:schemeClr val="tx1"/>
                        </a:solidFill>
                        <a:effectLst/>
                        <a:latin typeface="Arial Narrow" panose="020B0606020202030204"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4714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90963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306513"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16954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1526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6098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0670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5242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zh-CN" altLang="zh-CN" sz="2400" b="1" i="0" u="none" strike="noStrike" cap="none" normalizeH="0" baseline="0">
                        <a:ln>
                          <a:noFill/>
                        </a:ln>
                        <a:solidFill>
                          <a:schemeClr val="tx1"/>
                        </a:solidFill>
                        <a:effectLst/>
                        <a:latin typeface="Arial Narrow" panose="020B0606020202030204" pitchFamily="34" charset="0"/>
                        <a:ea typeface="楷体_GB2312" pitchFamily="49"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Y</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68288">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69875">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68288">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68288">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69875">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69875">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68288">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69875">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grpSp>
        <p:nvGrpSpPr>
          <p:cNvPr id="411155" name="Group 531">
            <a:extLst>
              <a:ext uri="{FF2B5EF4-FFF2-40B4-BE49-F238E27FC236}">
                <a16:creationId xmlns:a16="http://schemas.microsoft.com/office/drawing/2014/main" id="{A043C391-AA8A-A974-A942-F2A89BAE3E8F}"/>
              </a:ext>
            </a:extLst>
          </p:cNvPr>
          <p:cNvGrpSpPr>
            <a:grpSpLocks/>
          </p:cNvGrpSpPr>
          <p:nvPr/>
        </p:nvGrpSpPr>
        <p:grpSpPr bwMode="auto">
          <a:xfrm>
            <a:off x="4716463" y="1268413"/>
            <a:ext cx="3365500" cy="1085850"/>
            <a:chOff x="2971" y="799"/>
            <a:chExt cx="2120" cy="684"/>
          </a:xfrm>
        </p:grpSpPr>
        <p:sp>
          <p:nvSpPr>
            <p:cNvPr id="14431" name="Rectangle 9">
              <a:extLst>
                <a:ext uri="{FF2B5EF4-FFF2-40B4-BE49-F238E27FC236}">
                  <a16:creationId xmlns:a16="http://schemas.microsoft.com/office/drawing/2014/main" id="{E6128423-9BF7-FA6B-6BB3-4F5C762684E8}"/>
                </a:ext>
              </a:extLst>
            </p:cNvPr>
            <p:cNvSpPr>
              <a:spLocks noChangeArrowheads="1"/>
            </p:cNvSpPr>
            <p:nvPr/>
          </p:nvSpPr>
          <p:spPr bwMode="auto">
            <a:xfrm>
              <a:off x="3606" y="799"/>
              <a:ext cx="1485" cy="306"/>
            </a:xfrm>
            <a:prstGeom prst="rect">
              <a:avLst/>
            </a:prstGeom>
            <a:solidFill>
              <a:srgbClr val="A3B2C1">
                <a:alpha val="0"/>
              </a:srgbClr>
            </a:solidFill>
            <a:ln w="28575">
              <a:solidFill>
                <a:srgbClr val="CC3399">
                  <a:alpha val="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rgbClr val="000066"/>
                  </a:solidFill>
                  <a:latin typeface="Arial" panose="020B0604020202020204" pitchFamily="34" charset="0"/>
                  <a:ea typeface="楷体_GB2312" pitchFamily="49" charset="-122"/>
                  <a:cs typeface="Times New Roman" panose="02020603050405020304" pitchFamily="18" charset="0"/>
                </a:rPr>
                <a:t>状态转换真值表</a:t>
              </a:r>
            </a:p>
          </p:txBody>
        </p:sp>
        <p:sp>
          <p:nvSpPr>
            <p:cNvPr id="14432" name="Rectangle 12">
              <a:extLst>
                <a:ext uri="{FF2B5EF4-FFF2-40B4-BE49-F238E27FC236}">
                  <a16:creationId xmlns:a16="http://schemas.microsoft.com/office/drawing/2014/main" id="{13E61BD2-9F96-8CEA-ED83-BABE7E7EB78F}"/>
                </a:ext>
              </a:extLst>
            </p:cNvPr>
            <p:cNvSpPr>
              <a:spLocks noChangeArrowheads="1"/>
            </p:cNvSpPr>
            <p:nvPr/>
          </p:nvSpPr>
          <p:spPr bwMode="auto">
            <a:xfrm>
              <a:off x="4066" y="987"/>
              <a:ext cx="31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14433" name="Object 523">
              <a:extLst>
                <a:ext uri="{FF2B5EF4-FFF2-40B4-BE49-F238E27FC236}">
                  <a16:creationId xmlns:a16="http://schemas.microsoft.com/office/drawing/2014/main" id="{0168723F-415D-C140-9FB9-705BDEC1A2C8}"/>
                </a:ext>
              </a:extLst>
            </p:cNvPr>
            <p:cNvGraphicFramePr>
              <a:graphicFrameLocks noChangeAspect="1"/>
            </p:cNvGraphicFramePr>
            <p:nvPr/>
          </p:nvGraphicFramePr>
          <p:xfrm>
            <a:off x="2971" y="1162"/>
            <a:ext cx="261" cy="291"/>
          </p:xfrm>
          <a:graphic>
            <a:graphicData uri="http://schemas.openxmlformats.org/presentationml/2006/ole">
              <mc:AlternateContent xmlns:mc="http://schemas.openxmlformats.org/markup-compatibility/2006">
                <mc:Choice xmlns:v="urn:schemas-microsoft-com:vml" Requires="v">
                  <p:oleObj name="公式" r:id="rId2" imgW="215806" imgH="228501" progId="Equation.3">
                    <p:embed/>
                  </p:oleObj>
                </mc:Choice>
                <mc:Fallback>
                  <p:oleObj name="公式" r:id="rId2" imgW="215806" imgH="228501" progId="Equation.3">
                    <p:embed/>
                    <p:pic>
                      <p:nvPicPr>
                        <p:cNvPr id="0" name="Object 5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 y="1162"/>
                          <a:ext cx="26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34" name="Object 524">
              <a:extLst>
                <a:ext uri="{FF2B5EF4-FFF2-40B4-BE49-F238E27FC236}">
                  <a16:creationId xmlns:a16="http://schemas.microsoft.com/office/drawing/2014/main" id="{69D210D8-4E2E-41C8-7B48-FC88F223E3A8}"/>
                </a:ext>
              </a:extLst>
            </p:cNvPr>
            <p:cNvGraphicFramePr>
              <a:graphicFrameLocks noChangeAspect="1"/>
            </p:cNvGraphicFramePr>
            <p:nvPr/>
          </p:nvGraphicFramePr>
          <p:xfrm>
            <a:off x="3243" y="1162"/>
            <a:ext cx="267" cy="314"/>
          </p:xfrm>
          <a:graphic>
            <a:graphicData uri="http://schemas.openxmlformats.org/presentationml/2006/ole">
              <mc:AlternateContent xmlns:mc="http://schemas.openxmlformats.org/markup-compatibility/2006">
                <mc:Choice xmlns:v="urn:schemas-microsoft-com:vml" Requires="v">
                  <p:oleObj name="公式" r:id="rId4" imgW="215713" imgH="241091" progId="Equation.3">
                    <p:embed/>
                  </p:oleObj>
                </mc:Choice>
                <mc:Fallback>
                  <p:oleObj name="公式" r:id="rId4" imgW="215713" imgH="241091" progId="Equation.3">
                    <p:embed/>
                    <p:pic>
                      <p:nvPicPr>
                        <p:cNvPr id="0" name="Object 5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3" y="1162"/>
                          <a:ext cx="267"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35" name="Object 527">
              <a:extLst>
                <a:ext uri="{FF2B5EF4-FFF2-40B4-BE49-F238E27FC236}">
                  <a16:creationId xmlns:a16="http://schemas.microsoft.com/office/drawing/2014/main" id="{8450AE23-8D22-7BF4-CE11-C63A88708B73}"/>
                </a:ext>
              </a:extLst>
            </p:cNvPr>
            <p:cNvGraphicFramePr>
              <a:graphicFrameLocks noChangeAspect="1"/>
            </p:cNvGraphicFramePr>
            <p:nvPr/>
          </p:nvGraphicFramePr>
          <p:xfrm>
            <a:off x="3992" y="1166"/>
            <a:ext cx="367" cy="308"/>
          </p:xfrm>
          <a:graphic>
            <a:graphicData uri="http://schemas.openxmlformats.org/presentationml/2006/ole">
              <mc:AlternateContent xmlns:mc="http://schemas.openxmlformats.org/markup-compatibility/2006">
                <mc:Choice xmlns:v="urn:schemas-microsoft-com:vml" Requires="v">
                  <p:oleObj name="公式" r:id="rId6" imgW="304668" imgH="228501" progId="Equation.3">
                    <p:embed/>
                  </p:oleObj>
                </mc:Choice>
                <mc:Fallback>
                  <p:oleObj name="公式" r:id="rId6" imgW="304668" imgH="228501" progId="Equation.3">
                    <p:embed/>
                    <p:pic>
                      <p:nvPicPr>
                        <p:cNvPr id="0" name="Object 52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92" y="1166"/>
                          <a:ext cx="367"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36" name="Object 528">
              <a:extLst>
                <a:ext uri="{FF2B5EF4-FFF2-40B4-BE49-F238E27FC236}">
                  <a16:creationId xmlns:a16="http://schemas.microsoft.com/office/drawing/2014/main" id="{C22F2C00-2D0D-62D8-DA30-5FC55B07B59F}"/>
                </a:ext>
              </a:extLst>
            </p:cNvPr>
            <p:cNvGraphicFramePr>
              <a:graphicFrameLocks noChangeAspect="1"/>
            </p:cNvGraphicFramePr>
            <p:nvPr/>
          </p:nvGraphicFramePr>
          <p:xfrm>
            <a:off x="4332" y="1162"/>
            <a:ext cx="368" cy="321"/>
          </p:xfrm>
          <a:graphic>
            <a:graphicData uri="http://schemas.openxmlformats.org/presentationml/2006/ole">
              <mc:AlternateContent xmlns:mc="http://schemas.openxmlformats.org/markup-compatibility/2006">
                <mc:Choice xmlns:v="urn:schemas-microsoft-com:vml" Requires="v">
                  <p:oleObj name="公式" r:id="rId8" imgW="304668" imgH="241195" progId="Equation.3">
                    <p:embed/>
                  </p:oleObj>
                </mc:Choice>
                <mc:Fallback>
                  <p:oleObj name="公式" r:id="rId8" imgW="304668" imgH="241195" progId="Equation.3">
                    <p:embed/>
                    <p:pic>
                      <p:nvPicPr>
                        <p:cNvPr id="0" name="Object 52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32" y="1162"/>
                          <a:ext cx="368"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4423" name="Group 530">
            <a:extLst>
              <a:ext uri="{FF2B5EF4-FFF2-40B4-BE49-F238E27FC236}">
                <a16:creationId xmlns:a16="http://schemas.microsoft.com/office/drawing/2014/main" id="{71A18641-7196-9149-EF80-6882FDA7B2C5}"/>
              </a:ext>
            </a:extLst>
          </p:cNvPr>
          <p:cNvGrpSpPr>
            <a:grpSpLocks/>
          </p:cNvGrpSpPr>
          <p:nvPr/>
        </p:nvGrpSpPr>
        <p:grpSpPr bwMode="auto">
          <a:xfrm>
            <a:off x="611188" y="476250"/>
            <a:ext cx="4806950" cy="4795838"/>
            <a:chOff x="385" y="300"/>
            <a:chExt cx="3028" cy="3021"/>
          </a:xfrm>
        </p:grpSpPr>
        <p:sp>
          <p:nvSpPr>
            <p:cNvPr id="14424" name="Rectangle 4">
              <a:extLst>
                <a:ext uri="{FF2B5EF4-FFF2-40B4-BE49-F238E27FC236}">
                  <a16:creationId xmlns:a16="http://schemas.microsoft.com/office/drawing/2014/main" id="{B17A6A5F-ACE3-CC7F-349D-634FEB0EEE34}"/>
                </a:ext>
              </a:extLst>
            </p:cNvPr>
            <p:cNvSpPr>
              <a:spLocks noChangeArrowheads="1"/>
            </p:cNvSpPr>
            <p:nvPr/>
          </p:nvSpPr>
          <p:spPr bwMode="auto">
            <a:xfrm>
              <a:off x="657" y="890"/>
              <a:ext cx="900" cy="300"/>
            </a:xfrm>
            <a:prstGeom prst="rect">
              <a:avLst/>
            </a:prstGeom>
            <a:solidFill>
              <a:srgbClr val="FFFFFF">
                <a:alpha val="0"/>
              </a:srgbClr>
            </a:solidFill>
            <a:ln w="19050">
              <a:solidFill>
                <a:srgbClr val="CC3399">
                  <a:alpha val="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rgbClr val="000066"/>
                  </a:solidFill>
                  <a:latin typeface="宋体" panose="02010600030101010101" pitchFamily="2" charset="-122"/>
                  <a:ea typeface="楷体_GB2312" pitchFamily="49" charset="-122"/>
                  <a:cs typeface="Times New Roman" panose="02020603050405020304" pitchFamily="18" charset="0"/>
                </a:rPr>
                <a:t>输出方程</a:t>
              </a:r>
              <a:endParaRPr lang="zh-CN" altLang="en-US">
                <a:solidFill>
                  <a:srgbClr val="000066"/>
                </a:solidFill>
                <a:latin typeface="Arial" panose="020B0604020202020204" pitchFamily="34" charset="0"/>
                <a:ea typeface="楷体_GB2312" pitchFamily="49" charset="-122"/>
                <a:cs typeface="Times New Roman" panose="02020603050405020304" pitchFamily="18" charset="0"/>
              </a:endParaRPr>
            </a:p>
          </p:txBody>
        </p:sp>
        <p:graphicFrame>
          <p:nvGraphicFramePr>
            <p:cNvPr id="14425" name="Object 5">
              <a:extLst>
                <a:ext uri="{FF2B5EF4-FFF2-40B4-BE49-F238E27FC236}">
                  <a16:creationId xmlns:a16="http://schemas.microsoft.com/office/drawing/2014/main" id="{2A6A3E04-226D-6230-4864-A1DB97F898E3}"/>
                </a:ext>
              </a:extLst>
            </p:cNvPr>
            <p:cNvGraphicFramePr>
              <a:graphicFrameLocks noChangeAspect="1"/>
            </p:cNvGraphicFramePr>
            <p:nvPr/>
          </p:nvGraphicFramePr>
          <p:xfrm>
            <a:off x="700" y="1526"/>
            <a:ext cx="1442" cy="363"/>
          </p:xfrm>
          <a:graphic>
            <a:graphicData uri="http://schemas.openxmlformats.org/presentationml/2006/ole">
              <mc:AlternateContent xmlns:mc="http://schemas.openxmlformats.org/markup-compatibility/2006">
                <mc:Choice xmlns:v="urn:schemas-microsoft-com:vml" Requires="v">
                  <p:oleObj name="公式" r:id="rId10" imgW="914400" imgH="228600" progId="Equation.3">
                    <p:embed/>
                  </p:oleObj>
                </mc:Choice>
                <mc:Fallback>
                  <p:oleObj name="公式" r:id="rId10" imgW="914400" imgH="228600" progId="Equation.3">
                    <p:embed/>
                    <p:pic>
                      <p:nvPicPr>
                        <p:cNvPr id="0"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0" y="1526"/>
                          <a:ext cx="1442" cy="363"/>
                        </a:xfrm>
                        <a:prstGeom prst="rect">
                          <a:avLst/>
                        </a:prstGeom>
                        <a:noFill/>
                        <a:ln w="9525">
                          <a:solidFill>
                            <a:srgbClr val="000000">
                              <a:alpha val="0"/>
                            </a:srgbClr>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26" name="Object 6">
              <a:extLst>
                <a:ext uri="{FF2B5EF4-FFF2-40B4-BE49-F238E27FC236}">
                  <a16:creationId xmlns:a16="http://schemas.microsoft.com/office/drawing/2014/main" id="{92D34899-49B6-0684-F236-89C53B5A7050}"/>
                </a:ext>
              </a:extLst>
            </p:cNvPr>
            <p:cNvGraphicFramePr>
              <a:graphicFrameLocks noChangeAspect="1"/>
            </p:cNvGraphicFramePr>
            <p:nvPr/>
          </p:nvGraphicFramePr>
          <p:xfrm>
            <a:off x="612" y="2954"/>
            <a:ext cx="1908" cy="367"/>
          </p:xfrm>
          <a:graphic>
            <a:graphicData uri="http://schemas.openxmlformats.org/presentationml/2006/ole">
              <mc:AlternateContent xmlns:mc="http://schemas.openxmlformats.org/markup-compatibility/2006">
                <mc:Choice xmlns:v="urn:schemas-microsoft-com:vml" Requires="v">
                  <p:oleObj name="公式" r:id="rId12" imgW="1143000" imgH="215900" progId="Equation.3">
                    <p:embed/>
                  </p:oleObj>
                </mc:Choice>
                <mc:Fallback>
                  <p:oleObj name="公式" r:id="rId12" imgW="1143000" imgH="215900" progId="Equation.3">
                    <p:embed/>
                    <p:pic>
                      <p:nvPicPr>
                        <p:cNvPr id="0"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2" y="2954"/>
                          <a:ext cx="1908"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27" name="Object 7">
              <a:extLst>
                <a:ext uri="{FF2B5EF4-FFF2-40B4-BE49-F238E27FC236}">
                  <a16:creationId xmlns:a16="http://schemas.microsoft.com/office/drawing/2014/main" id="{47D5A4E3-39EA-D60C-A84D-E5F17F199397}"/>
                </a:ext>
              </a:extLst>
            </p:cNvPr>
            <p:cNvGraphicFramePr>
              <a:graphicFrameLocks noChangeAspect="1"/>
            </p:cNvGraphicFramePr>
            <p:nvPr/>
          </p:nvGraphicFramePr>
          <p:xfrm>
            <a:off x="690" y="2465"/>
            <a:ext cx="1115" cy="408"/>
          </p:xfrm>
          <a:graphic>
            <a:graphicData uri="http://schemas.openxmlformats.org/presentationml/2006/ole">
              <mc:AlternateContent xmlns:mc="http://schemas.openxmlformats.org/markup-compatibility/2006">
                <mc:Choice xmlns:v="urn:schemas-microsoft-com:vml" Requires="v">
                  <p:oleObj name="公式" r:id="rId14" imgW="723586" imgH="253890" progId="Equation.3">
                    <p:embed/>
                  </p:oleObj>
                </mc:Choice>
                <mc:Fallback>
                  <p:oleObj name="公式" r:id="rId14" imgW="723586" imgH="253890" progId="Equation.3">
                    <p:embed/>
                    <p:pic>
                      <p:nvPicPr>
                        <p:cNvPr id="0" name="Object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90" y="2465"/>
                          <a:ext cx="1115"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428" name="Rectangle 8">
              <a:extLst>
                <a:ext uri="{FF2B5EF4-FFF2-40B4-BE49-F238E27FC236}">
                  <a16:creationId xmlns:a16="http://schemas.microsoft.com/office/drawing/2014/main" id="{82A7BF7C-8666-189A-6DE6-B95845C17ACE}"/>
                </a:ext>
              </a:extLst>
            </p:cNvPr>
            <p:cNvSpPr>
              <a:spLocks noChangeArrowheads="1"/>
            </p:cNvSpPr>
            <p:nvPr/>
          </p:nvSpPr>
          <p:spPr bwMode="auto">
            <a:xfrm>
              <a:off x="521" y="2069"/>
              <a:ext cx="1093" cy="300"/>
            </a:xfrm>
            <a:prstGeom prst="rect">
              <a:avLst/>
            </a:prstGeom>
            <a:noFill/>
            <a:ln w="19050">
              <a:solidFill>
                <a:srgbClr val="CC3399">
                  <a:alpha val="0"/>
                </a:srgb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rgbClr val="000066"/>
                  </a:solidFill>
                  <a:latin typeface="Times New Roman" panose="02020603050405020304" pitchFamily="18" charset="0"/>
                  <a:ea typeface="楷体_GB2312" pitchFamily="49" charset="-122"/>
                  <a:cs typeface="Times New Roman" panose="02020603050405020304" pitchFamily="18" charset="0"/>
                </a:rPr>
                <a:t>状态</a:t>
              </a:r>
              <a:r>
                <a:rPr lang="zh-CN" altLang="en-US">
                  <a:solidFill>
                    <a:srgbClr val="000066"/>
                  </a:solidFill>
                  <a:latin typeface="宋体" panose="02010600030101010101" pitchFamily="2" charset="-122"/>
                  <a:ea typeface="楷体_GB2312" pitchFamily="49" charset="-122"/>
                  <a:cs typeface="Times New Roman" panose="02020603050405020304" pitchFamily="18" charset="0"/>
                </a:rPr>
                <a:t>方程组</a:t>
              </a:r>
              <a:endParaRPr lang="zh-CN" altLang="en-US">
                <a:solidFill>
                  <a:srgbClr val="000066"/>
                </a:solidFill>
                <a:latin typeface="Arial" panose="020B0604020202020204" pitchFamily="34" charset="0"/>
                <a:ea typeface="楷体_GB2312" pitchFamily="49" charset="-122"/>
                <a:cs typeface="Times New Roman" panose="02020603050405020304" pitchFamily="18" charset="0"/>
              </a:endParaRPr>
            </a:p>
          </p:txBody>
        </p:sp>
        <p:sp>
          <p:nvSpPr>
            <p:cNvPr id="14429" name="Rectangle 94">
              <a:extLst>
                <a:ext uri="{FF2B5EF4-FFF2-40B4-BE49-F238E27FC236}">
                  <a16:creationId xmlns:a16="http://schemas.microsoft.com/office/drawing/2014/main" id="{CE30EDE3-AC65-8A41-589A-8B7241F5DF44}"/>
                </a:ext>
              </a:extLst>
            </p:cNvPr>
            <p:cNvSpPr>
              <a:spLocks noChangeArrowheads="1"/>
            </p:cNvSpPr>
            <p:nvPr/>
          </p:nvSpPr>
          <p:spPr bwMode="auto">
            <a:xfrm>
              <a:off x="385" y="300"/>
              <a:ext cx="3028" cy="306"/>
            </a:xfrm>
            <a:prstGeom prst="rect">
              <a:avLst/>
            </a:prstGeom>
            <a:noFill/>
            <a:ln w="28575">
              <a:solidFill>
                <a:srgbClr val="FFFFFF">
                  <a:alpha val="0"/>
                </a:srgb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solidFill>
                    <a:srgbClr val="000066"/>
                  </a:solidFill>
                  <a:latin typeface="Times New Roman" panose="02020603050405020304" pitchFamily="18" charset="0"/>
                  <a:ea typeface="楷体_GB2312" pitchFamily="49" charset="-122"/>
                </a:rPr>
                <a:t>2. </a:t>
              </a:r>
              <a:r>
                <a:rPr lang="zh-CN" altLang="en-US">
                  <a:solidFill>
                    <a:srgbClr val="000066"/>
                  </a:solidFill>
                  <a:latin typeface="Tahoma" panose="020B0604030504040204" pitchFamily="34" charset="0"/>
                  <a:ea typeface="楷体_GB2312" pitchFamily="49" charset="-122"/>
                </a:rPr>
                <a:t>根据方程组列出</a:t>
              </a:r>
              <a:r>
                <a:rPr lang="zh-CN" altLang="en-US">
                  <a:solidFill>
                    <a:srgbClr val="000066"/>
                  </a:solidFill>
                  <a:latin typeface="Arial" panose="020B0604020202020204" pitchFamily="34" charset="0"/>
                  <a:ea typeface="楷体_GB2312" pitchFamily="49" charset="-122"/>
                  <a:cs typeface="Times New Roman" panose="02020603050405020304" pitchFamily="18" charset="0"/>
                </a:rPr>
                <a:t>状态转换真值表</a:t>
              </a:r>
            </a:p>
          </p:txBody>
        </p:sp>
        <p:graphicFrame>
          <p:nvGraphicFramePr>
            <p:cNvPr id="14430" name="Object 529">
              <a:extLst>
                <a:ext uri="{FF2B5EF4-FFF2-40B4-BE49-F238E27FC236}">
                  <a16:creationId xmlns:a16="http://schemas.microsoft.com/office/drawing/2014/main" id="{9679F89E-60E0-4AAE-4B78-AC22662963C2}"/>
                </a:ext>
              </a:extLst>
            </p:cNvPr>
            <p:cNvGraphicFramePr>
              <a:graphicFrameLocks noChangeAspect="1"/>
            </p:cNvGraphicFramePr>
            <p:nvPr/>
          </p:nvGraphicFramePr>
          <p:xfrm>
            <a:off x="702" y="1208"/>
            <a:ext cx="983" cy="395"/>
          </p:xfrm>
          <a:graphic>
            <a:graphicData uri="http://schemas.openxmlformats.org/presentationml/2006/ole">
              <mc:AlternateContent xmlns:mc="http://schemas.openxmlformats.org/markup-compatibility/2006">
                <mc:Choice xmlns:v="urn:schemas-microsoft-com:vml" Requires="v">
                  <p:oleObj name="公式" r:id="rId16" imgW="634725" imgH="253890" progId="Equation.3">
                    <p:embed/>
                  </p:oleObj>
                </mc:Choice>
                <mc:Fallback>
                  <p:oleObj name="公式" r:id="rId16" imgW="634725" imgH="253890" progId="Equation.3">
                    <p:embed/>
                    <p:pic>
                      <p:nvPicPr>
                        <p:cNvPr id="0" name="Object 52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02" y="1208"/>
                          <a:ext cx="983"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411150"/>
                                        </p:tgtEl>
                                        <p:attrNameLst>
                                          <p:attrName>style.visibility</p:attrName>
                                        </p:attrNameLst>
                                      </p:cBhvr>
                                      <p:to>
                                        <p:strVal val="visible"/>
                                      </p:to>
                                    </p:set>
                                    <p:animEffect transition="in" filter="wipe(up)">
                                      <p:cBhvr>
                                        <p:cTn id="7" dur="500"/>
                                        <p:tgtEl>
                                          <p:spTgt spid="411150"/>
                                        </p:tgtEl>
                                      </p:cBhvr>
                                    </p:animEffect>
                                  </p:childTnLst>
                                </p:cTn>
                              </p:par>
                              <p:par>
                                <p:cTn id="8" presetID="22" presetClass="entr" presetSubtype="1" fill="hold" nodeType="withEffect">
                                  <p:stCondLst>
                                    <p:cond delay="0"/>
                                  </p:stCondLst>
                                  <p:childTnLst>
                                    <p:set>
                                      <p:cBhvr>
                                        <p:cTn id="9" dur="1" fill="hold">
                                          <p:stCondLst>
                                            <p:cond delay="0"/>
                                          </p:stCondLst>
                                        </p:cTn>
                                        <p:tgtEl>
                                          <p:spTgt spid="411155"/>
                                        </p:tgtEl>
                                        <p:attrNameLst>
                                          <p:attrName>style.visibility</p:attrName>
                                        </p:attrNameLst>
                                      </p:cBhvr>
                                      <p:to>
                                        <p:strVal val="visible"/>
                                      </p:to>
                                    </p:set>
                                    <p:animEffect transition="in" filter="wipe(up)">
                                      <p:cBhvr>
                                        <p:cTn id="10" dur="500"/>
                                        <p:tgtEl>
                                          <p:spTgt spid="411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309" name="Rectangle 165">
            <a:extLst>
              <a:ext uri="{FF2B5EF4-FFF2-40B4-BE49-F238E27FC236}">
                <a16:creationId xmlns:a16="http://schemas.microsoft.com/office/drawing/2014/main" id="{1C64FB8B-607E-5055-6430-566C86A730C8}"/>
              </a:ext>
            </a:extLst>
          </p:cNvPr>
          <p:cNvSpPr>
            <a:spLocks noChangeArrowheads="1"/>
          </p:cNvSpPr>
          <p:nvPr/>
        </p:nvSpPr>
        <p:spPr bwMode="auto">
          <a:xfrm>
            <a:off x="323850" y="1268413"/>
            <a:ext cx="3024188" cy="406400"/>
          </a:xfrm>
          <a:prstGeom prst="rect">
            <a:avLst/>
          </a:prstGeom>
          <a:noFill/>
          <a:ln w="9525">
            <a:solidFill>
              <a:schemeClr val="bg1">
                <a:alpha val="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000" i="1">
                <a:solidFill>
                  <a:srgbClr val="000099"/>
                </a:solidFill>
                <a:latin typeface="Times New Roman" panose="02020603050405020304" pitchFamily="18" charset="0"/>
                <a:ea typeface="楷体_GB2312" pitchFamily="49" charset="-122"/>
              </a:rPr>
              <a:t>Q</a:t>
            </a:r>
            <a:r>
              <a:rPr lang="en-US" altLang="zh-CN" sz="2000" baseline="-25000">
                <a:solidFill>
                  <a:srgbClr val="000099"/>
                </a:solidFill>
                <a:latin typeface="Times New Roman" panose="02020603050405020304" pitchFamily="18" charset="0"/>
                <a:ea typeface="楷体_GB2312" pitchFamily="49" charset="-122"/>
              </a:rPr>
              <a:t>0</a:t>
            </a:r>
            <a:r>
              <a:rPr lang="zh-CN" altLang="en-US" sz="2000">
                <a:solidFill>
                  <a:srgbClr val="000099"/>
                </a:solidFill>
                <a:latin typeface="Times New Roman" panose="02020603050405020304" pitchFamily="18" charset="0"/>
                <a:ea typeface="楷体_GB2312" pitchFamily="49" charset="-122"/>
              </a:rPr>
              <a:t>在每个</a:t>
            </a:r>
            <a:r>
              <a:rPr lang="en-US" altLang="zh-CN" sz="2000">
                <a:solidFill>
                  <a:srgbClr val="000099"/>
                </a:solidFill>
                <a:latin typeface="Times New Roman" panose="02020603050405020304" pitchFamily="18" charset="0"/>
                <a:ea typeface="楷体_GB2312" pitchFamily="49" charset="-122"/>
              </a:rPr>
              <a:t>CP</a:t>
            </a:r>
            <a:r>
              <a:rPr lang="zh-CN" altLang="en-US" sz="2000">
                <a:solidFill>
                  <a:srgbClr val="000099"/>
                </a:solidFill>
                <a:latin typeface="Times New Roman" panose="02020603050405020304" pitchFamily="18" charset="0"/>
                <a:ea typeface="楷体_GB2312" pitchFamily="49" charset="-122"/>
              </a:rPr>
              <a:t>都翻转一次</a:t>
            </a:r>
          </a:p>
        </p:txBody>
      </p:sp>
      <p:sp>
        <p:nvSpPr>
          <p:cNvPr id="390310" name="Rectangle 166">
            <a:extLst>
              <a:ext uri="{FF2B5EF4-FFF2-40B4-BE49-F238E27FC236}">
                <a16:creationId xmlns:a16="http://schemas.microsoft.com/office/drawing/2014/main" id="{500D0430-9B75-449F-5FC8-7852903076D4}"/>
              </a:ext>
            </a:extLst>
          </p:cNvPr>
          <p:cNvSpPr>
            <a:spLocks noChangeArrowheads="1"/>
          </p:cNvSpPr>
          <p:nvPr/>
        </p:nvSpPr>
        <p:spPr bwMode="auto">
          <a:xfrm>
            <a:off x="323850" y="2135188"/>
            <a:ext cx="3276600" cy="720725"/>
          </a:xfrm>
          <a:prstGeom prst="rect">
            <a:avLst/>
          </a:prstGeom>
          <a:noFill/>
          <a:ln w="19050">
            <a:solidFill>
              <a:srgbClr val="FF3399">
                <a:alpha val="0"/>
              </a:srgb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000" i="1">
                <a:solidFill>
                  <a:srgbClr val="000099"/>
                </a:solidFill>
                <a:latin typeface="Times New Roman" panose="02020603050405020304" pitchFamily="18" charset="0"/>
                <a:ea typeface="楷体_GB2312" pitchFamily="49" charset="-122"/>
              </a:rPr>
              <a:t>Q</a:t>
            </a:r>
            <a:r>
              <a:rPr lang="en-US" altLang="zh-CN" sz="2000" baseline="-25000">
                <a:solidFill>
                  <a:srgbClr val="000099"/>
                </a:solidFill>
                <a:latin typeface="Times New Roman" panose="02020603050405020304" pitchFamily="18" charset="0"/>
                <a:ea typeface="楷体_GB2312" pitchFamily="49" charset="-122"/>
              </a:rPr>
              <a:t>1</a:t>
            </a:r>
            <a:r>
              <a:rPr lang="zh-CN" altLang="en-US" sz="2000">
                <a:solidFill>
                  <a:srgbClr val="000099"/>
                </a:solidFill>
                <a:latin typeface="Times New Roman" panose="02020603050405020304" pitchFamily="18" charset="0"/>
                <a:ea typeface="楷体_GB2312" pitchFamily="49" charset="-122"/>
              </a:rPr>
              <a:t>仅在</a:t>
            </a:r>
            <a:r>
              <a:rPr lang="en-US" altLang="zh-CN" sz="2000">
                <a:solidFill>
                  <a:srgbClr val="000099"/>
                </a:solidFill>
                <a:latin typeface="Times New Roman" panose="02020603050405020304" pitchFamily="18" charset="0"/>
                <a:ea typeface="楷体_GB2312" pitchFamily="49" charset="-122"/>
              </a:rPr>
              <a:t>Q</a:t>
            </a:r>
            <a:r>
              <a:rPr lang="en-US" altLang="zh-CN" sz="2000" baseline="-25000">
                <a:solidFill>
                  <a:srgbClr val="000099"/>
                </a:solidFill>
                <a:latin typeface="Times New Roman" panose="02020603050405020304" pitchFamily="18" charset="0"/>
                <a:ea typeface="楷体_GB2312" pitchFamily="49" charset="-122"/>
              </a:rPr>
              <a:t>0</a:t>
            </a:r>
            <a:r>
              <a:rPr lang="en-US" altLang="zh-CN" sz="2000">
                <a:solidFill>
                  <a:srgbClr val="000099"/>
                </a:solidFill>
                <a:latin typeface="Times New Roman" panose="02020603050405020304" pitchFamily="18" charset="0"/>
                <a:ea typeface="楷体_GB2312" pitchFamily="49" charset="-122"/>
              </a:rPr>
              <a:t>=1</a:t>
            </a:r>
            <a:r>
              <a:rPr lang="zh-CN" altLang="en-US" sz="2000">
                <a:solidFill>
                  <a:srgbClr val="000099"/>
                </a:solidFill>
                <a:latin typeface="Times New Roman" panose="02020603050405020304" pitchFamily="18" charset="0"/>
                <a:ea typeface="楷体_GB2312" pitchFamily="49" charset="-122"/>
              </a:rPr>
              <a:t>后的下一个</a:t>
            </a:r>
            <a:r>
              <a:rPr lang="en-US" altLang="zh-CN" sz="2000">
                <a:solidFill>
                  <a:srgbClr val="000099"/>
                </a:solidFill>
                <a:latin typeface="Times New Roman" panose="02020603050405020304" pitchFamily="18" charset="0"/>
                <a:ea typeface="楷体_GB2312" pitchFamily="49" charset="-122"/>
              </a:rPr>
              <a:t>CP</a:t>
            </a:r>
            <a:r>
              <a:rPr lang="zh-CN" altLang="en-US" sz="2000">
                <a:solidFill>
                  <a:srgbClr val="000099"/>
                </a:solidFill>
                <a:latin typeface="Times New Roman" panose="02020603050405020304" pitchFamily="18" charset="0"/>
                <a:ea typeface="楷体_GB2312" pitchFamily="49" charset="-122"/>
              </a:rPr>
              <a:t>到来时翻转</a:t>
            </a:r>
          </a:p>
        </p:txBody>
      </p:sp>
      <p:sp>
        <p:nvSpPr>
          <p:cNvPr id="390311" name="Rectangle 167">
            <a:extLst>
              <a:ext uri="{FF2B5EF4-FFF2-40B4-BE49-F238E27FC236}">
                <a16:creationId xmlns:a16="http://schemas.microsoft.com/office/drawing/2014/main" id="{F0B63AA6-CF97-424B-AC69-09A33162740A}"/>
              </a:ext>
            </a:extLst>
          </p:cNvPr>
          <p:cNvSpPr>
            <a:spLocks noChangeArrowheads="1"/>
          </p:cNvSpPr>
          <p:nvPr/>
        </p:nvSpPr>
        <p:spPr bwMode="auto">
          <a:xfrm>
            <a:off x="503238" y="1736725"/>
            <a:ext cx="2989262" cy="406400"/>
          </a:xfrm>
          <a:prstGeom prst="rect">
            <a:avLst/>
          </a:prstGeom>
          <a:noFill/>
          <a:ln w="9525">
            <a:solidFill>
              <a:schemeClr val="tx1">
                <a:alpha val="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000">
                <a:solidFill>
                  <a:srgbClr val="000099"/>
                </a:solidFill>
                <a:latin typeface="Times New Roman" panose="02020603050405020304" pitchFamily="18" charset="0"/>
                <a:ea typeface="楷体_GB2312" pitchFamily="49" charset="-122"/>
              </a:rPr>
              <a:t>FF</a:t>
            </a:r>
            <a:r>
              <a:rPr lang="en-US" altLang="zh-CN" sz="2000" baseline="-25000">
                <a:solidFill>
                  <a:srgbClr val="000099"/>
                </a:solidFill>
                <a:latin typeface="Times New Roman" panose="02020603050405020304" pitchFamily="18" charset="0"/>
                <a:ea typeface="楷体_GB2312" pitchFamily="49" charset="-122"/>
              </a:rPr>
              <a:t>0</a:t>
            </a:r>
            <a:r>
              <a:rPr lang="zh-CN" altLang="en-US" sz="2000">
                <a:solidFill>
                  <a:srgbClr val="000099"/>
                </a:solidFill>
                <a:latin typeface="Times New Roman" panose="02020603050405020304" pitchFamily="18" charset="0"/>
                <a:ea typeface="楷体_GB2312" pitchFamily="49" charset="-122"/>
              </a:rPr>
              <a:t>可采用</a:t>
            </a:r>
            <a:r>
              <a:rPr lang="en-US" altLang="zh-CN" sz="2000">
                <a:solidFill>
                  <a:srgbClr val="000099"/>
                </a:solidFill>
                <a:latin typeface="Times New Roman" panose="02020603050405020304" pitchFamily="18" charset="0"/>
                <a:ea typeface="楷体_GB2312" pitchFamily="49" charset="-122"/>
              </a:rPr>
              <a:t>T=1</a:t>
            </a:r>
            <a:r>
              <a:rPr lang="zh-CN" altLang="en-US" sz="2000">
                <a:solidFill>
                  <a:srgbClr val="000099"/>
                </a:solidFill>
                <a:latin typeface="Times New Roman" panose="02020603050405020304" pitchFamily="18" charset="0"/>
                <a:ea typeface="楷体_GB2312" pitchFamily="49" charset="-122"/>
              </a:rPr>
              <a:t>的</a:t>
            </a:r>
            <a:r>
              <a:rPr lang="en-US" altLang="zh-CN" sz="2000">
                <a:solidFill>
                  <a:srgbClr val="000099"/>
                </a:solidFill>
                <a:latin typeface="Times New Roman" panose="02020603050405020304" pitchFamily="18" charset="0"/>
                <a:ea typeface="楷体_GB2312" pitchFamily="49" charset="-122"/>
              </a:rPr>
              <a:t>T</a:t>
            </a:r>
            <a:r>
              <a:rPr lang="zh-CN" altLang="en-US" sz="2000">
                <a:solidFill>
                  <a:srgbClr val="000099"/>
                </a:solidFill>
                <a:latin typeface="Times New Roman" panose="02020603050405020304" pitchFamily="18" charset="0"/>
                <a:ea typeface="楷体_GB2312" pitchFamily="49" charset="-122"/>
              </a:rPr>
              <a:t>触发器</a:t>
            </a:r>
          </a:p>
        </p:txBody>
      </p:sp>
      <p:sp>
        <p:nvSpPr>
          <p:cNvPr id="390312" name="Rectangle 168">
            <a:extLst>
              <a:ext uri="{FF2B5EF4-FFF2-40B4-BE49-F238E27FC236}">
                <a16:creationId xmlns:a16="http://schemas.microsoft.com/office/drawing/2014/main" id="{F9784242-9C31-1175-6144-3592B10B036D}"/>
              </a:ext>
            </a:extLst>
          </p:cNvPr>
          <p:cNvSpPr>
            <a:spLocks noChangeArrowheads="1"/>
          </p:cNvSpPr>
          <p:nvPr/>
        </p:nvSpPr>
        <p:spPr bwMode="auto">
          <a:xfrm>
            <a:off x="323850" y="2890838"/>
            <a:ext cx="3527425" cy="415925"/>
          </a:xfrm>
          <a:prstGeom prst="rect">
            <a:avLst/>
          </a:prstGeom>
          <a:noFill/>
          <a:ln w="19050">
            <a:solidFill>
              <a:schemeClr val="tx1">
                <a:alpha val="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000">
                <a:solidFill>
                  <a:srgbClr val="000099"/>
                </a:solidFill>
                <a:latin typeface="Times New Roman" panose="02020603050405020304" pitchFamily="18" charset="0"/>
                <a:ea typeface="楷体_GB2312" pitchFamily="49" charset="-122"/>
              </a:rPr>
              <a:t>FF</a:t>
            </a:r>
            <a:r>
              <a:rPr lang="en-US" altLang="zh-CN" sz="2000" baseline="-25000">
                <a:solidFill>
                  <a:srgbClr val="000099"/>
                </a:solidFill>
                <a:latin typeface="Times New Roman" panose="02020603050405020304" pitchFamily="18" charset="0"/>
                <a:ea typeface="楷体_GB2312" pitchFamily="49" charset="-122"/>
              </a:rPr>
              <a:t>1</a:t>
            </a:r>
            <a:r>
              <a:rPr lang="zh-CN" altLang="en-US" sz="2000">
                <a:solidFill>
                  <a:srgbClr val="000099"/>
                </a:solidFill>
                <a:latin typeface="Times New Roman" panose="02020603050405020304" pitchFamily="18" charset="0"/>
                <a:ea typeface="楷体_GB2312" pitchFamily="49" charset="-122"/>
              </a:rPr>
              <a:t>可采用</a:t>
            </a:r>
            <a:r>
              <a:rPr lang="en-US" altLang="zh-CN" sz="2000">
                <a:solidFill>
                  <a:srgbClr val="000099"/>
                </a:solidFill>
                <a:latin typeface="Times New Roman" panose="02020603050405020304" pitchFamily="18" charset="0"/>
                <a:ea typeface="楷体_GB2312" pitchFamily="49" charset="-122"/>
              </a:rPr>
              <a:t>T= </a:t>
            </a:r>
            <a:r>
              <a:rPr lang="en-US" altLang="zh-CN" sz="1800">
                <a:solidFill>
                  <a:srgbClr val="000099"/>
                </a:solidFill>
                <a:latin typeface="Tahoma" panose="020B0604030504040204" pitchFamily="34" charset="0"/>
              </a:rPr>
              <a:t>Q</a:t>
            </a:r>
            <a:r>
              <a:rPr lang="en-US" altLang="zh-CN" sz="1800" baseline="-25000">
                <a:solidFill>
                  <a:srgbClr val="000099"/>
                </a:solidFill>
                <a:latin typeface="Tahoma" panose="020B0604030504040204" pitchFamily="34" charset="0"/>
              </a:rPr>
              <a:t>0</a:t>
            </a:r>
            <a:r>
              <a:rPr lang="zh-CN" altLang="en-US" sz="2000">
                <a:solidFill>
                  <a:srgbClr val="000099"/>
                </a:solidFill>
                <a:latin typeface="Times New Roman" panose="02020603050405020304" pitchFamily="18" charset="0"/>
                <a:ea typeface="楷体_GB2312" pitchFamily="49" charset="-122"/>
              </a:rPr>
              <a:t>的</a:t>
            </a:r>
            <a:r>
              <a:rPr lang="en-US" altLang="zh-CN" sz="2000">
                <a:solidFill>
                  <a:srgbClr val="000099"/>
                </a:solidFill>
                <a:latin typeface="Times New Roman" panose="02020603050405020304" pitchFamily="18" charset="0"/>
                <a:ea typeface="楷体_GB2312" pitchFamily="49" charset="-122"/>
              </a:rPr>
              <a:t>T</a:t>
            </a:r>
            <a:r>
              <a:rPr lang="zh-CN" altLang="en-US" sz="2000">
                <a:solidFill>
                  <a:srgbClr val="000099"/>
                </a:solidFill>
                <a:latin typeface="Times New Roman" panose="02020603050405020304" pitchFamily="18" charset="0"/>
                <a:ea typeface="楷体_GB2312" pitchFamily="49" charset="-122"/>
              </a:rPr>
              <a:t>触发器</a:t>
            </a:r>
          </a:p>
        </p:txBody>
      </p:sp>
      <p:sp>
        <p:nvSpPr>
          <p:cNvPr id="390313" name="Rectangle 169">
            <a:extLst>
              <a:ext uri="{FF2B5EF4-FFF2-40B4-BE49-F238E27FC236}">
                <a16:creationId xmlns:a16="http://schemas.microsoft.com/office/drawing/2014/main" id="{E50F95F1-6525-429B-F862-8B4BE9B9A782}"/>
              </a:ext>
            </a:extLst>
          </p:cNvPr>
          <p:cNvSpPr>
            <a:spLocks noChangeArrowheads="1"/>
          </p:cNvSpPr>
          <p:nvPr/>
        </p:nvSpPr>
        <p:spPr bwMode="auto">
          <a:xfrm>
            <a:off x="323850" y="4797425"/>
            <a:ext cx="3276600" cy="720725"/>
          </a:xfrm>
          <a:prstGeom prst="rect">
            <a:avLst/>
          </a:prstGeom>
          <a:noFill/>
          <a:ln w="19050">
            <a:solidFill>
              <a:srgbClr val="FFFF00">
                <a:alpha val="0"/>
              </a:srgb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000">
                <a:solidFill>
                  <a:srgbClr val="000099"/>
                </a:solidFill>
                <a:latin typeface="Times New Roman" panose="02020603050405020304" pitchFamily="18" charset="0"/>
                <a:ea typeface="楷体_GB2312" pitchFamily="49" charset="-122"/>
              </a:rPr>
              <a:t>Q</a:t>
            </a:r>
            <a:r>
              <a:rPr lang="en-US" altLang="zh-CN" sz="2000" baseline="-25000">
                <a:solidFill>
                  <a:srgbClr val="000099"/>
                </a:solidFill>
                <a:latin typeface="Times New Roman" panose="02020603050405020304" pitchFamily="18" charset="0"/>
                <a:ea typeface="楷体_GB2312" pitchFamily="49" charset="-122"/>
              </a:rPr>
              <a:t>3</a:t>
            </a:r>
            <a:r>
              <a:rPr lang="zh-CN" altLang="en-US" sz="2000">
                <a:solidFill>
                  <a:srgbClr val="000099"/>
                </a:solidFill>
                <a:latin typeface="Times New Roman" panose="02020603050405020304" pitchFamily="18" charset="0"/>
                <a:ea typeface="楷体_GB2312" pitchFamily="49" charset="-122"/>
              </a:rPr>
              <a:t>仅在</a:t>
            </a:r>
            <a:r>
              <a:rPr lang="en-US" altLang="zh-CN" sz="2000">
                <a:solidFill>
                  <a:srgbClr val="000099"/>
                </a:solidFill>
                <a:latin typeface="Times New Roman" panose="02020603050405020304" pitchFamily="18" charset="0"/>
                <a:ea typeface="楷体_GB2312" pitchFamily="49" charset="-122"/>
              </a:rPr>
              <a:t>Q</a:t>
            </a:r>
            <a:r>
              <a:rPr lang="en-US" altLang="zh-CN" sz="2000" baseline="-25000">
                <a:solidFill>
                  <a:srgbClr val="000099"/>
                </a:solidFill>
                <a:latin typeface="Times New Roman" panose="02020603050405020304" pitchFamily="18" charset="0"/>
                <a:ea typeface="楷体_GB2312" pitchFamily="49" charset="-122"/>
              </a:rPr>
              <a:t>0</a:t>
            </a:r>
            <a:r>
              <a:rPr lang="en-US" altLang="zh-CN" sz="2000">
                <a:solidFill>
                  <a:srgbClr val="000099"/>
                </a:solidFill>
                <a:latin typeface="Times New Roman" panose="02020603050405020304" pitchFamily="18" charset="0"/>
                <a:ea typeface="楷体_GB2312" pitchFamily="49" charset="-122"/>
              </a:rPr>
              <a:t>=Q</a:t>
            </a:r>
            <a:r>
              <a:rPr lang="en-US" altLang="zh-CN" sz="2000" baseline="-25000">
                <a:solidFill>
                  <a:srgbClr val="000099"/>
                </a:solidFill>
                <a:latin typeface="Times New Roman" panose="02020603050405020304" pitchFamily="18" charset="0"/>
                <a:ea typeface="楷体_GB2312" pitchFamily="49" charset="-122"/>
              </a:rPr>
              <a:t>1</a:t>
            </a:r>
            <a:r>
              <a:rPr lang="en-US" altLang="zh-CN" sz="2000">
                <a:solidFill>
                  <a:srgbClr val="000099"/>
                </a:solidFill>
                <a:latin typeface="Times New Roman" panose="02020603050405020304" pitchFamily="18" charset="0"/>
                <a:ea typeface="楷体_GB2312" pitchFamily="49" charset="-122"/>
              </a:rPr>
              <a:t>=Q</a:t>
            </a:r>
            <a:r>
              <a:rPr lang="en-US" altLang="zh-CN" sz="2000" baseline="-25000">
                <a:solidFill>
                  <a:srgbClr val="000099"/>
                </a:solidFill>
                <a:latin typeface="Times New Roman" panose="02020603050405020304" pitchFamily="18" charset="0"/>
                <a:ea typeface="楷体_GB2312" pitchFamily="49" charset="-122"/>
              </a:rPr>
              <a:t>2</a:t>
            </a:r>
            <a:r>
              <a:rPr lang="en-US" altLang="zh-CN" sz="2000">
                <a:solidFill>
                  <a:srgbClr val="000099"/>
                </a:solidFill>
                <a:latin typeface="Times New Roman" panose="02020603050405020304" pitchFamily="18" charset="0"/>
                <a:ea typeface="楷体_GB2312" pitchFamily="49" charset="-122"/>
              </a:rPr>
              <a:t>=1</a:t>
            </a:r>
            <a:r>
              <a:rPr lang="zh-CN" altLang="en-US" sz="2000">
                <a:solidFill>
                  <a:srgbClr val="000099"/>
                </a:solidFill>
                <a:latin typeface="Times New Roman" panose="02020603050405020304" pitchFamily="18" charset="0"/>
                <a:ea typeface="楷体_GB2312" pitchFamily="49" charset="-122"/>
              </a:rPr>
              <a:t>后的下一个</a:t>
            </a:r>
            <a:r>
              <a:rPr lang="en-US" altLang="zh-CN" sz="2000">
                <a:solidFill>
                  <a:srgbClr val="000099"/>
                </a:solidFill>
                <a:latin typeface="Times New Roman" panose="02020603050405020304" pitchFamily="18" charset="0"/>
                <a:ea typeface="楷体_GB2312" pitchFamily="49" charset="-122"/>
              </a:rPr>
              <a:t>CP</a:t>
            </a:r>
            <a:r>
              <a:rPr lang="zh-CN" altLang="en-US" sz="2000">
                <a:solidFill>
                  <a:srgbClr val="000099"/>
                </a:solidFill>
                <a:latin typeface="Times New Roman" panose="02020603050405020304" pitchFamily="18" charset="0"/>
                <a:ea typeface="楷体_GB2312" pitchFamily="49" charset="-122"/>
              </a:rPr>
              <a:t>到来时翻转</a:t>
            </a:r>
          </a:p>
        </p:txBody>
      </p:sp>
      <p:sp>
        <p:nvSpPr>
          <p:cNvPr id="390318" name="Rectangle 174">
            <a:extLst>
              <a:ext uri="{FF2B5EF4-FFF2-40B4-BE49-F238E27FC236}">
                <a16:creationId xmlns:a16="http://schemas.microsoft.com/office/drawing/2014/main" id="{7FC4DFD9-4934-EB86-F811-DAE09F64EF61}"/>
              </a:ext>
            </a:extLst>
          </p:cNvPr>
          <p:cNvSpPr>
            <a:spLocks noChangeArrowheads="1"/>
          </p:cNvSpPr>
          <p:nvPr/>
        </p:nvSpPr>
        <p:spPr bwMode="auto">
          <a:xfrm>
            <a:off x="323850" y="4151313"/>
            <a:ext cx="3205163" cy="720725"/>
          </a:xfrm>
          <a:prstGeom prst="rect">
            <a:avLst/>
          </a:prstGeom>
          <a:noFill/>
          <a:ln w="19050">
            <a:solidFill>
              <a:schemeClr val="tx1">
                <a:alpha val="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000">
                <a:solidFill>
                  <a:srgbClr val="000099"/>
                </a:solidFill>
                <a:latin typeface="Times New Roman" panose="02020603050405020304" pitchFamily="18" charset="0"/>
                <a:ea typeface="楷体_GB2312" pitchFamily="49" charset="-122"/>
              </a:rPr>
              <a:t>FF</a:t>
            </a:r>
            <a:r>
              <a:rPr lang="en-US" altLang="zh-CN" sz="2000" baseline="-25000">
                <a:solidFill>
                  <a:srgbClr val="000099"/>
                </a:solidFill>
                <a:latin typeface="Times New Roman" panose="02020603050405020304" pitchFamily="18" charset="0"/>
                <a:ea typeface="楷体_GB2312" pitchFamily="49" charset="-122"/>
              </a:rPr>
              <a:t>2</a:t>
            </a:r>
            <a:r>
              <a:rPr lang="zh-CN" altLang="en-US" sz="2000">
                <a:solidFill>
                  <a:srgbClr val="000099"/>
                </a:solidFill>
                <a:latin typeface="Times New Roman" panose="02020603050405020304" pitchFamily="18" charset="0"/>
                <a:ea typeface="楷体_GB2312" pitchFamily="49" charset="-122"/>
              </a:rPr>
              <a:t>可采用</a:t>
            </a:r>
            <a:r>
              <a:rPr lang="en-US" altLang="zh-CN" sz="2000">
                <a:solidFill>
                  <a:srgbClr val="000099"/>
                </a:solidFill>
                <a:latin typeface="Times New Roman" panose="02020603050405020304" pitchFamily="18" charset="0"/>
                <a:ea typeface="楷体_GB2312" pitchFamily="49" charset="-122"/>
              </a:rPr>
              <a:t>T= </a:t>
            </a:r>
            <a:r>
              <a:rPr lang="en-US" altLang="zh-CN" sz="1800">
                <a:solidFill>
                  <a:srgbClr val="000099"/>
                </a:solidFill>
                <a:latin typeface="Tahoma" panose="020B0604030504040204" pitchFamily="34" charset="0"/>
              </a:rPr>
              <a:t>Q</a:t>
            </a:r>
            <a:r>
              <a:rPr lang="en-US" altLang="zh-CN" sz="1800" baseline="-25000">
                <a:solidFill>
                  <a:srgbClr val="000099"/>
                </a:solidFill>
                <a:latin typeface="Tahoma" panose="020B0604030504040204" pitchFamily="34" charset="0"/>
              </a:rPr>
              <a:t>0</a:t>
            </a:r>
            <a:r>
              <a:rPr lang="en-US" altLang="zh-CN" sz="1800">
                <a:solidFill>
                  <a:srgbClr val="000099"/>
                </a:solidFill>
                <a:latin typeface="Tahoma" panose="020B0604030504040204" pitchFamily="34" charset="0"/>
              </a:rPr>
              <a:t>Q</a:t>
            </a:r>
            <a:r>
              <a:rPr lang="en-US" altLang="zh-CN" sz="1800" baseline="-25000">
                <a:solidFill>
                  <a:srgbClr val="000099"/>
                </a:solidFill>
                <a:latin typeface="Tahoma" panose="020B0604030504040204" pitchFamily="34" charset="0"/>
              </a:rPr>
              <a:t>1</a:t>
            </a:r>
            <a:r>
              <a:rPr lang="zh-CN" altLang="en-US" sz="2000">
                <a:solidFill>
                  <a:srgbClr val="000099"/>
                </a:solidFill>
                <a:latin typeface="Times New Roman" panose="02020603050405020304" pitchFamily="18" charset="0"/>
                <a:ea typeface="楷体_GB2312" pitchFamily="49" charset="-122"/>
              </a:rPr>
              <a:t>的</a:t>
            </a:r>
            <a:r>
              <a:rPr lang="en-US" altLang="zh-CN" sz="2000">
                <a:solidFill>
                  <a:srgbClr val="000099"/>
                </a:solidFill>
                <a:latin typeface="Times New Roman" panose="02020603050405020304" pitchFamily="18" charset="0"/>
                <a:ea typeface="楷体_GB2312" pitchFamily="49" charset="-122"/>
              </a:rPr>
              <a:t>T</a:t>
            </a:r>
            <a:r>
              <a:rPr lang="zh-CN" altLang="en-US" sz="2000">
                <a:solidFill>
                  <a:srgbClr val="000099"/>
                </a:solidFill>
                <a:latin typeface="Times New Roman" panose="02020603050405020304" pitchFamily="18" charset="0"/>
                <a:ea typeface="楷体_GB2312" pitchFamily="49" charset="-122"/>
              </a:rPr>
              <a:t>触发器</a:t>
            </a:r>
          </a:p>
        </p:txBody>
      </p:sp>
      <p:sp>
        <p:nvSpPr>
          <p:cNvPr id="390326" name="Rectangle 182">
            <a:extLst>
              <a:ext uri="{FF2B5EF4-FFF2-40B4-BE49-F238E27FC236}">
                <a16:creationId xmlns:a16="http://schemas.microsoft.com/office/drawing/2014/main" id="{4E93B48B-058A-66F6-64D9-62BD4D7E8013}"/>
              </a:ext>
            </a:extLst>
          </p:cNvPr>
          <p:cNvSpPr>
            <a:spLocks noChangeArrowheads="1"/>
          </p:cNvSpPr>
          <p:nvPr/>
        </p:nvSpPr>
        <p:spPr bwMode="auto">
          <a:xfrm>
            <a:off x="323850" y="3284538"/>
            <a:ext cx="3276600" cy="720725"/>
          </a:xfrm>
          <a:prstGeom prst="rect">
            <a:avLst/>
          </a:prstGeom>
          <a:noFill/>
          <a:ln w="19050">
            <a:solidFill>
              <a:srgbClr val="33CC33">
                <a:alpha val="0"/>
              </a:srgb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000" i="1">
                <a:solidFill>
                  <a:srgbClr val="000099"/>
                </a:solidFill>
                <a:latin typeface="Times New Roman" panose="02020603050405020304" pitchFamily="18" charset="0"/>
                <a:ea typeface="楷体_GB2312" pitchFamily="49" charset="-122"/>
              </a:rPr>
              <a:t>Q</a:t>
            </a:r>
            <a:r>
              <a:rPr lang="en-US" altLang="zh-CN" sz="2000" baseline="-25000">
                <a:solidFill>
                  <a:srgbClr val="000099"/>
                </a:solidFill>
                <a:latin typeface="Times New Roman" panose="02020603050405020304" pitchFamily="18" charset="0"/>
                <a:ea typeface="楷体_GB2312" pitchFamily="49" charset="-122"/>
              </a:rPr>
              <a:t>2</a:t>
            </a:r>
            <a:r>
              <a:rPr lang="zh-CN" altLang="en-US" sz="2000">
                <a:solidFill>
                  <a:srgbClr val="000099"/>
                </a:solidFill>
                <a:latin typeface="Times New Roman" panose="02020603050405020304" pitchFamily="18" charset="0"/>
                <a:ea typeface="楷体_GB2312" pitchFamily="49" charset="-122"/>
              </a:rPr>
              <a:t>仅在</a:t>
            </a:r>
            <a:r>
              <a:rPr lang="en-US" altLang="zh-CN" sz="2000">
                <a:solidFill>
                  <a:srgbClr val="000099"/>
                </a:solidFill>
                <a:latin typeface="Times New Roman" panose="02020603050405020304" pitchFamily="18" charset="0"/>
                <a:ea typeface="楷体_GB2312" pitchFamily="49" charset="-122"/>
              </a:rPr>
              <a:t>Q</a:t>
            </a:r>
            <a:r>
              <a:rPr lang="en-US" altLang="zh-CN" sz="2000" baseline="-25000">
                <a:solidFill>
                  <a:srgbClr val="000099"/>
                </a:solidFill>
                <a:latin typeface="Times New Roman" panose="02020603050405020304" pitchFamily="18" charset="0"/>
                <a:ea typeface="楷体_GB2312" pitchFamily="49" charset="-122"/>
              </a:rPr>
              <a:t>0</a:t>
            </a:r>
            <a:r>
              <a:rPr lang="en-US" altLang="zh-CN" sz="2000">
                <a:solidFill>
                  <a:srgbClr val="000099"/>
                </a:solidFill>
                <a:latin typeface="Times New Roman" panose="02020603050405020304" pitchFamily="18" charset="0"/>
                <a:ea typeface="楷体_GB2312" pitchFamily="49" charset="-122"/>
              </a:rPr>
              <a:t>=Q</a:t>
            </a:r>
            <a:r>
              <a:rPr lang="en-US" altLang="zh-CN" sz="2000" baseline="-25000">
                <a:solidFill>
                  <a:srgbClr val="000099"/>
                </a:solidFill>
                <a:latin typeface="Times New Roman" panose="02020603050405020304" pitchFamily="18" charset="0"/>
                <a:ea typeface="楷体_GB2312" pitchFamily="49" charset="-122"/>
              </a:rPr>
              <a:t>1</a:t>
            </a:r>
            <a:r>
              <a:rPr lang="en-US" altLang="zh-CN" sz="2000">
                <a:solidFill>
                  <a:srgbClr val="000099"/>
                </a:solidFill>
                <a:latin typeface="Times New Roman" panose="02020603050405020304" pitchFamily="18" charset="0"/>
                <a:ea typeface="楷体_GB2312" pitchFamily="49" charset="-122"/>
              </a:rPr>
              <a:t>=1</a:t>
            </a:r>
            <a:r>
              <a:rPr lang="zh-CN" altLang="en-US" sz="2000">
                <a:solidFill>
                  <a:srgbClr val="000099"/>
                </a:solidFill>
                <a:latin typeface="Times New Roman" panose="02020603050405020304" pitchFamily="18" charset="0"/>
                <a:ea typeface="楷体_GB2312" pitchFamily="49" charset="-122"/>
              </a:rPr>
              <a:t>后的下一个</a:t>
            </a:r>
            <a:r>
              <a:rPr lang="en-US" altLang="zh-CN" sz="2000">
                <a:solidFill>
                  <a:srgbClr val="000099"/>
                </a:solidFill>
                <a:latin typeface="Times New Roman" panose="02020603050405020304" pitchFamily="18" charset="0"/>
                <a:ea typeface="楷体_GB2312" pitchFamily="49" charset="-122"/>
              </a:rPr>
              <a:t>CP</a:t>
            </a:r>
            <a:r>
              <a:rPr lang="zh-CN" altLang="en-US" sz="2000">
                <a:solidFill>
                  <a:srgbClr val="000099"/>
                </a:solidFill>
                <a:latin typeface="Times New Roman" panose="02020603050405020304" pitchFamily="18" charset="0"/>
                <a:ea typeface="楷体_GB2312" pitchFamily="49" charset="-122"/>
              </a:rPr>
              <a:t>到来时翻转</a:t>
            </a:r>
          </a:p>
        </p:txBody>
      </p:sp>
      <p:sp>
        <p:nvSpPr>
          <p:cNvPr id="390327" name="Rectangle 183">
            <a:extLst>
              <a:ext uri="{FF2B5EF4-FFF2-40B4-BE49-F238E27FC236}">
                <a16:creationId xmlns:a16="http://schemas.microsoft.com/office/drawing/2014/main" id="{2208697F-3F4C-DFAA-DB79-E0C295642D41}"/>
              </a:ext>
            </a:extLst>
          </p:cNvPr>
          <p:cNvSpPr>
            <a:spLocks noChangeArrowheads="1"/>
          </p:cNvSpPr>
          <p:nvPr/>
        </p:nvSpPr>
        <p:spPr bwMode="auto">
          <a:xfrm>
            <a:off x="323850" y="5445125"/>
            <a:ext cx="3205163" cy="720725"/>
          </a:xfrm>
          <a:prstGeom prst="rect">
            <a:avLst/>
          </a:prstGeom>
          <a:noFill/>
          <a:ln w="19050">
            <a:solidFill>
              <a:schemeClr val="tx1">
                <a:alpha val="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000">
                <a:solidFill>
                  <a:srgbClr val="000099"/>
                </a:solidFill>
                <a:latin typeface="Times New Roman" panose="02020603050405020304" pitchFamily="18" charset="0"/>
                <a:ea typeface="楷体_GB2312" pitchFamily="49" charset="-122"/>
              </a:rPr>
              <a:t>FF</a:t>
            </a:r>
            <a:r>
              <a:rPr lang="en-US" altLang="zh-CN" sz="2000" baseline="-25000">
                <a:solidFill>
                  <a:srgbClr val="000099"/>
                </a:solidFill>
                <a:latin typeface="Times New Roman" panose="02020603050405020304" pitchFamily="18" charset="0"/>
                <a:ea typeface="楷体_GB2312" pitchFamily="49" charset="-122"/>
              </a:rPr>
              <a:t>3</a:t>
            </a:r>
            <a:r>
              <a:rPr lang="zh-CN" altLang="en-US" sz="2000">
                <a:solidFill>
                  <a:srgbClr val="000099"/>
                </a:solidFill>
                <a:latin typeface="Times New Roman" panose="02020603050405020304" pitchFamily="18" charset="0"/>
                <a:ea typeface="楷体_GB2312" pitchFamily="49" charset="-122"/>
              </a:rPr>
              <a:t>可采用</a:t>
            </a:r>
            <a:r>
              <a:rPr lang="en-US" altLang="zh-CN" sz="2000">
                <a:solidFill>
                  <a:srgbClr val="000099"/>
                </a:solidFill>
                <a:latin typeface="Times New Roman" panose="02020603050405020304" pitchFamily="18" charset="0"/>
                <a:ea typeface="楷体_GB2312" pitchFamily="49" charset="-122"/>
              </a:rPr>
              <a:t>T= </a:t>
            </a:r>
            <a:r>
              <a:rPr lang="en-US" altLang="zh-CN" sz="1800">
                <a:solidFill>
                  <a:srgbClr val="000099"/>
                </a:solidFill>
                <a:latin typeface="Tahoma" panose="020B0604030504040204" pitchFamily="34" charset="0"/>
              </a:rPr>
              <a:t>Q</a:t>
            </a:r>
            <a:r>
              <a:rPr lang="en-US" altLang="zh-CN" sz="1800" baseline="-25000">
                <a:solidFill>
                  <a:srgbClr val="000099"/>
                </a:solidFill>
                <a:latin typeface="Tahoma" panose="020B0604030504040204" pitchFamily="34" charset="0"/>
              </a:rPr>
              <a:t>0</a:t>
            </a:r>
            <a:r>
              <a:rPr lang="en-US" altLang="zh-CN" sz="1800">
                <a:solidFill>
                  <a:srgbClr val="000099"/>
                </a:solidFill>
                <a:latin typeface="Tahoma" panose="020B0604030504040204" pitchFamily="34" charset="0"/>
              </a:rPr>
              <a:t>Q</a:t>
            </a:r>
            <a:r>
              <a:rPr lang="en-US" altLang="zh-CN" sz="1800" baseline="-25000">
                <a:solidFill>
                  <a:srgbClr val="000099"/>
                </a:solidFill>
                <a:latin typeface="Tahoma" panose="020B0604030504040204" pitchFamily="34" charset="0"/>
              </a:rPr>
              <a:t>1</a:t>
            </a:r>
            <a:r>
              <a:rPr lang="en-US" altLang="zh-CN" sz="1800">
                <a:solidFill>
                  <a:srgbClr val="000099"/>
                </a:solidFill>
                <a:latin typeface="Tahoma" panose="020B0604030504040204" pitchFamily="34" charset="0"/>
              </a:rPr>
              <a:t>Q</a:t>
            </a:r>
            <a:r>
              <a:rPr lang="en-US" altLang="zh-CN" sz="1800" baseline="-25000">
                <a:solidFill>
                  <a:srgbClr val="000099"/>
                </a:solidFill>
                <a:latin typeface="Tahoma" panose="020B0604030504040204" pitchFamily="34" charset="0"/>
              </a:rPr>
              <a:t>2</a:t>
            </a:r>
            <a:r>
              <a:rPr lang="zh-CN" altLang="en-US" sz="2000">
                <a:solidFill>
                  <a:srgbClr val="000099"/>
                </a:solidFill>
                <a:latin typeface="Times New Roman" panose="02020603050405020304" pitchFamily="18" charset="0"/>
                <a:ea typeface="楷体_GB2312" pitchFamily="49" charset="-122"/>
              </a:rPr>
              <a:t>的</a:t>
            </a:r>
            <a:r>
              <a:rPr lang="en-US" altLang="zh-CN" sz="2000">
                <a:solidFill>
                  <a:srgbClr val="000099"/>
                </a:solidFill>
                <a:latin typeface="Times New Roman" panose="02020603050405020304" pitchFamily="18" charset="0"/>
                <a:ea typeface="楷体_GB2312" pitchFamily="49" charset="-122"/>
              </a:rPr>
              <a:t>T</a:t>
            </a:r>
            <a:r>
              <a:rPr lang="zh-CN" altLang="en-US" sz="2000">
                <a:solidFill>
                  <a:srgbClr val="000099"/>
                </a:solidFill>
                <a:latin typeface="Times New Roman" panose="02020603050405020304" pitchFamily="18" charset="0"/>
                <a:ea typeface="楷体_GB2312" pitchFamily="49" charset="-122"/>
              </a:rPr>
              <a:t>触发器</a:t>
            </a:r>
          </a:p>
        </p:txBody>
      </p:sp>
      <p:grpSp>
        <p:nvGrpSpPr>
          <p:cNvPr id="390339" name="Group 195">
            <a:extLst>
              <a:ext uri="{FF2B5EF4-FFF2-40B4-BE49-F238E27FC236}">
                <a16:creationId xmlns:a16="http://schemas.microsoft.com/office/drawing/2014/main" id="{EB880409-1EB8-0B04-2A85-F8A353A5BF2E}"/>
              </a:ext>
            </a:extLst>
          </p:cNvPr>
          <p:cNvGrpSpPr>
            <a:grpSpLocks/>
          </p:cNvGrpSpPr>
          <p:nvPr/>
        </p:nvGrpSpPr>
        <p:grpSpPr bwMode="auto">
          <a:xfrm>
            <a:off x="3781425" y="512763"/>
            <a:ext cx="5111750" cy="6111875"/>
            <a:chOff x="2382" y="323"/>
            <a:chExt cx="3220" cy="3850"/>
          </a:xfrm>
        </p:grpSpPr>
        <p:sp>
          <p:nvSpPr>
            <p:cNvPr id="116748" name="Rectangle 17">
              <a:extLst>
                <a:ext uri="{FF2B5EF4-FFF2-40B4-BE49-F238E27FC236}">
                  <a16:creationId xmlns:a16="http://schemas.microsoft.com/office/drawing/2014/main" id="{B585E646-7034-F1CB-CA80-5E21772BD904}"/>
                </a:ext>
              </a:extLst>
            </p:cNvPr>
            <p:cNvSpPr>
              <a:spLocks noChangeArrowheads="1"/>
            </p:cNvSpPr>
            <p:nvPr/>
          </p:nvSpPr>
          <p:spPr bwMode="auto">
            <a:xfrm>
              <a:off x="2540" y="368"/>
              <a:ext cx="876"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900" b="0">
                  <a:latin typeface="Arial" panose="020B0604020202020204" pitchFamily="34" charset="0"/>
                  <a:ea typeface="黑体" panose="02010609060101010101" pitchFamily="49" charset="-122"/>
                  <a:cs typeface="Times New Roman" panose="02020603050405020304" pitchFamily="18" charset="0"/>
                </a:rPr>
                <a:t>4</a:t>
              </a:r>
              <a:r>
                <a:rPr lang="zh-CN" altLang="en-US" sz="900" b="0">
                  <a:latin typeface="Arial" panose="020B0604020202020204" pitchFamily="34" charset="0"/>
                  <a:ea typeface="黑体" panose="02010609060101010101" pitchFamily="49" charset="-122"/>
                  <a:cs typeface="Times New Roman" panose="02020603050405020304" pitchFamily="18" charset="0"/>
                </a:rPr>
                <a:t>位二进制计数器状态表</a:t>
              </a:r>
              <a:endParaRPr lang="zh-CN" altLang="en-US" sz="1100" b="0">
                <a:latin typeface="Tahoma" panose="020B0604030504040204" pitchFamily="34" charset="0"/>
                <a:ea typeface="黑体" panose="02010609060101010101" pitchFamily="49" charset="-122"/>
                <a:cs typeface="Times New Roman" panose="02020603050405020304" pitchFamily="18" charset="0"/>
              </a:endParaRPr>
            </a:p>
            <a:p>
              <a:endParaRPr lang="en-US" altLang="zh-CN" sz="1800" b="0">
                <a:latin typeface="Arial" panose="020B0604020202020204" pitchFamily="34" charset="0"/>
                <a:ea typeface="黑体" panose="02010609060101010101" pitchFamily="49" charset="-122"/>
                <a:cs typeface="Times New Roman" panose="02020603050405020304" pitchFamily="18" charset="0"/>
              </a:endParaRPr>
            </a:p>
          </p:txBody>
        </p:sp>
        <p:sp>
          <p:nvSpPr>
            <p:cNvPr id="116749" name="Rectangle 19">
              <a:extLst>
                <a:ext uri="{FF2B5EF4-FFF2-40B4-BE49-F238E27FC236}">
                  <a16:creationId xmlns:a16="http://schemas.microsoft.com/office/drawing/2014/main" id="{7BB1F9D7-D20D-C16A-B941-A052CA23B83A}"/>
                </a:ext>
              </a:extLst>
            </p:cNvPr>
            <p:cNvSpPr>
              <a:spLocks noChangeArrowheads="1"/>
            </p:cNvSpPr>
            <p:nvPr/>
          </p:nvSpPr>
          <p:spPr bwMode="auto">
            <a:xfrm>
              <a:off x="4851" y="3972"/>
              <a:ext cx="751"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116750" name="Rectangle 20">
              <a:extLst>
                <a:ext uri="{FF2B5EF4-FFF2-40B4-BE49-F238E27FC236}">
                  <a16:creationId xmlns:a16="http://schemas.microsoft.com/office/drawing/2014/main" id="{AF8BB05C-390A-C64C-FA6B-9768515793FC}"/>
                </a:ext>
              </a:extLst>
            </p:cNvPr>
            <p:cNvSpPr>
              <a:spLocks noChangeArrowheads="1"/>
            </p:cNvSpPr>
            <p:nvPr/>
          </p:nvSpPr>
          <p:spPr bwMode="auto">
            <a:xfrm>
              <a:off x="4447" y="3972"/>
              <a:ext cx="404"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116751" name="Rectangle 21">
              <a:extLst>
                <a:ext uri="{FF2B5EF4-FFF2-40B4-BE49-F238E27FC236}">
                  <a16:creationId xmlns:a16="http://schemas.microsoft.com/office/drawing/2014/main" id="{6EC3BABC-083F-B647-9551-56FF3F2B670F}"/>
                </a:ext>
              </a:extLst>
            </p:cNvPr>
            <p:cNvSpPr>
              <a:spLocks noChangeArrowheads="1"/>
            </p:cNvSpPr>
            <p:nvPr/>
          </p:nvSpPr>
          <p:spPr bwMode="auto">
            <a:xfrm>
              <a:off x="3992" y="3972"/>
              <a:ext cx="455"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116752" name="Rectangle 22">
              <a:extLst>
                <a:ext uri="{FF2B5EF4-FFF2-40B4-BE49-F238E27FC236}">
                  <a16:creationId xmlns:a16="http://schemas.microsoft.com/office/drawing/2014/main" id="{B2AF67BD-A63F-B0C5-5819-E08560B7A827}"/>
                </a:ext>
              </a:extLst>
            </p:cNvPr>
            <p:cNvSpPr>
              <a:spLocks noChangeArrowheads="1"/>
            </p:cNvSpPr>
            <p:nvPr/>
          </p:nvSpPr>
          <p:spPr bwMode="auto">
            <a:xfrm>
              <a:off x="3562" y="3972"/>
              <a:ext cx="430"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116753" name="Rectangle 23">
              <a:extLst>
                <a:ext uri="{FF2B5EF4-FFF2-40B4-BE49-F238E27FC236}">
                  <a16:creationId xmlns:a16="http://schemas.microsoft.com/office/drawing/2014/main" id="{A7E840AA-90C2-9864-4833-B8F5EE8FD0C0}"/>
                </a:ext>
              </a:extLst>
            </p:cNvPr>
            <p:cNvSpPr>
              <a:spLocks noChangeArrowheads="1"/>
            </p:cNvSpPr>
            <p:nvPr/>
          </p:nvSpPr>
          <p:spPr bwMode="auto">
            <a:xfrm>
              <a:off x="3133" y="3972"/>
              <a:ext cx="429"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116754" name="Rectangle 24">
              <a:extLst>
                <a:ext uri="{FF2B5EF4-FFF2-40B4-BE49-F238E27FC236}">
                  <a16:creationId xmlns:a16="http://schemas.microsoft.com/office/drawing/2014/main" id="{C8D07B92-0710-897F-7C08-CA9A2F27CE32}"/>
                </a:ext>
              </a:extLst>
            </p:cNvPr>
            <p:cNvSpPr>
              <a:spLocks noChangeArrowheads="1"/>
            </p:cNvSpPr>
            <p:nvPr/>
          </p:nvSpPr>
          <p:spPr bwMode="auto">
            <a:xfrm>
              <a:off x="2382" y="3972"/>
              <a:ext cx="751"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16</a:t>
              </a:r>
            </a:p>
          </p:txBody>
        </p:sp>
        <p:sp>
          <p:nvSpPr>
            <p:cNvPr id="116755" name="Rectangle 25">
              <a:extLst>
                <a:ext uri="{FF2B5EF4-FFF2-40B4-BE49-F238E27FC236}">
                  <a16:creationId xmlns:a16="http://schemas.microsoft.com/office/drawing/2014/main" id="{40181F3D-C1EB-DC58-F2E9-67CBEEEA57C4}"/>
                </a:ext>
              </a:extLst>
            </p:cNvPr>
            <p:cNvSpPr>
              <a:spLocks noChangeArrowheads="1"/>
            </p:cNvSpPr>
            <p:nvPr/>
          </p:nvSpPr>
          <p:spPr bwMode="auto">
            <a:xfrm>
              <a:off x="4851" y="3771"/>
              <a:ext cx="751"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1</a:t>
              </a:r>
            </a:p>
          </p:txBody>
        </p:sp>
        <p:sp>
          <p:nvSpPr>
            <p:cNvPr id="116756" name="Rectangle 26">
              <a:extLst>
                <a:ext uri="{FF2B5EF4-FFF2-40B4-BE49-F238E27FC236}">
                  <a16:creationId xmlns:a16="http://schemas.microsoft.com/office/drawing/2014/main" id="{94F263EF-0178-9352-68A5-6D712021FB3A}"/>
                </a:ext>
              </a:extLst>
            </p:cNvPr>
            <p:cNvSpPr>
              <a:spLocks noChangeArrowheads="1"/>
            </p:cNvSpPr>
            <p:nvPr/>
          </p:nvSpPr>
          <p:spPr bwMode="auto">
            <a:xfrm>
              <a:off x="4447" y="3771"/>
              <a:ext cx="404"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1</a:t>
              </a:r>
            </a:p>
          </p:txBody>
        </p:sp>
        <p:sp>
          <p:nvSpPr>
            <p:cNvPr id="116757" name="Rectangle 27">
              <a:extLst>
                <a:ext uri="{FF2B5EF4-FFF2-40B4-BE49-F238E27FC236}">
                  <a16:creationId xmlns:a16="http://schemas.microsoft.com/office/drawing/2014/main" id="{44C3C4AD-493D-89BB-E942-32D528C4CD1B}"/>
                </a:ext>
              </a:extLst>
            </p:cNvPr>
            <p:cNvSpPr>
              <a:spLocks noChangeArrowheads="1"/>
            </p:cNvSpPr>
            <p:nvPr/>
          </p:nvSpPr>
          <p:spPr bwMode="auto">
            <a:xfrm>
              <a:off x="3992" y="3771"/>
              <a:ext cx="455"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1</a:t>
              </a:r>
            </a:p>
          </p:txBody>
        </p:sp>
        <p:sp>
          <p:nvSpPr>
            <p:cNvPr id="116758" name="Rectangle 28">
              <a:extLst>
                <a:ext uri="{FF2B5EF4-FFF2-40B4-BE49-F238E27FC236}">
                  <a16:creationId xmlns:a16="http://schemas.microsoft.com/office/drawing/2014/main" id="{62507BE0-0A6E-1333-3D07-CD4317D07B7D}"/>
                </a:ext>
              </a:extLst>
            </p:cNvPr>
            <p:cNvSpPr>
              <a:spLocks noChangeArrowheads="1"/>
            </p:cNvSpPr>
            <p:nvPr/>
          </p:nvSpPr>
          <p:spPr bwMode="auto">
            <a:xfrm>
              <a:off x="3562" y="3771"/>
              <a:ext cx="430"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1</a:t>
              </a:r>
            </a:p>
          </p:txBody>
        </p:sp>
        <p:sp>
          <p:nvSpPr>
            <p:cNvPr id="116759" name="Rectangle 29">
              <a:extLst>
                <a:ext uri="{FF2B5EF4-FFF2-40B4-BE49-F238E27FC236}">
                  <a16:creationId xmlns:a16="http://schemas.microsoft.com/office/drawing/2014/main" id="{0351CF93-0351-83F6-4167-D6A172098469}"/>
                </a:ext>
              </a:extLst>
            </p:cNvPr>
            <p:cNvSpPr>
              <a:spLocks noChangeArrowheads="1"/>
            </p:cNvSpPr>
            <p:nvPr/>
          </p:nvSpPr>
          <p:spPr bwMode="auto">
            <a:xfrm>
              <a:off x="3133" y="3771"/>
              <a:ext cx="429"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1</a:t>
              </a:r>
            </a:p>
          </p:txBody>
        </p:sp>
        <p:sp>
          <p:nvSpPr>
            <p:cNvPr id="116760" name="Rectangle 30">
              <a:extLst>
                <a:ext uri="{FF2B5EF4-FFF2-40B4-BE49-F238E27FC236}">
                  <a16:creationId xmlns:a16="http://schemas.microsoft.com/office/drawing/2014/main" id="{20776AE2-5A98-3A08-7404-8E3D3D54BF9B}"/>
                </a:ext>
              </a:extLst>
            </p:cNvPr>
            <p:cNvSpPr>
              <a:spLocks noChangeArrowheads="1"/>
            </p:cNvSpPr>
            <p:nvPr/>
          </p:nvSpPr>
          <p:spPr bwMode="auto">
            <a:xfrm>
              <a:off x="2382" y="3771"/>
              <a:ext cx="751"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15</a:t>
              </a:r>
            </a:p>
          </p:txBody>
        </p:sp>
        <p:sp>
          <p:nvSpPr>
            <p:cNvPr id="116761" name="Rectangle 31">
              <a:extLst>
                <a:ext uri="{FF2B5EF4-FFF2-40B4-BE49-F238E27FC236}">
                  <a16:creationId xmlns:a16="http://schemas.microsoft.com/office/drawing/2014/main" id="{53C8EC44-762D-4F00-03AB-4E514360C4A0}"/>
                </a:ext>
              </a:extLst>
            </p:cNvPr>
            <p:cNvSpPr>
              <a:spLocks noChangeArrowheads="1"/>
            </p:cNvSpPr>
            <p:nvPr/>
          </p:nvSpPr>
          <p:spPr bwMode="auto">
            <a:xfrm>
              <a:off x="4851" y="3570"/>
              <a:ext cx="751"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116762" name="Rectangle 32">
              <a:extLst>
                <a:ext uri="{FF2B5EF4-FFF2-40B4-BE49-F238E27FC236}">
                  <a16:creationId xmlns:a16="http://schemas.microsoft.com/office/drawing/2014/main" id="{40DE696E-0B18-8B25-ED68-F972D65EE585}"/>
                </a:ext>
              </a:extLst>
            </p:cNvPr>
            <p:cNvSpPr>
              <a:spLocks noChangeArrowheads="1"/>
            </p:cNvSpPr>
            <p:nvPr/>
          </p:nvSpPr>
          <p:spPr bwMode="auto">
            <a:xfrm>
              <a:off x="4447" y="3570"/>
              <a:ext cx="404"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116763" name="Rectangle 33">
              <a:extLst>
                <a:ext uri="{FF2B5EF4-FFF2-40B4-BE49-F238E27FC236}">
                  <a16:creationId xmlns:a16="http://schemas.microsoft.com/office/drawing/2014/main" id="{57A67228-2495-9488-0C29-DE4BBDD0E6E2}"/>
                </a:ext>
              </a:extLst>
            </p:cNvPr>
            <p:cNvSpPr>
              <a:spLocks noChangeArrowheads="1"/>
            </p:cNvSpPr>
            <p:nvPr/>
          </p:nvSpPr>
          <p:spPr bwMode="auto">
            <a:xfrm>
              <a:off x="3992" y="3570"/>
              <a:ext cx="455"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1</a:t>
              </a:r>
            </a:p>
          </p:txBody>
        </p:sp>
        <p:sp>
          <p:nvSpPr>
            <p:cNvPr id="116764" name="Rectangle 34">
              <a:extLst>
                <a:ext uri="{FF2B5EF4-FFF2-40B4-BE49-F238E27FC236}">
                  <a16:creationId xmlns:a16="http://schemas.microsoft.com/office/drawing/2014/main" id="{4AE6003A-36A9-7F59-F67B-07F5261C1F51}"/>
                </a:ext>
              </a:extLst>
            </p:cNvPr>
            <p:cNvSpPr>
              <a:spLocks noChangeArrowheads="1"/>
            </p:cNvSpPr>
            <p:nvPr/>
          </p:nvSpPr>
          <p:spPr bwMode="auto">
            <a:xfrm>
              <a:off x="3562" y="3570"/>
              <a:ext cx="430"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1</a:t>
              </a:r>
            </a:p>
          </p:txBody>
        </p:sp>
        <p:sp>
          <p:nvSpPr>
            <p:cNvPr id="116765" name="Rectangle 35">
              <a:extLst>
                <a:ext uri="{FF2B5EF4-FFF2-40B4-BE49-F238E27FC236}">
                  <a16:creationId xmlns:a16="http://schemas.microsoft.com/office/drawing/2014/main" id="{8A564955-B5B6-428E-9343-6DAC1BE2A830}"/>
                </a:ext>
              </a:extLst>
            </p:cNvPr>
            <p:cNvSpPr>
              <a:spLocks noChangeArrowheads="1"/>
            </p:cNvSpPr>
            <p:nvPr/>
          </p:nvSpPr>
          <p:spPr bwMode="auto">
            <a:xfrm>
              <a:off x="3133" y="3570"/>
              <a:ext cx="429"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1</a:t>
              </a:r>
            </a:p>
          </p:txBody>
        </p:sp>
        <p:sp>
          <p:nvSpPr>
            <p:cNvPr id="116766" name="Rectangle 36">
              <a:extLst>
                <a:ext uri="{FF2B5EF4-FFF2-40B4-BE49-F238E27FC236}">
                  <a16:creationId xmlns:a16="http://schemas.microsoft.com/office/drawing/2014/main" id="{1AACC5B5-82EC-8708-1F90-FCC1690C5504}"/>
                </a:ext>
              </a:extLst>
            </p:cNvPr>
            <p:cNvSpPr>
              <a:spLocks noChangeArrowheads="1"/>
            </p:cNvSpPr>
            <p:nvPr/>
          </p:nvSpPr>
          <p:spPr bwMode="auto">
            <a:xfrm>
              <a:off x="2382" y="3570"/>
              <a:ext cx="751"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14</a:t>
              </a:r>
            </a:p>
          </p:txBody>
        </p:sp>
        <p:sp>
          <p:nvSpPr>
            <p:cNvPr id="116767" name="Rectangle 37">
              <a:extLst>
                <a:ext uri="{FF2B5EF4-FFF2-40B4-BE49-F238E27FC236}">
                  <a16:creationId xmlns:a16="http://schemas.microsoft.com/office/drawing/2014/main" id="{B5C28003-BC43-0C2F-4E26-DF318997CA8D}"/>
                </a:ext>
              </a:extLst>
            </p:cNvPr>
            <p:cNvSpPr>
              <a:spLocks noChangeArrowheads="1"/>
            </p:cNvSpPr>
            <p:nvPr/>
          </p:nvSpPr>
          <p:spPr bwMode="auto">
            <a:xfrm>
              <a:off x="4851" y="3369"/>
              <a:ext cx="751"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116768" name="Rectangle 38">
              <a:extLst>
                <a:ext uri="{FF2B5EF4-FFF2-40B4-BE49-F238E27FC236}">
                  <a16:creationId xmlns:a16="http://schemas.microsoft.com/office/drawing/2014/main" id="{D3FEDD74-EEDB-FEDF-2989-A3A57E7C571F}"/>
                </a:ext>
              </a:extLst>
            </p:cNvPr>
            <p:cNvSpPr>
              <a:spLocks noChangeArrowheads="1"/>
            </p:cNvSpPr>
            <p:nvPr/>
          </p:nvSpPr>
          <p:spPr bwMode="auto">
            <a:xfrm>
              <a:off x="4447" y="3369"/>
              <a:ext cx="404"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1</a:t>
              </a:r>
            </a:p>
          </p:txBody>
        </p:sp>
        <p:sp>
          <p:nvSpPr>
            <p:cNvPr id="116769" name="Rectangle 39">
              <a:extLst>
                <a:ext uri="{FF2B5EF4-FFF2-40B4-BE49-F238E27FC236}">
                  <a16:creationId xmlns:a16="http://schemas.microsoft.com/office/drawing/2014/main" id="{2FF1B62A-6AA3-5D8F-EDD8-79CA1DD65674}"/>
                </a:ext>
              </a:extLst>
            </p:cNvPr>
            <p:cNvSpPr>
              <a:spLocks noChangeArrowheads="1"/>
            </p:cNvSpPr>
            <p:nvPr/>
          </p:nvSpPr>
          <p:spPr bwMode="auto">
            <a:xfrm>
              <a:off x="3992" y="3369"/>
              <a:ext cx="455"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116770" name="Rectangle 40">
              <a:extLst>
                <a:ext uri="{FF2B5EF4-FFF2-40B4-BE49-F238E27FC236}">
                  <a16:creationId xmlns:a16="http://schemas.microsoft.com/office/drawing/2014/main" id="{80B75D95-A2FF-EFA2-0571-97118112EA0C}"/>
                </a:ext>
              </a:extLst>
            </p:cNvPr>
            <p:cNvSpPr>
              <a:spLocks noChangeArrowheads="1"/>
            </p:cNvSpPr>
            <p:nvPr/>
          </p:nvSpPr>
          <p:spPr bwMode="auto">
            <a:xfrm>
              <a:off x="3562" y="3369"/>
              <a:ext cx="430"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1</a:t>
              </a:r>
            </a:p>
          </p:txBody>
        </p:sp>
        <p:sp>
          <p:nvSpPr>
            <p:cNvPr id="116771" name="Rectangle 41">
              <a:extLst>
                <a:ext uri="{FF2B5EF4-FFF2-40B4-BE49-F238E27FC236}">
                  <a16:creationId xmlns:a16="http://schemas.microsoft.com/office/drawing/2014/main" id="{2A464018-309F-D997-CF8A-14147F6C94C2}"/>
                </a:ext>
              </a:extLst>
            </p:cNvPr>
            <p:cNvSpPr>
              <a:spLocks noChangeArrowheads="1"/>
            </p:cNvSpPr>
            <p:nvPr/>
          </p:nvSpPr>
          <p:spPr bwMode="auto">
            <a:xfrm>
              <a:off x="3133" y="3369"/>
              <a:ext cx="429"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1</a:t>
              </a:r>
            </a:p>
          </p:txBody>
        </p:sp>
        <p:sp>
          <p:nvSpPr>
            <p:cNvPr id="116772" name="Rectangle 42">
              <a:extLst>
                <a:ext uri="{FF2B5EF4-FFF2-40B4-BE49-F238E27FC236}">
                  <a16:creationId xmlns:a16="http://schemas.microsoft.com/office/drawing/2014/main" id="{2715765D-A7C1-0FB2-8810-C245B307B1E6}"/>
                </a:ext>
              </a:extLst>
            </p:cNvPr>
            <p:cNvSpPr>
              <a:spLocks noChangeArrowheads="1"/>
            </p:cNvSpPr>
            <p:nvPr/>
          </p:nvSpPr>
          <p:spPr bwMode="auto">
            <a:xfrm>
              <a:off x="2382" y="3369"/>
              <a:ext cx="751"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13</a:t>
              </a:r>
            </a:p>
          </p:txBody>
        </p:sp>
        <p:sp>
          <p:nvSpPr>
            <p:cNvPr id="116773" name="Rectangle 43">
              <a:extLst>
                <a:ext uri="{FF2B5EF4-FFF2-40B4-BE49-F238E27FC236}">
                  <a16:creationId xmlns:a16="http://schemas.microsoft.com/office/drawing/2014/main" id="{B3ED581B-4B9A-1CCB-A6B5-502328385C4B}"/>
                </a:ext>
              </a:extLst>
            </p:cNvPr>
            <p:cNvSpPr>
              <a:spLocks noChangeArrowheads="1"/>
            </p:cNvSpPr>
            <p:nvPr/>
          </p:nvSpPr>
          <p:spPr bwMode="auto">
            <a:xfrm>
              <a:off x="4851" y="3168"/>
              <a:ext cx="751"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116774" name="Rectangle 44">
              <a:extLst>
                <a:ext uri="{FF2B5EF4-FFF2-40B4-BE49-F238E27FC236}">
                  <a16:creationId xmlns:a16="http://schemas.microsoft.com/office/drawing/2014/main" id="{2EA368D6-26A0-14EC-E1F6-809204901C50}"/>
                </a:ext>
              </a:extLst>
            </p:cNvPr>
            <p:cNvSpPr>
              <a:spLocks noChangeArrowheads="1"/>
            </p:cNvSpPr>
            <p:nvPr/>
          </p:nvSpPr>
          <p:spPr bwMode="auto">
            <a:xfrm>
              <a:off x="4447" y="3168"/>
              <a:ext cx="404"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116775" name="Rectangle 45">
              <a:extLst>
                <a:ext uri="{FF2B5EF4-FFF2-40B4-BE49-F238E27FC236}">
                  <a16:creationId xmlns:a16="http://schemas.microsoft.com/office/drawing/2014/main" id="{D2B5C5F8-4B24-B624-F3E3-AB8685ECDD01}"/>
                </a:ext>
              </a:extLst>
            </p:cNvPr>
            <p:cNvSpPr>
              <a:spLocks noChangeArrowheads="1"/>
            </p:cNvSpPr>
            <p:nvPr/>
          </p:nvSpPr>
          <p:spPr bwMode="auto">
            <a:xfrm>
              <a:off x="3992" y="3168"/>
              <a:ext cx="455"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116776" name="Rectangle 46">
              <a:extLst>
                <a:ext uri="{FF2B5EF4-FFF2-40B4-BE49-F238E27FC236}">
                  <a16:creationId xmlns:a16="http://schemas.microsoft.com/office/drawing/2014/main" id="{624A7D24-0237-9BB7-7FDF-212FD5EF9413}"/>
                </a:ext>
              </a:extLst>
            </p:cNvPr>
            <p:cNvSpPr>
              <a:spLocks noChangeArrowheads="1"/>
            </p:cNvSpPr>
            <p:nvPr/>
          </p:nvSpPr>
          <p:spPr bwMode="auto">
            <a:xfrm>
              <a:off x="3562" y="3168"/>
              <a:ext cx="430"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1</a:t>
              </a:r>
            </a:p>
          </p:txBody>
        </p:sp>
        <p:sp>
          <p:nvSpPr>
            <p:cNvPr id="116777" name="Rectangle 47">
              <a:extLst>
                <a:ext uri="{FF2B5EF4-FFF2-40B4-BE49-F238E27FC236}">
                  <a16:creationId xmlns:a16="http://schemas.microsoft.com/office/drawing/2014/main" id="{08A87203-147A-5946-A39E-794804CA8DAB}"/>
                </a:ext>
              </a:extLst>
            </p:cNvPr>
            <p:cNvSpPr>
              <a:spLocks noChangeArrowheads="1"/>
            </p:cNvSpPr>
            <p:nvPr/>
          </p:nvSpPr>
          <p:spPr bwMode="auto">
            <a:xfrm>
              <a:off x="3133" y="3168"/>
              <a:ext cx="429"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1</a:t>
              </a:r>
            </a:p>
          </p:txBody>
        </p:sp>
        <p:sp>
          <p:nvSpPr>
            <p:cNvPr id="116778" name="Rectangle 48">
              <a:extLst>
                <a:ext uri="{FF2B5EF4-FFF2-40B4-BE49-F238E27FC236}">
                  <a16:creationId xmlns:a16="http://schemas.microsoft.com/office/drawing/2014/main" id="{7870CFA6-7719-90BA-673E-893B12A74CC5}"/>
                </a:ext>
              </a:extLst>
            </p:cNvPr>
            <p:cNvSpPr>
              <a:spLocks noChangeArrowheads="1"/>
            </p:cNvSpPr>
            <p:nvPr/>
          </p:nvSpPr>
          <p:spPr bwMode="auto">
            <a:xfrm>
              <a:off x="2382" y="3168"/>
              <a:ext cx="751"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12</a:t>
              </a:r>
            </a:p>
          </p:txBody>
        </p:sp>
        <p:sp>
          <p:nvSpPr>
            <p:cNvPr id="116779" name="Rectangle 49">
              <a:extLst>
                <a:ext uri="{FF2B5EF4-FFF2-40B4-BE49-F238E27FC236}">
                  <a16:creationId xmlns:a16="http://schemas.microsoft.com/office/drawing/2014/main" id="{C2D34530-0AB7-512F-BB4F-EF3F2A41D1F3}"/>
                </a:ext>
              </a:extLst>
            </p:cNvPr>
            <p:cNvSpPr>
              <a:spLocks noChangeArrowheads="1"/>
            </p:cNvSpPr>
            <p:nvPr/>
          </p:nvSpPr>
          <p:spPr bwMode="auto">
            <a:xfrm>
              <a:off x="4851" y="2967"/>
              <a:ext cx="751"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116780" name="Rectangle 50">
              <a:extLst>
                <a:ext uri="{FF2B5EF4-FFF2-40B4-BE49-F238E27FC236}">
                  <a16:creationId xmlns:a16="http://schemas.microsoft.com/office/drawing/2014/main" id="{BA76CDA3-4720-DC2D-75AE-84B71F9A4370}"/>
                </a:ext>
              </a:extLst>
            </p:cNvPr>
            <p:cNvSpPr>
              <a:spLocks noChangeArrowheads="1"/>
            </p:cNvSpPr>
            <p:nvPr/>
          </p:nvSpPr>
          <p:spPr bwMode="auto">
            <a:xfrm>
              <a:off x="4447" y="2967"/>
              <a:ext cx="404"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1</a:t>
              </a:r>
            </a:p>
          </p:txBody>
        </p:sp>
        <p:sp>
          <p:nvSpPr>
            <p:cNvPr id="116781" name="Rectangle 51">
              <a:extLst>
                <a:ext uri="{FF2B5EF4-FFF2-40B4-BE49-F238E27FC236}">
                  <a16:creationId xmlns:a16="http://schemas.microsoft.com/office/drawing/2014/main" id="{EF05B5A9-D5F6-B666-DCF8-CF9F36C79F02}"/>
                </a:ext>
              </a:extLst>
            </p:cNvPr>
            <p:cNvSpPr>
              <a:spLocks noChangeArrowheads="1"/>
            </p:cNvSpPr>
            <p:nvPr/>
          </p:nvSpPr>
          <p:spPr bwMode="auto">
            <a:xfrm>
              <a:off x="3992" y="2967"/>
              <a:ext cx="455"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1</a:t>
              </a:r>
            </a:p>
          </p:txBody>
        </p:sp>
        <p:sp>
          <p:nvSpPr>
            <p:cNvPr id="116782" name="Rectangle 52">
              <a:extLst>
                <a:ext uri="{FF2B5EF4-FFF2-40B4-BE49-F238E27FC236}">
                  <a16:creationId xmlns:a16="http://schemas.microsoft.com/office/drawing/2014/main" id="{1217C657-C195-FA21-D109-0EC6B69D4691}"/>
                </a:ext>
              </a:extLst>
            </p:cNvPr>
            <p:cNvSpPr>
              <a:spLocks noChangeArrowheads="1"/>
            </p:cNvSpPr>
            <p:nvPr/>
          </p:nvSpPr>
          <p:spPr bwMode="auto">
            <a:xfrm>
              <a:off x="3562" y="2967"/>
              <a:ext cx="430"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116783" name="Rectangle 53">
              <a:extLst>
                <a:ext uri="{FF2B5EF4-FFF2-40B4-BE49-F238E27FC236}">
                  <a16:creationId xmlns:a16="http://schemas.microsoft.com/office/drawing/2014/main" id="{8CC987C2-EF73-B765-BCFD-FFB77E3020C5}"/>
                </a:ext>
              </a:extLst>
            </p:cNvPr>
            <p:cNvSpPr>
              <a:spLocks noChangeArrowheads="1"/>
            </p:cNvSpPr>
            <p:nvPr/>
          </p:nvSpPr>
          <p:spPr bwMode="auto">
            <a:xfrm>
              <a:off x="3133" y="2967"/>
              <a:ext cx="429"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1</a:t>
              </a:r>
            </a:p>
          </p:txBody>
        </p:sp>
        <p:sp>
          <p:nvSpPr>
            <p:cNvPr id="116784" name="Rectangle 54">
              <a:extLst>
                <a:ext uri="{FF2B5EF4-FFF2-40B4-BE49-F238E27FC236}">
                  <a16:creationId xmlns:a16="http://schemas.microsoft.com/office/drawing/2014/main" id="{D9586A8C-386F-D746-19CE-6597804446A4}"/>
                </a:ext>
              </a:extLst>
            </p:cNvPr>
            <p:cNvSpPr>
              <a:spLocks noChangeArrowheads="1"/>
            </p:cNvSpPr>
            <p:nvPr/>
          </p:nvSpPr>
          <p:spPr bwMode="auto">
            <a:xfrm>
              <a:off x="2382" y="2967"/>
              <a:ext cx="751"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11</a:t>
              </a:r>
            </a:p>
          </p:txBody>
        </p:sp>
        <p:sp>
          <p:nvSpPr>
            <p:cNvPr id="116785" name="Rectangle 55">
              <a:extLst>
                <a:ext uri="{FF2B5EF4-FFF2-40B4-BE49-F238E27FC236}">
                  <a16:creationId xmlns:a16="http://schemas.microsoft.com/office/drawing/2014/main" id="{EA00BCA2-C654-19F3-D5DA-DC8F65815831}"/>
                </a:ext>
              </a:extLst>
            </p:cNvPr>
            <p:cNvSpPr>
              <a:spLocks noChangeArrowheads="1"/>
            </p:cNvSpPr>
            <p:nvPr/>
          </p:nvSpPr>
          <p:spPr bwMode="auto">
            <a:xfrm>
              <a:off x="4851" y="2766"/>
              <a:ext cx="751"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116786" name="Rectangle 56">
              <a:extLst>
                <a:ext uri="{FF2B5EF4-FFF2-40B4-BE49-F238E27FC236}">
                  <a16:creationId xmlns:a16="http://schemas.microsoft.com/office/drawing/2014/main" id="{B3C98D66-36DA-F00B-C862-5944CBA620BD}"/>
                </a:ext>
              </a:extLst>
            </p:cNvPr>
            <p:cNvSpPr>
              <a:spLocks noChangeArrowheads="1"/>
            </p:cNvSpPr>
            <p:nvPr/>
          </p:nvSpPr>
          <p:spPr bwMode="auto">
            <a:xfrm>
              <a:off x="4447" y="2766"/>
              <a:ext cx="404"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116787" name="Rectangle 57">
              <a:extLst>
                <a:ext uri="{FF2B5EF4-FFF2-40B4-BE49-F238E27FC236}">
                  <a16:creationId xmlns:a16="http://schemas.microsoft.com/office/drawing/2014/main" id="{7C8C664D-6DBA-5E2E-D1F9-2E628F16C2FB}"/>
                </a:ext>
              </a:extLst>
            </p:cNvPr>
            <p:cNvSpPr>
              <a:spLocks noChangeArrowheads="1"/>
            </p:cNvSpPr>
            <p:nvPr/>
          </p:nvSpPr>
          <p:spPr bwMode="auto">
            <a:xfrm>
              <a:off x="3992" y="2766"/>
              <a:ext cx="455"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1</a:t>
              </a:r>
            </a:p>
          </p:txBody>
        </p:sp>
        <p:sp>
          <p:nvSpPr>
            <p:cNvPr id="116788" name="Rectangle 58">
              <a:extLst>
                <a:ext uri="{FF2B5EF4-FFF2-40B4-BE49-F238E27FC236}">
                  <a16:creationId xmlns:a16="http://schemas.microsoft.com/office/drawing/2014/main" id="{9F5C8ADA-8C12-7BEA-FC81-B406A5E2C8B1}"/>
                </a:ext>
              </a:extLst>
            </p:cNvPr>
            <p:cNvSpPr>
              <a:spLocks noChangeArrowheads="1"/>
            </p:cNvSpPr>
            <p:nvPr/>
          </p:nvSpPr>
          <p:spPr bwMode="auto">
            <a:xfrm>
              <a:off x="3562" y="2766"/>
              <a:ext cx="430"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116789" name="Rectangle 59">
              <a:extLst>
                <a:ext uri="{FF2B5EF4-FFF2-40B4-BE49-F238E27FC236}">
                  <a16:creationId xmlns:a16="http://schemas.microsoft.com/office/drawing/2014/main" id="{747C0896-9AC6-850C-6A8B-DF3AE624C4AF}"/>
                </a:ext>
              </a:extLst>
            </p:cNvPr>
            <p:cNvSpPr>
              <a:spLocks noChangeArrowheads="1"/>
            </p:cNvSpPr>
            <p:nvPr/>
          </p:nvSpPr>
          <p:spPr bwMode="auto">
            <a:xfrm>
              <a:off x="3133" y="2766"/>
              <a:ext cx="429"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1</a:t>
              </a:r>
            </a:p>
          </p:txBody>
        </p:sp>
        <p:sp>
          <p:nvSpPr>
            <p:cNvPr id="116790" name="Rectangle 60">
              <a:extLst>
                <a:ext uri="{FF2B5EF4-FFF2-40B4-BE49-F238E27FC236}">
                  <a16:creationId xmlns:a16="http://schemas.microsoft.com/office/drawing/2014/main" id="{76EB2E10-A787-05C2-4C81-4D543047111F}"/>
                </a:ext>
              </a:extLst>
            </p:cNvPr>
            <p:cNvSpPr>
              <a:spLocks noChangeArrowheads="1"/>
            </p:cNvSpPr>
            <p:nvPr/>
          </p:nvSpPr>
          <p:spPr bwMode="auto">
            <a:xfrm>
              <a:off x="2382" y="2766"/>
              <a:ext cx="751"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10</a:t>
              </a:r>
            </a:p>
          </p:txBody>
        </p:sp>
        <p:sp>
          <p:nvSpPr>
            <p:cNvPr id="116791" name="Rectangle 61">
              <a:extLst>
                <a:ext uri="{FF2B5EF4-FFF2-40B4-BE49-F238E27FC236}">
                  <a16:creationId xmlns:a16="http://schemas.microsoft.com/office/drawing/2014/main" id="{5C860F81-5485-8D97-490B-425455283053}"/>
                </a:ext>
              </a:extLst>
            </p:cNvPr>
            <p:cNvSpPr>
              <a:spLocks noChangeArrowheads="1"/>
            </p:cNvSpPr>
            <p:nvPr/>
          </p:nvSpPr>
          <p:spPr bwMode="auto">
            <a:xfrm>
              <a:off x="4851" y="2565"/>
              <a:ext cx="751"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116792" name="Rectangle 62">
              <a:extLst>
                <a:ext uri="{FF2B5EF4-FFF2-40B4-BE49-F238E27FC236}">
                  <a16:creationId xmlns:a16="http://schemas.microsoft.com/office/drawing/2014/main" id="{03A7A631-BE77-F20C-0A50-C576DAE7662D}"/>
                </a:ext>
              </a:extLst>
            </p:cNvPr>
            <p:cNvSpPr>
              <a:spLocks noChangeArrowheads="1"/>
            </p:cNvSpPr>
            <p:nvPr/>
          </p:nvSpPr>
          <p:spPr bwMode="auto">
            <a:xfrm>
              <a:off x="4447" y="2565"/>
              <a:ext cx="404"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1</a:t>
              </a:r>
            </a:p>
          </p:txBody>
        </p:sp>
        <p:sp>
          <p:nvSpPr>
            <p:cNvPr id="116793" name="Rectangle 63">
              <a:extLst>
                <a:ext uri="{FF2B5EF4-FFF2-40B4-BE49-F238E27FC236}">
                  <a16:creationId xmlns:a16="http://schemas.microsoft.com/office/drawing/2014/main" id="{2A2F5124-69A4-3AD6-4E6B-6D0E30163199}"/>
                </a:ext>
              </a:extLst>
            </p:cNvPr>
            <p:cNvSpPr>
              <a:spLocks noChangeArrowheads="1"/>
            </p:cNvSpPr>
            <p:nvPr/>
          </p:nvSpPr>
          <p:spPr bwMode="auto">
            <a:xfrm>
              <a:off x="3992" y="2565"/>
              <a:ext cx="455"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116794" name="Rectangle 64">
              <a:extLst>
                <a:ext uri="{FF2B5EF4-FFF2-40B4-BE49-F238E27FC236}">
                  <a16:creationId xmlns:a16="http://schemas.microsoft.com/office/drawing/2014/main" id="{D713D3A8-C33A-7A2D-82F4-8C655B4BB3F8}"/>
                </a:ext>
              </a:extLst>
            </p:cNvPr>
            <p:cNvSpPr>
              <a:spLocks noChangeArrowheads="1"/>
            </p:cNvSpPr>
            <p:nvPr/>
          </p:nvSpPr>
          <p:spPr bwMode="auto">
            <a:xfrm>
              <a:off x="3562" y="2565"/>
              <a:ext cx="430"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116795" name="Rectangle 65">
              <a:extLst>
                <a:ext uri="{FF2B5EF4-FFF2-40B4-BE49-F238E27FC236}">
                  <a16:creationId xmlns:a16="http://schemas.microsoft.com/office/drawing/2014/main" id="{642D497A-D9C2-202E-5277-D4E2D99E61F9}"/>
                </a:ext>
              </a:extLst>
            </p:cNvPr>
            <p:cNvSpPr>
              <a:spLocks noChangeArrowheads="1"/>
            </p:cNvSpPr>
            <p:nvPr/>
          </p:nvSpPr>
          <p:spPr bwMode="auto">
            <a:xfrm>
              <a:off x="3133" y="2565"/>
              <a:ext cx="429"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1</a:t>
              </a:r>
            </a:p>
          </p:txBody>
        </p:sp>
        <p:sp>
          <p:nvSpPr>
            <p:cNvPr id="116796" name="Rectangle 66">
              <a:extLst>
                <a:ext uri="{FF2B5EF4-FFF2-40B4-BE49-F238E27FC236}">
                  <a16:creationId xmlns:a16="http://schemas.microsoft.com/office/drawing/2014/main" id="{3F465F81-B949-366D-421C-9CAC7E51C17F}"/>
                </a:ext>
              </a:extLst>
            </p:cNvPr>
            <p:cNvSpPr>
              <a:spLocks noChangeArrowheads="1"/>
            </p:cNvSpPr>
            <p:nvPr/>
          </p:nvSpPr>
          <p:spPr bwMode="auto">
            <a:xfrm>
              <a:off x="2382" y="2565"/>
              <a:ext cx="751"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9</a:t>
              </a:r>
            </a:p>
          </p:txBody>
        </p:sp>
        <p:sp>
          <p:nvSpPr>
            <p:cNvPr id="116797" name="Rectangle 67">
              <a:extLst>
                <a:ext uri="{FF2B5EF4-FFF2-40B4-BE49-F238E27FC236}">
                  <a16:creationId xmlns:a16="http://schemas.microsoft.com/office/drawing/2014/main" id="{75F4943F-BA9D-FF96-2AF8-D985F0BFBF37}"/>
                </a:ext>
              </a:extLst>
            </p:cNvPr>
            <p:cNvSpPr>
              <a:spLocks noChangeArrowheads="1"/>
            </p:cNvSpPr>
            <p:nvPr/>
          </p:nvSpPr>
          <p:spPr bwMode="auto">
            <a:xfrm>
              <a:off x="4851" y="2364"/>
              <a:ext cx="751"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116798" name="Rectangle 68">
              <a:extLst>
                <a:ext uri="{FF2B5EF4-FFF2-40B4-BE49-F238E27FC236}">
                  <a16:creationId xmlns:a16="http://schemas.microsoft.com/office/drawing/2014/main" id="{0C6D230A-DBEF-52FD-F111-142C3C728D20}"/>
                </a:ext>
              </a:extLst>
            </p:cNvPr>
            <p:cNvSpPr>
              <a:spLocks noChangeArrowheads="1"/>
            </p:cNvSpPr>
            <p:nvPr/>
          </p:nvSpPr>
          <p:spPr bwMode="auto">
            <a:xfrm>
              <a:off x="4447" y="2364"/>
              <a:ext cx="404"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116799" name="Rectangle 69">
              <a:extLst>
                <a:ext uri="{FF2B5EF4-FFF2-40B4-BE49-F238E27FC236}">
                  <a16:creationId xmlns:a16="http://schemas.microsoft.com/office/drawing/2014/main" id="{BB4BFC72-382E-4E84-D028-33BCDE4D18FA}"/>
                </a:ext>
              </a:extLst>
            </p:cNvPr>
            <p:cNvSpPr>
              <a:spLocks noChangeArrowheads="1"/>
            </p:cNvSpPr>
            <p:nvPr/>
          </p:nvSpPr>
          <p:spPr bwMode="auto">
            <a:xfrm>
              <a:off x="3992" y="2364"/>
              <a:ext cx="455"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116800" name="Rectangle 70">
              <a:extLst>
                <a:ext uri="{FF2B5EF4-FFF2-40B4-BE49-F238E27FC236}">
                  <a16:creationId xmlns:a16="http://schemas.microsoft.com/office/drawing/2014/main" id="{2DE856AD-CFEE-0B1B-FEE6-BCA645C47EC2}"/>
                </a:ext>
              </a:extLst>
            </p:cNvPr>
            <p:cNvSpPr>
              <a:spLocks noChangeArrowheads="1"/>
            </p:cNvSpPr>
            <p:nvPr/>
          </p:nvSpPr>
          <p:spPr bwMode="auto">
            <a:xfrm>
              <a:off x="3562" y="2364"/>
              <a:ext cx="430"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116801" name="Rectangle 71">
              <a:extLst>
                <a:ext uri="{FF2B5EF4-FFF2-40B4-BE49-F238E27FC236}">
                  <a16:creationId xmlns:a16="http://schemas.microsoft.com/office/drawing/2014/main" id="{171DD4E4-0F87-A96C-92CD-504E646A5A8A}"/>
                </a:ext>
              </a:extLst>
            </p:cNvPr>
            <p:cNvSpPr>
              <a:spLocks noChangeArrowheads="1"/>
            </p:cNvSpPr>
            <p:nvPr/>
          </p:nvSpPr>
          <p:spPr bwMode="auto">
            <a:xfrm>
              <a:off x="3133" y="2364"/>
              <a:ext cx="429"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1</a:t>
              </a:r>
            </a:p>
          </p:txBody>
        </p:sp>
        <p:sp>
          <p:nvSpPr>
            <p:cNvPr id="116802" name="Rectangle 72">
              <a:extLst>
                <a:ext uri="{FF2B5EF4-FFF2-40B4-BE49-F238E27FC236}">
                  <a16:creationId xmlns:a16="http://schemas.microsoft.com/office/drawing/2014/main" id="{7E4F7503-88F9-6DAE-C7F3-9BDD5E6FCFEA}"/>
                </a:ext>
              </a:extLst>
            </p:cNvPr>
            <p:cNvSpPr>
              <a:spLocks noChangeArrowheads="1"/>
            </p:cNvSpPr>
            <p:nvPr/>
          </p:nvSpPr>
          <p:spPr bwMode="auto">
            <a:xfrm>
              <a:off x="2382" y="2364"/>
              <a:ext cx="751"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8</a:t>
              </a:r>
            </a:p>
          </p:txBody>
        </p:sp>
        <p:sp>
          <p:nvSpPr>
            <p:cNvPr id="116803" name="Rectangle 73">
              <a:extLst>
                <a:ext uri="{FF2B5EF4-FFF2-40B4-BE49-F238E27FC236}">
                  <a16:creationId xmlns:a16="http://schemas.microsoft.com/office/drawing/2014/main" id="{DFDC2410-D62C-5AB6-872D-019851CCEE10}"/>
                </a:ext>
              </a:extLst>
            </p:cNvPr>
            <p:cNvSpPr>
              <a:spLocks noChangeArrowheads="1"/>
            </p:cNvSpPr>
            <p:nvPr/>
          </p:nvSpPr>
          <p:spPr bwMode="auto">
            <a:xfrm>
              <a:off x="4851" y="2163"/>
              <a:ext cx="751"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116804" name="Rectangle 74">
              <a:extLst>
                <a:ext uri="{FF2B5EF4-FFF2-40B4-BE49-F238E27FC236}">
                  <a16:creationId xmlns:a16="http://schemas.microsoft.com/office/drawing/2014/main" id="{E51D759B-11F2-ABF9-32E9-4429B537E300}"/>
                </a:ext>
              </a:extLst>
            </p:cNvPr>
            <p:cNvSpPr>
              <a:spLocks noChangeArrowheads="1"/>
            </p:cNvSpPr>
            <p:nvPr/>
          </p:nvSpPr>
          <p:spPr bwMode="auto">
            <a:xfrm>
              <a:off x="4447" y="2163"/>
              <a:ext cx="404"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1</a:t>
              </a:r>
            </a:p>
          </p:txBody>
        </p:sp>
        <p:sp>
          <p:nvSpPr>
            <p:cNvPr id="116805" name="Rectangle 75">
              <a:extLst>
                <a:ext uri="{FF2B5EF4-FFF2-40B4-BE49-F238E27FC236}">
                  <a16:creationId xmlns:a16="http://schemas.microsoft.com/office/drawing/2014/main" id="{F6A9D375-F440-6822-A09F-B495541639E5}"/>
                </a:ext>
              </a:extLst>
            </p:cNvPr>
            <p:cNvSpPr>
              <a:spLocks noChangeArrowheads="1"/>
            </p:cNvSpPr>
            <p:nvPr/>
          </p:nvSpPr>
          <p:spPr bwMode="auto">
            <a:xfrm>
              <a:off x="3992" y="2163"/>
              <a:ext cx="455"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1</a:t>
              </a:r>
            </a:p>
          </p:txBody>
        </p:sp>
        <p:sp>
          <p:nvSpPr>
            <p:cNvPr id="116806" name="Rectangle 76">
              <a:extLst>
                <a:ext uri="{FF2B5EF4-FFF2-40B4-BE49-F238E27FC236}">
                  <a16:creationId xmlns:a16="http://schemas.microsoft.com/office/drawing/2014/main" id="{10713AF4-EDB5-D677-B9FC-CBFEE4ED8271}"/>
                </a:ext>
              </a:extLst>
            </p:cNvPr>
            <p:cNvSpPr>
              <a:spLocks noChangeArrowheads="1"/>
            </p:cNvSpPr>
            <p:nvPr/>
          </p:nvSpPr>
          <p:spPr bwMode="auto">
            <a:xfrm>
              <a:off x="3562" y="2163"/>
              <a:ext cx="430"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1</a:t>
              </a:r>
            </a:p>
          </p:txBody>
        </p:sp>
        <p:sp>
          <p:nvSpPr>
            <p:cNvPr id="116807" name="Rectangle 77">
              <a:extLst>
                <a:ext uri="{FF2B5EF4-FFF2-40B4-BE49-F238E27FC236}">
                  <a16:creationId xmlns:a16="http://schemas.microsoft.com/office/drawing/2014/main" id="{7BF73E5E-F3C3-021E-4AE0-454B47304D49}"/>
                </a:ext>
              </a:extLst>
            </p:cNvPr>
            <p:cNvSpPr>
              <a:spLocks noChangeArrowheads="1"/>
            </p:cNvSpPr>
            <p:nvPr/>
          </p:nvSpPr>
          <p:spPr bwMode="auto">
            <a:xfrm>
              <a:off x="3133" y="2163"/>
              <a:ext cx="429"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116808" name="Rectangle 78">
              <a:extLst>
                <a:ext uri="{FF2B5EF4-FFF2-40B4-BE49-F238E27FC236}">
                  <a16:creationId xmlns:a16="http://schemas.microsoft.com/office/drawing/2014/main" id="{C60229EF-2E4D-03CA-CD05-EBEC8B8565B4}"/>
                </a:ext>
              </a:extLst>
            </p:cNvPr>
            <p:cNvSpPr>
              <a:spLocks noChangeArrowheads="1"/>
            </p:cNvSpPr>
            <p:nvPr/>
          </p:nvSpPr>
          <p:spPr bwMode="auto">
            <a:xfrm>
              <a:off x="2382" y="2163"/>
              <a:ext cx="751"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7</a:t>
              </a:r>
            </a:p>
          </p:txBody>
        </p:sp>
        <p:sp>
          <p:nvSpPr>
            <p:cNvPr id="116809" name="Rectangle 79">
              <a:extLst>
                <a:ext uri="{FF2B5EF4-FFF2-40B4-BE49-F238E27FC236}">
                  <a16:creationId xmlns:a16="http://schemas.microsoft.com/office/drawing/2014/main" id="{AEFC0DA6-C725-099C-AE42-7CC3E104B55F}"/>
                </a:ext>
              </a:extLst>
            </p:cNvPr>
            <p:cNvSpPr>
              <a:spLocks noChangeArrowheads="1"/>
            </p:cNvSpPr>
            <p:nvPr/>
          </p:nvSpPr>
          <p:spPr bwMode="auto">
            <a:xfrm>
              <a:off x="4851" y="1962"/>
              <a:ext cx="751"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116810" name="Rectangle 80">
              <a:extLst>
                <a:ext uri="{FF2B5EF4-FFF2-40B4-BE49-F238E27FC236}">
                  <a16:creationId xmlns:a16="http://schemas.microsoft.com/office/drawing/2014/main" id="{5E9EDDB4-0C05-D657-16FF-C85CE0391D5C}"/>
                </a:ext>
              </a:extLst>
            </p:cNvPr>
            <p:cNvSpPr>
              <a:spLocks noChangeArrowheads="1"/>
            </p:cNvSpPr>
            <p:nvPr/>
          </p:nvSpPr>
          <p:spPr bwMode="auto">
            <a:xfrm>
              <a:off x="4447" y="1962"/>
              <a:ext cx="404"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116811" name="Rectangle 81">
              <a:extLst>
                <a:ext uri="{FF2B5EF4-FFF2-40B4-BE49-F238E27FC236}">
                  <a16:creationId xmlns:a16="http://schemas.microsoft.com/office/drawing/2014/main" id="{95806010-6511-47C0-3698-4BAA1F208C66}"/>
                </a:ext>
              </a:extLst>
            </p:cNvPr>
            <p:cNvSpPr>
              <a:spLocks noChangeArrowheads="1"/>
            </p:cNvSpPr>
            <p:nvPr/>
          </p:nvSpPr>
          <p:spPr bwMode="auto">
            <a:xfrm>
              <a:off x="3992" y="1962"/>
              <a:ext cx="455"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1</a:t>
              </a:r>
            </a:p>
          </p:txBody>
        </p:sp>
        <p:sp>
          <p:nvSpPr>
            <p:cNvPr id="116812" name="Rectangle 82">
              <a:extLst>
                <a:ext uri="{FF2B5EF4-FFF2-40B4-BE49-F238E27FC236}">
                  <a16:creationId xmlns:a16="http://schemas.microsoft.com/office/drawing/2014/main" id="{0F210C60-B2DB-CBAE-9A81-010B14E5B50C}"/>
                </a:ext>
              </a:extLst>
            </p:cNvPr>
            <p:cNvSpPr>
              <a:spLocks noChangeArrowheads="1"/>
            </p:cNvSpPr>
            <p:nvPr/>
          </p:nvSpPr>
          <p:spPr bwMode="auto">
            <a:xfrm>
              <a:off x="3562" y="1962"/>
              <a:ext cx="430"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1</a:t>
              </a:r>
            </a:p>
          </p:txBody>
        </p:sp>
        <p:sp>
          <p:nvSpPr>
            <p:cNvPr id="116813" name="Rectangle 83">
              <a:extLst>
                <a:ext uri="{FF2B5EF4-FFF2-40B4-BE49-F238E27FC236}">
                  <a16:creationId xmlns:a16="http://schemas.microsoft.com/office/drawing/2014/main" id="{852ACBC9-20BF-AD53-18BC-00A1DF8BA504}"/>
                </a:ext>
              </a:extLst>
            </p:cNvPr>
            <p:cNvSpPr>
              <a:spLocks noChangeArrowheads="1"/>
            </p:cNvSpPr>
            <p:nvPr/>
          </p:nvSpPr>
          <p:spPr bwMode="auto">
            <a:xfrm>
              <a:off x="3133" y="1962"/>
              <a:ext cx="429"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116814" name="Rectangle 84">
              <a:extLst>
                <a:ext uri="{FF2B5EF4-FFF2-40B4-BE49-F238E27FC236}">
                  <a16:creationId xmlns:a16="http://schemas.microsoft.com/office/drawing/2014/main" id="{546DD615-217A-9C5B-FC84-33B15910661A}"/>
                </a:ext>
              </a:extLst>
            </p:cNvPr>
            <p:cNvSpPr>
              <a:spLocks noChangeArrowheads="1"/>
            </p:cNvSpPr>
            <p:nvPr/>
          </p:nvSpPr>
          <p:spPr bwMode="auto">
            <a:xfrm>
              <a:off x="2382" y="1962"/>
              <a:ext cx="751"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6</a:t>
              </a:r>
            </a:p>
          </p:txBody>
        </p:sp>
        <p:sp>
          <p:nvSpPr>
            <p:cNvPr id="116815" name="Rectangle 85">
              <a:extLst>
                <a:ext uri="{FF2B5EF4-FFF2-40B4-BE49-F238E27FC236}">
                  <a16:creationId xmlns:a16="http://schemas.microsoft.com/office/drawing/2014/main" id="{821F256A-E432-3598-224F-8589BD73B243}"/>
                </a:ext>
              </a:extLst>
            </p:cNvPr>
            <p:cNvSpPr>
              <a:spLocks noChangeArrowheads="1"/>
            </p:cNvSpPr>
            <p:nvPr/>
          </p:nvSpPr>
          <p:spPr bwMode="auto">
            <a:xfrm>
              <a:off x="4851" y="1759"/>
              <a:ext cx="751" cy="20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116816" name="Rectangle 86">
              <a:extLst>
                <a:ext uri="{FF2B5EF4-FFF2-40B4-BE49-F238E27FC236}">
                  <a16:creationId xmlns:a16="http://schemas.microsoft.com/office/drawing/2014/main" id="{5BD29507-302C-0DE3-7046-9EA49C68B9FB}"/>
                </a:ext>
              </a:extLst>
            </p:cNvPr>
            <p:cNvSpPr>
              <a:spLocks noChangeArrowheads="1"/>
            </p:cNvSpPr>
            <p:nvPr/>
          </p:nvSpPr>
          <p:spPr bwMode="auto">
            <a:xfrm>
              <a:off x="4447" y="1759"/>
              <a:ext cx="404" cy="20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1</a:t>
              </a:r>
            </a:p>
          </p:txBody>
        </p:sp>
        <p:sp>
          <p:nvSpPr>
            <p:cNvPr id="116817" name="Rectangle 87">
              <a:extLst>
                <a:ext uri="{FF2B5EF4-FFF2-40B4-BE49-F238E27FC236}">
                  <a16:creationId xmlns:a16="http://schemas.microsoft.com/office/drawing/2014/main" id="{89E52651-B580-A7E4-0677-2285F897456A}"/>
                </a:ext>
              </a:extLst>
            </p:cNvPr>
            <p:cNvSpPr>
              <a:spLocks noChangeArrowheads="1"/>
            </p:cNvSpPr>
            <p:nvPr/>
          </p:nvSpPr>
          <p:spPr bwMode="auto">
            <a:xfrm>
              <a:off x="3992" y="1759"/>
              <a:ext cx="455" cy="20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116818" name="Rectangle 88">
              <a:extLst>
                <a:ext uri="{FF2B5EF4-FFF2-40B4-BE49-F238E27FC236}">
                  <a16:creationId xmlns:a16="http://schemas.microsoft.com/office/drawing/2014/main" id="{7C497CE3-3D17-8CC4-5FF1-A27875524797}"/>
                </a:ext>
              </a:extLst>
            </p:cNvPr>
            <p:cNvSpPr>
              <a:spLocks noChangeArrowheads="1"/>
            </p:cNvSpPr>
            <p:nvPr/>
          </p:nvSpPr>
          <p:spPr bwMode="auto">
            <a:xfrm>
              <a:off x="3562" y="1759"/>
              <a:ext cx="430" cy="20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1</a:t>
              </a:r>
            </a:p>
          </p:txBody>
        </p:sp>
        <p:sp>
          <p:nvSpPr>
            <p:cNvPr id="116819" name="Rectangle 89">
              <a:extLst>
                <a:ext uri="{FF2B5EF4-FFF2-40B4-BE49-F238E27FC236}">
                  <a16:creationId xmlns:a16="http://schemas.microsoft.com/office/drawing/2014/main" id="{9317AC95-91FC-DD94-034F-A1BFBF60B78E}"/>
                </a:ext>
              </a:extLst>
            </p:cNvPr>
            <p:cNvSpPr>
              <a:spLocks noChangeArrowheads="1"/>
            </p:cNvSpPr>
            <p:nvPr/>
          </p:nvSpPr>
          <p:spPr bwMode="auto">
            <a:xfrm>
              <a:off x="3133" y="1759"/>
              <a:ext cx="429" cy="20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116820" name="Rectangle 90">
              <a:extLst>
                <a:ext uri="{FF2B5EF4-FFF2-40B4-BE49-F238E27FC236}">
                  <a16:creationId xmlns:a16="http://schemas.microsoft.com/office/drawing/2014/main" id="{8B8DF46C-DD27-CE38-60C0-F469B3B8F59B}"/>
                </a:ext>
              </a:extLst>
            </p:cNvPr>
            <p:cNvSpPr>
              <a:spLocks noChangeArrowheads="1"/>
            </p:cNvSpPr>
            <p:nvPr/>
          </p:nvSpPr>
          <p:spPr bwMode="auto">
            <a:xfrm>
              <a:off x="2382" y="1759"/>
              <a:ext cx="751" cy="20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5</a:t>
              </a:r>
            </a:p>
          </p:txBody>
        </p:sp>
        <p:sp>
          <p:nvSpPr>
            <p:cNvPr id="116821" name="Rectangle 91">
              <a:extLst>
                <a:ext uri="{FF2B5EF4-FFF2-40B4-BE49-F238E27FC236}">
                  <a16:creationId xmlns:a16="http://schemas.microsoft.com/office/drawing/2014/main" id="{507BD707-961D-B275-2DE9-D51671D62CB1}"/>
                </a:ext>
              </a:extLst>
            </p:cNvPr>
            <p:cNvSpPr>
              <a:spLocks noChangeArrowheads="1"/>
            </p:cNvSpPr>
            <p:nvPr/>
          </p:nvSpPr>
          <p:spPr bwMode="auto">
            <a:xfrm>
              <a:off x="4851" y="1558"/>
              <a:ext cx="751"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116822" name="Rectangle 92">
              <a:extLst>
                <a:ext uri="{FF2B5EF4-FFF2-40B4-BE49-F238E27FC236}">
                  <a16:creationId xmlns:a16="http://schemas.microsoft.com/office/drawing/2014/main" id="{23116018-43FB-51C9-993B-F4B8BEEC1367}"/>
                </a:ext>
              </a:extLst>
            </p:cNvPr>
            <p:cNvSpPr>
              <a:spLocks noChangeArrowheads="1"/>
            </p:cNvSpPr>
            <p:nvPr/>
          </p:nvSpPr>
          <p:spPr bwMode="auto">
            <a:xfrm>
              <a:off x="4447" y="1558"/>
              <a:ext cx="404"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116823" name="Rectangle 93">
              <a:extLst>
                <a:ext uri="{FF2B5EF4-FFF2-40B4-BE49-F238E27FC236}">
                  <a16:creationId xmlns:a16="http://schemas.microsoft.com/office/drawing/2014/main" id="{D47775EC-56DC-D812-20A3-FE25F4149C14}"/>
                </a:ext>
              </a:extLst>
            </p:cNvPr>
            <p:cNvSpPr>
              <a:spLocks noChangeArrowheads="1"/>
            </p:cNvSpPr>
            <p:nvPr/>
          </p:nvSpPr>
          <p:spPr bwMode="auto">
            <a:xfrm>
              <a:off x="3992" y="1558"/>
              <a:ext cx="455"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116824" name="Rectangle 94">
              <a:extLst>
                <a:ext uri="{FF2B5EF4-FFF2-40B4-BE49-F238E27FC236}">
                  <a16:creationId xmlns:a16="http://schemas.microsoft.com/office/drawing/2014/main" id="{06BA2769-E42D-3AFA-539E-A326BBED2340}"/>
                </a:ext>
              </a:extLst>
            </p:cNvPr>
            <p:cNvSpPr>
              <a:spLocks noChangeArrowheads="1"/>
            </p:cNvSpPr>
            <p:nvPr/>
          </p:nvSpPr>
          <p:spPr bwMode="auto">
            <a:xfrm>
              <a:off x="3562" y="1558"/>
              <a:ext cx="430"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1</a:t>
              </a:r>
            </a:p>
          </p:txBody>
        </p:sp>
        <p:sp>
          <p:nvSpPr>
            <p:cNvPr id="116825" name="Rectangle 95">
              <a:extLst>
                <a:ext uri="{FF2B5EF4-FFF2-40B4-BE49-F238E27FC236}">
                  <a16:creationId xmlns:a16="http://schemas.microsoft.com/office/drawing/2014/main" id="{4AD1705C-33FC-3FCE-BE2A-07EB543908CF}"/>
                </a:ext>
              </a:extLst>
            </p:cNvPr>
            <p:cNvSpPr>
              <a:spLocks noChangeArrowheads="1"/>
            </p:cNvSpPr>
            <p:nvPr/>
          </p:nvSpPr>
          <p:spPr bwMode="auto">
            <a:xfrm>
              <a:off x="3133" y="1558"/>
              <a:ext cx="429"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116826" name="Rectangle 96">
              <a:extLst>
                <a:ext uri="{FF2B5EF4-FFF2-40B4-BE49-F238E27FC236}">
                  <a16:creationId xmlns:a16="http://schemas.microsoft.com/office/drawing/2014/main" id="{1F270EA7-5BD3-9314-36BF-1470988FF68D}"/>
                </a:ext>
              </a:extLst>
            </p:cNvPr>
            <p:cNvSpPr>
              <a:spLocks noChangeArrowheads="1"/>
            </p:cNvSpPr>
            <p:nvPr/>
          </p:nvSpPr>
          <p:spPr bwMode="auto">
            <a:xfrm>
              <a:off x="2382" y="1558"/>
              <a:ext cx="751"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4</a:t>
              </a:r>
            </a:p>
          </p:txBody>
        </p:sp>
        <p:sp>
          <p:nvSpPr>
            <p:cNvPr id="116827" name="Rectangle 97">
              <a:extLst>
                <a:ext uri="{FF2B5EF4-FFF2-40B4-BE49-F238E27FC236}">
                  <a16:creationId xmlns:a16="http://schemas.microsoft.com/office/drawing/2014/main" id="{F3A45567-D58E-89AB-157A-A1FC9B05036A}"/>
                </a:ext>
              </a:extLst>
            </p:cNvPr>
            <p:cNvSpPr>
              <a:spLocks noChangeArrowheads="1"/>
            </p:cNvSpPr>
            <p:nvPr/>
          </p:nvSpPr>
          <p:spPr bwMode="auto">
            <a:xfrm>
              <a:off x="4851" y="1357"/>
              <a:ext cx="751"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116828" name="Rectangle 98">
              <a:extLst>
                <a:ext uri="{FF2B5EF4-FFF2-40B4-BE49-F238E27FC236}">
                  <a16:creationId xmlns:a16="http://schemas.microsoft.com/office/drawing/2014/main" id="{A1A2B02A-39D4-D1A1-6A2E-CDB849B94993}"/>
                </a:ext>
              </a:extLst>
            </p:cNvPr>
            <p:cNvSpPr>
              <a:spLocks noChangeArrowheads="1"/>
            </p:cNvSpPr>
            <p:nvPr/>
          </p:nvSpPr>
          <p:spPr bwMode="auto">
            <a:xfrm>
              <a:off x="4447" y="1357"/>
              <a:ext cx="404"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1</a:t>
              </a:r>
            </a:p>
          </p:txBody>
        </p:sp>
        <p:sp>
          <p:nvSpPr>
            <p:cNvPr id="116829" name="Rectangle 99">
              <a:extLst>
                <a:ext uri="{FF2B5EF4-FFF2-40B4-BE49-F238E27FC236}">
                  <a16:creationId xmlns:a16="http://schemas.microsoft.com/office/drawing/2014/main" id="{4C2C6E79-CBB3-5F99-9653-B6CD29BC0887}"/>
                </a:ext>
              </a:extLst>
            </p:cNvPr>
            <p:cNvSpPr>
              <a:spLocks noChangeArrowheads="1"/>
            </p:cNvSpPr>
            <p:nvPr/>
          </p:nvSpPr>
          <p:spPr bwMode="auto">
            <a:xfrm>
              <a:off x="3992" y="1357"/>
              <a:ext cx="455"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1</a:t>
              </a:r>
            </a:p>
          </p:txBody>
        </p:sp>
        <p:sp>
          <p:nvSpPr>
            <p:cNvPr id="116830" name="Rectangle 100">
              <a:extLst>
                <a:ext uri="{FF2B5EF4-FFF2-40B4-BE49-F238E27FC236}">
                  <a16:creationId xmlns:a16="http://schemas.microsoft.com/office/drawing/2014/main" id="{74035B84-A70A-1011-B1FE-9417B099B398}"/>
                </a:ext>
              </a:extLst>
            </p:cNvPr>
            <p:cNvSpPr>
              <a:spLocks noChangeArrowheads="1"/>
            </p:cNvSpPr>
            <p:nvPr/>
          </p:nvSpPr>
          <p:spPr bwMode="auto">
            <a:xfrm>
              <a:off x="3562" y="1357"/>
              <a:ext cx="430"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116831" name="Rectangle 101">
              <a:extLst>
                <a:ext uri="{FF2B5EF4-FFF2-40B4-BE49-F238E27FC236}">
                  <a16:creationId xmlns:a16="http://schemas.microsoft.com/office/drawing/2014/main" id="{6DD0D807-3AEE-BCE7-7D1E-616187385356}"/>
                </a:ext>
              </a:extLst>
            </p:cNvPr>
            <p:cNvSpPr>
              <a:spLocks noChangeArrowheads="1"/>
            </p:cNvSpPr>
            <p:nvPr/>
          </p:nvSpPr>
          <p:spPr bwMode="auto">
            <a:xfrm>
              <a:off x="3133" y="1357"/>
              <a:ext cx="429"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116832" name="Rectangle 102">
              <a:extLst>
                <a:ext uri="{FF2B5EF4-FFF2-40B4-BE49-F238E27FC236}">
                  <a16:creationId xmlns:a16="http://schemas.microsoft.com/office/drawing/2014/main" id="{DF5EAB86-096D-FD1D-7FEC-3873B75D27E5}"/>
                </a:ext>
              </a:extLst>
            </p:cNvPr>
            <p:cNvSpPr>
              <a:spLocks noChangeArrowheads="1"/>
            </p:cNvSpPr>
            <p:nvPr/>
          </p:nvSpPr>
          <p:spPr bwMode="auto">
            <a:xfrm>
              <a:off x="2382" y="1357"/>
              <a:ext cx="751"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3</a:t>
              </a:r>
            </a:p>
          </p:txBody>
        </p:sp>
        <p:sp>
          <p:nvSpPr>
            <p:cNvPr id="116833" name="Rectangle 103">
              <a:extLst>
                <a:ext uri="{FF2B5EF4-FFF2-40B4-BE49-F238E27FC236}">
                  <a16:creationId xmlns:a16="http://schemas.microsoft.com/office/drawing/2014/main" id="{D3EBB9C7-7F08-04A4-C8EB-B02D2A8405E9}"/>
                </a:ext>
              </a:extLst>
            </p:cNvPr>
            <p:cNvSpPr>
              <a:spLocks noChangeArrowheads="1"/>
            </p:cNvSpPr>
            <p:nvPr/>
          </p:nvSpPr>
          <p:spPr bwMode="auto">
            <a:xfrm>
              <a:off x="4851" y="1156"/>
              <a:ext cx="751"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116834" name="Rectangle 104">
              <a:extLst>
                <a:ext uri="{FF2B5EF4-FFF2-40B4-BE49-F238E27FC236}">
                  <a16:creationId xmlns:a16="http://schemas.microsoft.com/office/drawing/2014/main" id="{3587E2D5-34CA-9A9B-905F-BE479E6F00C2}"/>
                </a:ext>
              </a:extLst>
            </p:cNvPr>
            <p:cNvSpPr>
              <a:spLocks noChangeArrowheads="1"/>
            </p:cNvSpPr>
            <p:nvPr/>
          </p:nvSpPr>
          <p:spPr bwMode="auto">
            <a:xfrm>
              <a:off x="4447" y="1156"/>
              <a:ext cx="404"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116835" name="Rectangle 105">
              <a:extLst>
                <a:ext uri="{FF2B5EF4-FFF2-40B4-BE49-F238E27FC236}">
                  <a16:creationId xmlns:a16="http://schemas.microsoft.com/office/drawing/2014/main" id="{6411417A-407B-7105-F530-E15794BC4DD1}"/>
                </a:ext>
              </a:extLst>
            </p:cNvPr>
            <p:cNvSpPr>
              <a:spLocks noChangeArrowheads="1"/>
            </p:cNvSpPr>
            <p:nvPr/>
          </p:nvSpPr>
          <p:spPr bwMode="auto">
            <a:xfrm>
              <a:off x="3992" y="1156"/>
              <a:ext cx="455"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1</a:t>
              </a:r>
            </a:p>
          </p:txBody>
        </p:sp>
        <p:sp>
          <p:nvSpPr>
            <p:cNvPr id="116836" name="Rectangle 106">
              <a:extLst>
                <a:ext uri="{FF2B5EF4-FFF2-40B4-BE49-F238E27FC236}">
                  <a16:creationId xmlns:a16="http://schemas.microsoft.com/office/drawing/2014/main" id="{84BDC3E0-13DC-5C5C-7001-A29285D30A03}"/>
                </a:ext>
              </a:extLst>
            </p:cNvPr>
            <p:cNvSpPr>
              <a:spLocks noChangeArrowheads="1"/>
            </p:cNvSpPr>
            <p:nvPr/>
          </p:nvSpPr>
          <p:spPr bwMode="auto">
            <a:xfrm>
              <a:off x="3562" y="1156"/>
              <a:ext cx="430"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116837" name="Rectangle 107">
              <a:extLst>
                <a:ext uri="{FF2B5EF4-FFF2-40B4-BE49-F238E27FC236}">
                  <a16:creationId xmlns:a16="http://schemas.microsoft.com/office/drawing/2014/main" id="{77575559-E0B9-036E-FC2F-B7CF62F5BAB9}"/>
                </a:ext>
              </a:extLst>
            </p:cNvPr>
            <p:cNvSpPr>
              <a:spLocks noChangeArrowheads="1"/>
            </p:cNvSpPr>
            <p:nvPr/>
          </p:nvSpPr>
          <p:spPr bwMode="auto">
            <a:xfrm>
              <a:off x="3133" y="1156"/>
              <a:ext cx="429"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116838" name="Rectangle 108">
              <a:extLst>
                <a:ext uri="{FF2B5EF4-FFF2-40B4-BE49-F238E27FC236}">
                  <a16:creationId xmlns:a16="http://schemas.microsoft.com/office/drawing/2014/main" id="{A03B65A4-0764-CA07-7D8D-C10B3E38F979}"/>
                </a:ext>
              </a:extLst>
            </p:cNvPr>
            <p:cNvSpPr>
              <a:spLocks noChangeArrowheads="1"/>
            </p:cNvSpPr>
            <p:nvPr/>
          </p:nvSpPr>
          <p:spPr bwMode="auto">
            <a:xfrm>
              <a:off x="2382" y="1156"/>
              <a:ext cx="751"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2</a:t>
              </a:r>
            </a:p>
          </p:txBody>
        </p:sp>
        <p:sp>
          <p:nvSpPr>
            <p:cNvPr id="116839" name="Rectangle 109">
              <a:extLst>
                <a:ext uri="{FF2B5EF4-FFF2-40B4-BE49-F238E27FC236}">
                  <a16:creationId xmlns:a16="http://schemas.microsoft.com/office/drawing/2014/main" id="{582B8C1C-C1D4-3006-5CAF-1B6F3739628F}"/>
                </a:ext>
              </a:extLst>
            </p:cNvPr>
            <p:cNvSpPr>
              <a:spLocks noChangeArrowheads="1"/>
            </p:cNvSpPr>
            <p:nvPr/>
          </p:nvSpPr>
          <p:spPr bwMode="auto">
            <a:xfrm>
              <a:off x="4851" y="955"/>
              <a:ext cx="751"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116840" name="Rectangle 110">
              <a:extLst>
                <a:ext uri="{FF2B5EF4-FFF2-40B4-BE49-F238E27FC236}">
                  <a16:creationId xmlns:a16="http://schemas.microsoft.com/office/drawing/2014/main" id="{382DB62E-1D64-832E-7879-419277120491}"/>
                </a:ext>
              </a:extLst>
            </p:cNvPr>
            <p:cNvSpPr>
              <a:spLocks noChangeArrowheads="1"/>
            </p:cNvSpPr>
            <p:nvPr/>
          </p:nvSpPr>
          <p:spPr bwMode="auto">
            <a:xfrm>
              <a:off x="4447" y="955"/>
              <a:ext cx="404"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1</a:t>
              </a:r>
            </a:p>
          </p:txBody>
        </p:sp>
        <p:sp>
          <p:nvSpPr>
            <p:cNvPr id="116841" name="Rectangle 111">
              <a:extLst>
                <a:ext uri="{FF2B5EF4-FFF2-40B4-BE49-F238E27FC236}">
                  <a16:creationId xmlns:a16="http://schemas.microsoft.com/office/drawing/2014/main" id="{DBEB2431-C72A-F794-0CD5-7CC9F6E4A289}"/>
                </a:ext>
              </a:extLst>
            </p:cNvPr>
            <p:cNvSpPr>
              <a:spLocks noChangeArrowheads="1"/>
            </p:cNvSpPr>
            <p:nvPr/>
          </p:nvSpPr>
          <p:spPr bwMode="auto">
            <a:xfrm>
              <a:off x="3992" y="955"/>
              <a:ext cx="455"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116842" name="Rectangle 112">
              <a:extLst>
                <a:ext uri="{FF2B5EF4-FFF2-40B4-BE49-F238E27FC236}">
                  <a16:creationId xmlns:a16="http://schemas.microsoft.com/office/drawing/2014/main" id="{2BB430C6-44C9-F734-F4F3-606BC2A9D212}"/>
                </a:ext>
              </a:extLst>
            </p:cNvPr>
            <p:cNvSpPr>
              <a:spLocks noChangeArrowheads="1"/>
            </p:cNvSpPr>
            <p:nvPr/>
          </p:nvSpPr>
          <p:spPr bwMode="auto">
            <a:xfrm>
              <a:off x="3562" y="955"/>
              <a:ext cx="430"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116843" name="Rectangle 113">
              <a:extLst>
                <a:ext uri="{FF2B5EF4-FFF2-40B4-BE49-F238E27FC236}">
                  <a16:creationId xmlns:a16="http://schemas.microsoft.com/office/drawing/2014/main" id="{B8A059A4-CEA7-A327-19E3-40E812F060F5}"/>
                </a:ext>
              </a:extLst>
            </p:cNvPr>
            <p:cNvSpPr>
              <a:spLocks noChangeArrowheads="1"/>
            </p:cNvSpPr>
            <p:nvPr/>
          </p:nvSpPr>
          <p:spPr bwMode="auto">
            <a:xfrm>
              <a:off x="3133" y="955"/>
              <a:ext cx="429"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116844" name="Rectangle 114">
              <a:extLst>
                <a:ext uri="{FF2B5EF4-FFF2-40B4-BE49-F238E27FC236}">
                  <a16:creationId xmlns:a16="http://schemas.microsoft.com/office/drawing/2014/main" id="{0E4F8BF7-AAAA-9E80-0505-C4666A899259}"/>
                </a:ext>
              </a:extLst>
            </p:cNvPr>
            <p:cNvSpPr>
              <a:spLocks noChangeArrowheads="1"/>
            </p:cNvSpPr>
            <p:nvPr/>
          </p:nvSpPr>
          <p:spPr bwMode="auto">
            <a:xfrm>
              <a:off x="2382" y="955"/>
              <a:ext cx="751"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1</a:t>
              </a:r>
            </a:p>
          </p:txBody>
        </p:sp>
        <p:sp>
          <p:nvSpPr>
            <p:cNvPr id="116845" name="Rectangle 115">
              <a:extLst>
                <a:ext uri="{FF2B5EF4-FFF2-40B4-BE49-F238E27FC236}">
                  <a16:creationId xmlns:a16="http://schemas.microsoft.com/office/drawing/2014/main" id="{3339C85B-BA04-EE96-AC6A-9FE8EDDA0CC6}"/>
                </a:ext>
              </a:extLst>
            </p:cNvPr>
            <p:cNvSpPr>
              <a:spLocks noChangeArrowheads="1"/>
            </p:cNvSpPr>
            <p:nvPr/>
          </p:nvSpPr>
          <p:spPr bwMode="auto">
            <a:xfrm>
              <a:off x="4851" y="754"/>
              <a:ext cx="751"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116846" name="Rectangle 116">
              <a:extLst>
                <a:ext uri="{FF2B5EF4-FFF2-40B4-BE49-F238E27FC236}">
                  <a16:creationId xmlns:a16="http://schemas.microsoft.com/office/drawing/2014/main" id="{7099718A-FF77-2658-A3E6-44B9B001FE66}"/>
                </a:ext>
              </a:extLst>
            </p:cNvPr>
            <p:cNvSpPr>
              <a:spLocks noChangeArrowheads="1"/>
            </p:cNvSpPr>
            <p:nvPr/>
          </p:nvSpPr>
          <p:spPr bwMode="auto">
            <a:xfrm>
              <a:off x="4447" y="754"/>
              <a:ext cx="404"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116847" name="Rectangle 117">
              <a:extLst>
                <a:ext uri="{FF2B5EF4-FFF2-40B4-BE49-F238E27FC236}">
                  <a16:creationId xmlns:a16="http://schemas.microsoft.com/office/drawing/2014/main" id="{7CE4E903-83A4-BD14-4604-2A364A4F04C9}"/>
                </a:ext>
              </a:extLst>
            </p:cNvPr>
            <p:cNvSpPr>
              <a:spLocks noChangeArrowheads="1"/>
            </p:cNvSpPr>
            <p:nvPr/>
          </p:nvSpPr>
          <p:spPr bwMode="auto">
            <a:xfrm>
              <a:off x="3992" y="754"/>
              <a:ext cx="455"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116848" name="Rectangle 118">
              <a:extLst>
                <a:ext uri="{FF2B5EF4-FFF2-40B4-BE49-F238E27FC236}">
                  <a16:creationId xmlns:a16="http://schemas.microsoft.com/office/drawing/2014/main" id="{8C1F3764-A8C7-366F-D7CE-CB3F543B185D}"/>
                </a:ext>
              </a:extLst>
            </p:cNvPr>
            <p:cNvSpPr>
              <a:spLocks noChangeArrowheads="1"/>
            </p:cNvSpPr>
            <p:nvPr/>
          </p:nvSpPr>
          <p:spPr bwMode="auto">
            <a:xfrm>
              <a:off x="3562" y="754"/>
              <a:ext cx="430"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116849" name="Rectangle 119">
              <a:extLst>
                <a:ext uri="{FF2B5EF4-FFF2-40B4-BE49-F238E27FC236}">
                  <a16:creationId xmlns:a16="http://schemas.microsoft.com/office/drawing/2014/main" id="{46771F9C-7C24-C29A-6D61-F872F4FB0081}"/>
                </a:ext>
              </a:extLst>
            </p:cNvPr>
            <p:cNvSpPr>
              <a:spLocks noChangeArrowheads="1"/>
            </p:cNvSpPr>
            <p:nvPr/>
          </p:nvSpPr>
          <p:spPr bwMode="auto">
            <a:xfrm>
              <a:off x="3133" y="754"/>
              <a:ext cx="429"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116850" name="Rectangle 120">
              <a:extLst>
                <a:ext uri="{FF2B5EF4-FFF2-40B4-BE49-F238E27FC236}">
                  <a16:creationId xmlns:a16="http://schemas.microsoft.com/office/drawing/2014/main" id="{0F4BFEB0-9E0D-16DC-D544-3BB1E3D624D2}"/>
                </a:ext>
              </a:extLst>
            </p:cNvPr>
            <p:cNvSpPr>
              <a:spLocks noChangeArrowheads="1"/>
            </p:cNvSpPr>
            <p:nvPr/>
          </p:nvSpPr>
          <p:spPr bwMode="auto">
            <a:xfrm>
              <a:off x="2382" y="754"/>
              <a:ext cx="751"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116851" name="Rectangle 121">
              <a:extLst>
                <a:ext uri="{FF2B5EF4-FFF2-40B4-BE49-F238E27FC236}">
                  <a16:creationId xmlns:a16="http://schemas.microsoft.com/office/drawing/2014/main" id="{E536DD4F-DED1-6259-4AED-0095A2115314}"/>
                </a:ext>
              </a:extLst>
            </p:cNvPr>
            <p:cNvSpPr>
              <a:spLocks noChangeArrowheads="1"/>
            </p:cNvSpPr>
            <p:nvPr/>
          </p:nvSpPr>
          <p:spPr bwMode="auto">
            <a:xfrm>
              <a:off x="4447" y="553"/>
              <a:ext cx="404"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i="1">
                  <a:solidFill>
                    <a:srgbClr val="000066"/>
                  </a:solidFill>
                  <a:latin typeface="Times New Roman" panose="02020603050405020304" pitchFamily="18" charset="0"/>
                  <a:ea typeface="宋体" panose="02010600030101010101" pitchFamily="2" charset="-122"/>
                  <a:cs typeface="Times New Roman" panose="02020603050405020304" pitchFamily="18" charset="0"/>
                </a:rPr>
                <a:t>Q</a:t>
              </a:r>
              <a:r>
                <a:rPr lang="en-US" altLang="zh-CN" sz="1500" baseline="-300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6852" name="Rectangle 122">
              <a:extLst>
                <a:ext uri="{FF2B5EF4-FFF2-40B4-BE49-F238E27FC236}">
                  <a16:creationId xmlns:a16="http://schemas.microsoft.com/office/drawing/2014/main" id="{D63FE8DC-826F-BD03-AC6D-A9345C36E813}"/>
                </a:ext>
              </a:extLst>
            </p:cNvPr>
            <p:cNvSpPr>
              <a:spLocks noChangeArrowheads="1"/>
            </p:cNvSpPr>
            <p:nvPr/>
          </p:nvSpPr>
          <p:spPr bwMode="auto">
            <a:xfrm>
              <a:off x="3992" y="553"/>
              <a:ext cx="455"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i="1">
                  <a:solidFill>
                    <a:srgbClr val="000066"/>
                  </a:solidFill>
                  <a:latin typeface="Times New Roman" panose="02020603050405020304" pitchFamily="18" charset="0"/>
                  <a:ea typeface="宋体" panose="02010600030101010101" pitchFamily="2" charset="-122"/>
                  <a:cs typeface="Times New Roman" panose="02020603050405020304" pitchFamily="18" charset="0"/>
                </a:rPr>
                <a:t>Q</a:t>
              </a:r>
              <a:r>
                <a:rPr lang="en-US" altLang="zh-CN" sz="1500" baseline="-300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6853" name="Rectangle 123">
              <a:extLst>
                <a:ext uri="{FF2B5EF4-FFF2-40B4-BE49-F238E27FC236}">
                  <a16:creationId xmlns:a16="http://schemas.microsoft.com/office/drawing/2014/main" id="{AE7C8625-05CE-30EE-3829-43A8A209398F}"/>
                </a:ext>
              </a:extLst>
            </p:cNvPr>
            <p:cNvSpPr>
              <a:spLocks noChangeArrowheads="1"/>
            </p:cNvSpPr>
            <p:nvPr/>
          </p:nvSpPr>
          <p:spPr bwMode="auto">
            <a:xfrm>
              <a:off x="3562" y="553"/>
              <a:ext cx="430"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i="1">
                  <a:solidFill>
                    <a:srgbClr val="000066"/>
                  </a:solidFill>
                  <a:latin typeface="Times New Roman" panose="02020603050405020304" pitchFamily="18" charset="0"/>
                  <a:ea typeface="宋体" panose="02010600030101010101" pitchFamily="2" charset="-122"/>
                  <a:cs typeface="Times New Roman" panose="02020603050405020304" pitchFamily="18" charset="0"/>
                </a:rPr>
                <a:t>Q</a:t>
              </a:r>
              <a:r>
                <a:rPr lang="en-US" altLang="zh-CN" sz="1500" baseline="-300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2</a:t>
              </a:r>
              <a:endPar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6854" name="Rectangle 124">
              <a:extLst>
                <a:ext uri="{FF2B5EF4-FFF2-40B4-BE49-F238E27FC236}">
                  <a16:creationId xmlns:a16="http://schemas.microsoft.com/office/drawing/2014/main" id="{DAA3E64F-33CC-4BFA-0D95-BE7CEDC5C0F8}"/>
                </a:ext>
              </a:extLst>
            </p:cNvPr>
            <p:cNvSpPr>
              <a:spLocks noChangeArrowheads="1"/>
            </p:cNvSpPr>
            <p:nvPr/>
          </p:nvSpPr>
          <p:spPr bwMode="auto">
            <a:xfrm>
              <a:off x="3133" y="553"/>
              <a:ext cx="429"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1500" i="1">
                  <a:solidFill>
                    <a:srgbClr val="000066"/>
                  </a:solidFill>
                  <a:latin typeface="Times New Roman" panose="02020603050405020304" pitchFamily="18" charset="0"/>
                  <a:ea typeface="宋体" panose="02010600030101010101" pitchFamily="2" charset="-122"/>
                  <a:cs typeface="Times New Roman" panose="02020603050405020304" pitchFamily="18" charset="0"/>
                </a:rPr>
                <a:t>Q</a:t>
              </a:r>
              <a:r>
                <a:rPr lang="en-US" altLang="zh-CN" sz="1500" baseline="-300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3</a:t>
              </a:r>
              <a:endParaRPr lang="en-US" altLang="zh-CN" sz="1500">
                <a:solidFill>
                  <a:srgbClr val="000066"/>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6855" name="Rectangle 125">
              <a:extLst>
                <a:ext uri="{FF2B5EF4-FFF2-40B4-BE49-F238E27FC236}">
                  <a16:creationId xmlns:a16="http://schemas.microsoft.com/office/drawing/2014/main" id="{6B69C9D0-2252-C057-4BEE-C8981084FBCF}"/>
                </a:ext>
              </a:extLst>
            </p:cNvPr>
            <p:cNvSpPr>
              <a:spLocks noChangeArrowheads="1"/>
            </p:cNvSpPr>
            <p:nvPr/>
          </p:nvSpPr>
          <p:spPr bwMode="auto">
            <a:xfrm>
              <a:off x="4851" y="323"/>
              <a:ext cx="751" cy="43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zh-CN" altLang="en-US" sz="1800">
                  <a:solidFill>
                    <a:srgbClr val="000066"/>
                  </a:solidFill>
                  <a:latin typeface="Times New Roman" panose="02020603050405020304" pitchFamily="18" charset="0"/>
                  <a:cs typeface="Times New Roman" panose="02020603050405020304" pitchFamily="18" charset="0"/>
                </a:rPr>
                <a:t>进位输出</a:t>
              </a:r>
            </a:p>
          </p:txBody>
        </p:sp>
        <p:sp>
          <p:nvSpPr>
            <p:cNvPr id="116856" name="Rectangle 126">
              <a:extLst>
                <a:ext uri="{FF2B5EF4-FFF2-40B4-BE49-F238E27FC236}">
                  <a16:creationId xmlns:a16="http://schemas.microsoft.com/office/drawing/2014/main" id="{6B03C1D6-2265-383E-9F16-D71DDE57F223}"/>
                </a:ext>
              </a:extLst>
            </p:cNvPr>
            <p:cNvSpPr>
              <a:spLocks noChangeArrowheads="1"/>
            </p:cNvSpPr>
            <p:nvPr/>
          </p:nvSpPr>
          <p:spPr bwMode="auto">
            <a:xfrm>
              <a:off x="3133" y="323"/>
              <a:ext cx="1718" cy="2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zh-CN" altLang="en-US" sz="1800">
                  <a:solidFill>
                    <a:srgbClr val="000066"/>
                  </a:solidFill>
                  <a:latin typeface="Times New Roman" panose="02020603050405020304" pitchFamily="18" charset="0"/>
                  <a:cs typeface="Times New Roman" panose="02020603050405020304" pitchFamily="18" charset="0"/>
                </a:rPr>
                <a:t>电路状态</a:t>
              </a:r>
            </a:p>
          </p:txBody>
        </p:sp>
        <p:sp>
          <p:nvSpPr>
            <p:cNvPr id="116857" name="Rectangle 127">
              <a:extLst>
                <a:ext uri="{FF2B5EF4-FFF2-40B4-BE49-F238E27FC236}">
                  <a16:creationId xmlns:a16="http://schemas.microsoft.com/office/drawing/2014/main" id="{2A8C6516-CA31-920F-F086-FEA0E688C8B5}"/>
                </a:ext>
              </a:extLst>
            </p:cNvPr>
            <p:cNvSpPr>
              <a:spLocks noChangeArrowheads="1"/>
            </p:cNvSpPr>
            <p:nvPr/>
          </p:nvSpPr>
          <p:spPr bwMode="auto">
            <a:xfrm>
              <a:off x="2382" y="323"/>
              <a:ext cx="751" cy="43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zh-CN" altLang="en-US" sz="1800">
                  <a:solidFill>
                    <a:srgbClr val="000066"/>
                  </a:solidFill>
                  <a:latin typeface="Times New Roman" panose="02020603050405020304" pitchFamily="18" charset="0"/>
                  <a:cs typeface="Times New Roman" panose="02020603050405020304" pitchFamily="18" charset="0"/>
                </a:rPr>
                <a:t>计数顺序</a:t>
              </a:r>
            </a:p>
          </p:txBody>
        </p:sp>
        <p:sp>
          <p:nvSpPr>
            <p:cNvPr id="116858" name="Line 128">
              <a:extLst>
                <a:ext uri="{FF2B5EF4-FFF2-40B4-BE49-F238E27FC236}">
                  <a16:creationId xmlns:a16="http://schemas.microsoft.com/office/drawing/2014/main" id="{6BC71D03-094D-716A-5269-0BB6AB870C79}"/>
                </a:ext>
              </a:extLst>
            </p:cNvPr>
            <p:cNvSpPr>
              <a:spLocks noChangeShapeType="1"/>
            </p:cNvSpPr>
            <p:nvPr/>
          </p:nvSpPr>
          <p:spPr bwMode="auto">
            <a:xfrm>
              <a:off x="2382" y="323"/>
              <a:ext cx="3220"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59" name="Line 129">
              <a:extLst>
                <a:ext uri="{FF2B5EF4-FFF2-40B4-BE49-F238E27FC236}">
                  <a16:creationId xmlns:a16="http://schemas.microsoft.com/office/drawing/2014/main" id="{10BA8A91-E0B8-07E5-7444-C6280CA6476D}"/>
                </a:ext>
              </a:extLst>
            </p:cNvPr>
            <p:cNvSpPr>
              <a:spLocks noChangeShapeType="1"/>
            </p:cNvSpPr>
            <p:nvPr/>
          </p:nvSpPr>
          <p:spPr bwMode="auto">
            <a:xfrm>
              <a:off x="2382" y="4173"/>
              <a:ext cx="3220"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60" name="Line 130">
              <a:extLst>
                <a:ext uri="{FF2B5EF4-FFF2-40B4-BE49-F238E27FC236}">
                  <a16:creationId xmlns:a16="http://schemas.microsoft.com/office/drawing/2014/main" id="{5F083AA2-2F5C-8FF3-E670-313B5A98420D}"/>
                </a:ext>
              </a:extLst>
            </p:cNvPr>
            <p:cNvSpPr>
              <a:spLocks noChangeShapeType="1"/>
            </p:cNvSpPr>
            <p:nvPr/>
          </p:nvSpPr>
          <p:spPr bwMode="auto">
            <a:xfrm>
              <a:off x="2382" y="323"/>
              <a:ext cx="0" cy="385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61" name="Line 131">
              <a:extLst>
                <a:ext uri="{FF2B5EF4-FFF2-40B4-BE49-F238E27FC236}">
                  <a16:creationId xmlns:a16="http://schemas.microsoft.com/office/drawing/2014/main" id="{FD157719-74A3-EDBE-F5AD-AA822251390A}"/>
                </a:ext>
              </a:extLst>
            </p:cNvPr>
            <p:cNvSpPr>
              <a:spLocks noChangeShapeType="1"/>
            </p:cNvSpPr>
            <p:nvPr/>
          </p:nvSpPr>
          <p:spPr bwMode="auto">
            <a:xfrm>
              <a:off x="5602" y="323"/>
              <a:ext cx="0" cy="385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62" name="Line 132">
              <a:extLst>
                <a:ext uri="{FF2B5EF4-FFF2-40B4-BE49-F238E27FC236}">
                  <a16:creationId xmlns:a16="http://schemas.microsoft.com/office/drawing/2014/main" id="{28EDD6C8-4C03-7FB2-7975-6E31D4DC2AC5}"/>
                </a:ext>
              </a:extLst>
            </p:cNvPr>
            <p:cNvSpPr>
              <a:spLocks noChangeShapeType="1"/>
            </p:cNvSpPr>
            <p:nvPr/>
          </p:nvSpPr>
          <p:spPr bwMode="auto">
            <a:xfrm>
              <a:off x="2382" y="754"/>
              <a:ext cx="322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63" name="Line 133">
              <a:extLst>
                <a:ext uri="{FF2B5EF4-FFF2-40B4-BE49-F238E27FC236}">
                  <a16:creationId xmlns:a16="http://schemas.microsoft.com/office/drawing/2014/main" id="{C73AA65A-B17F-D006-849D-257CEDF2AF33}"/>
                </a:ext>
              </a:extLst>
            </p:cNvPr>
            <p:cNvSpPr>
              <a:spLocks noChangeShapeType="1"/>
            </p:cNvSpPr>
            <p:nvPr/>
          </p:nvSpPr>
          <p:spPr bwMode="auto">
            <a:xfrm>
              <a:off x="3133" y="323"/>
              <a:ext cx="0" cy="385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64" name="Line 134">
              <a:extLst>
                <a:ext uri="{FF2B5EF4-FFF2-40B4-BE49-F238E27FC236}">
                  <a16:creationId xmlns:a16="http://schemas.microsoft.com/office/drawing/2014/main" id="{01B5D866-DF74-C3EF-5ED7-EFE3BFD0F9B0}"/>
                </a:ext>
              </a:extLst>
            </p:cNvPr>
            <p:cNvSpPr>
              <a:spLocks noChangeShapeType="1"/>
            </p:cNvSpPr>
            <p:nvPr/>
          </p:nvSpPr>
          <p:spPr bwMode="auto">
            <a:xfrm>
              <a:off x="3562" y="553"/>
              <a:ext cx="0" cy="362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65" name="Line 135">
              <a:extLst>
                <a:ext uri="{FF2B5EF4-FFF2-40B4-BE49-F238E27FC236}">
                  <a16:creationId xmlns:a16="http://schemas.microsoft.com/office/drawing/2014/main" id="{4E027C23-3EF7-976E-EEF5-66CD1E2CC320}"/>
                </a:ext>
              </a:extLst>
            </p:cNvPr>
            <p:cNvSpPr>
              <a:spLocks noChangeShapeType="1"/>
            </p:cNvSpPr>
            <p:nvPr/>
          </p:nvSpPr>
          <p:spPr bwMode="auto">
            <a:xfrm>
              <a:off x="3133" y="553"/>
              <a:ext cx="1718"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66" name="Line 136">
              <a:extLst>
                <a:ext uri="{FF2B5EF4-FFF2-40B4-BE49-F238E27FC236}">
                  <a16:creationId xmlns:a16="http://schemas.microsoft.com/office/drawing/2014/main" id="{782703DB-E7F1-BB07-D1E0-2050D1DF66CC}"/>
                </a:ext>
              </a:extLst>
            </p:cNvPr>
            <p:cNvSpPr>
              <a:spLocks noChangeShapeType="1"/>
            </p:cNvSpPr>
            <p:nvPr/>
          </p:nvSpPr>
          <p:spPr bwMode="auto">
            <a:xfrm>
              <a:off x="4851" y="323"/>
              <a:ext cx="0" cy="385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67" name="Line 137">
              <a:extLst>
                <a:ext uri="{FF2B5EF4-FFF2-40B4-BE49-F238E27FC236}">
                  <a16:creationId xmlns:a16="http://schemas.microsoft.com/office/drawing/2014/main" id="{8E4DF305-76C1-1309-E52E-629F6619148C}"/>
                </a:ext>
              </a:extLst>
            </p:cNvPr>
            <p:cNvSpPr>
              <a:spLocks noChangeShapeType="1"/>
            </p:cNvSpPr>
            <p:nvPr/>
          </p:nvSpPr>
          <p:spPr bwMode="auto">
            <a:xfrm>
              <a:off x="3992" y="553"/>
              <a:ext cx="0" cy="362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68" name="Line 138">
              <a:extLst>
                <a:ext uri="{FF2B5EF4-FFF2-40B4-BE49-F238E27FC236}">
                  <a16:creationId xmlns:a16="http://schemas.microsoft.com/office/drawing/2014/main" id="{DEA49335-6B6E-701D-723D-2C887C2D58DB}"/>
                </a:ext>
              </a:extLst>
            </p:cNvPr>
            <p:cNvSpPr>
              <a:spLocks noChangeShapeType="1"/>
            </p:cNvSpPr>
            <p:nvPr/>
          </p:nvSpPr>
          <p:spPr bwMode="auto">
            <a:xfrm>
              <a:off x="4447" y="553"/>
              <a:ext cx="0" cy="362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69" name="Line 139">
              <a:extLst>
                <a:ext uri="{FF2B5EF4-FFF2-40B4-BE49-F238E27FC236}">
                  <a16:creationId xmlns:a16="http://schemas.microsoft.com/office/drawing/2014/main" id="{F21BABA5-41D1-3BE0-9B96-08F4EF96AA71}"/>
                </a:ext>
              </a:extLst>
            </p:cNvPr>
            <p:cNvSpPr>
              <a:spLocks noChangeShapeType="1"/>
            </p:cNvSpPr>
            <p:nvPr/>
          </p:nvSpPr>
          <p:spPr bwMode="auto">
            <a:xfrm>
              <a:off x="2382" y="955"/>
              <a:ext cx="322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70" name="Line 140">
              <a:extLst>
                <a:ext uri="{FF2B5EF4-FFF2-40B4-BE49-F238E27FC236}">
                  <a16:creationId xmlns:a16="http://schemas.microsoft.com/office/drawing/2014/main" id="{36A235ED-2C41-DB60-2A94-415FC56A5D7C}"/>
                </a:ext>
              </a:extLst>
            </p:cNvPr>
            <p:cNvSpPr>
              <a:spLocks noChangeShapeType="1"/>
            </p:cNvSpPr>
            <p:nvPr/>
          </p:nvSpPr>
          <p:spPr bwMode="auto">
            <a:xfrm>
              <a:off x="2382" y="1156"/>
              <a:ext cx="322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71" name="Line 141">
              <a:extLst>
                <a:ext uri="{FF2B5EF4-FFF2-40B4-BE49-F238E27FC236}">
                  <a16:creationId xmlns:a16="http://schemas.microsoft.com/office/drawing/2014/main" id="{3D06E9F4-8B12-D4BF-078D-A44CF2A20C64}"/>
                </a:ext>
              </a:extLst>
            </p:cNvPr>
            <p:cNvSpPr>
              <a:spLocks noChangeShapeType="1"/>
            </p:cNvSpPr>
            <p:nvPr/>
          </p:nvSpPr>
          <p:spPr bwMode="auto">
            <a:xfrm>
              <a:off x="2382" y="1357"/>
              <a:ext cx="322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72" name="Line 142">
              <a:extLst>
                <a:ext uri="{FF2B5EF4-FFF2-40B4-BE49-F238E27FC236}">
                  <a16:creationId xmlns:a16="http://schemas.microsoft.com/office/drawing/2014/main" id="{EB86F0EA-2120-DB61-949A-8C72FB0017E9}"/>
                </a:ext>
              </a:extLst>
            </p:cNvPr>
            <p:cNvSpPr>
              <a:spLocks noChangeShapeType="1"/>
            </p:cNvSpPr>
            <p:nvPr/>
          </p:nvSpPr>
          <p:spPr bwMode="auto">
            <a:xfrm>
              <a:off x="2382" y="1558"/>
              <a:ext cx="322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73" name="Line 143">
              <a:extLst>
                <a:ext uri="{FF2B5EF4-FFF2-40B4-BE49-F238E27FC236}">
                  <a16:creationId xmlns:a16="http://schemas.microsoft.com/office/drawing/2014/main" id="{9670F8D7-87B6-D4FD-89C9-342FC5CC910C}"/>
                </a:ext>
              </a:extLst>
            </p:cNvPr>
            <p:cNvSpPr>
              <a:spLocks noChangeShapeType="1"/>
            </p:cNvSpPr>
            <p:nvPr/>
          </p:nvSpPr>
          <p:spPr bwMode="auto">
            <a:xfrm>
              <a:off x="2382" y="1759"/>
              <a:ext cx="322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74" name="Line 144">
              <a:extLst>
                <a:ext uri="{FF2B5EF4-FFF2-40B4-BE49-F238E27FC236}">
                  <a16:creationId xmlns:a16="http://schemas.microsoft.com/office/drawing/2014/main" id="{F433C5DA-E58F-F09D-698E-C60C9C0C72B1}"/>
                </a:ext>
              </a:extLst>
            </p:cNvPr>
            <p:cNvSpPr>
              <a:spLocks noChangeShapeType="1"/>
            </p:cNvSpPr>
            <p:nvPr/>
          </p:nvSpPr>
          <p:spPr bwMode="auto">
            <a:xfrm>
              <a:off x="2382" y="1962"/>
              <a:ext cx="322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75" name="Line 145">
              <a:extLst>
                <a:ext uri="{FF2B5EF4-FFF2-40B4-BE49-F238E27FC236}">
                  <a16:creationId xmlns:a16="http://schemas.microsoft.com/office/drawing/2014/main" id="{BAFB6875-8250-98D0-4ECD-55A9AFFD8745}"/>
                </a:ext>
              </a:extLst>
            </p:cNvPr>
            <p:cNvSpPr>
              <a:spLocks noChangeShapeType="1"/>
            </p:cNvSpPr>
            <p:nvPr/>
          </p:nvSpPr>
          <p:spPr bwMode="auto">
            <a:xfrm>
              <a:off x="2382" y="2163"/>
              <a:ext cx="322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76" name="Line 146">
              <a:extLst>
                <a:ext uri="{FF2B5EF4-FFF2-40B4-BE49-F238E27FC236}">
                  <a16:creationId xmlns:a16="http://schemas.microsoft.com/office/drawing/2014/main" id="{B3C8D0A1-DF62-E9F0-2DB6-2F04FC71A475}"/>
                </a:ext>
              </a:extLst>
            </p:cNvPr>
            <p:cNvSpPr>
              <a:spLocks noChangeShapeType="1"/>
            </p:cNvSpPr>
            <p:nvPr/>
          </p:nvSpPr>
          <p:spPr bwMode="auto">
            <a:xfrm>
              <a:off x="2382" y="2364"/>
              <a:ext cx="322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77" name="Line 147">
              <a:extLst>
                <a:ext uri="{FF2B5EF4-FFF2-40B4-BE49-F238E27FC236}">
                  <a16:creationId xmlns:a16="http://schemas.microsoft.com/office/drawing/2014/main" id="{E75CF962-B22F-E208-0C95-3C57E683E899}"/>
                </a:ext>
              </a:extLst>
            </p:cNvPr>
            <p:cNvSpPr>
              <a:spLocks noChangeShapeType="1"/>
            </p:cNvSpPr>
            <p:nvPr/>
          </p:nvSpPr>
          <p:spPr bwMode="auto">
            <a:xfrm>
              <a:off x="2382" y="2565"/>
              <a:ext cx="322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78" name="Line 148">
              <a:extLst>
                <a:ext uri="{FF2B5EF4-FFF2-40B4-BE49-F238E27FC236}">
                  <a16:creationId xmlns:a16="http://schemas.microsoft.com/office/drawing/2014/main" id="{104AB3A4-DC56-39D8-D7EB-3F974E3C2962}"/>
                </a:ext>
              </a:extLst>
            </p:cNvPr>
            <p:cNvSpPr>
              <a:spLocks noChangeShapeType="1"/>
            </p:cNvSpPr>
            <p:nvPr/>
          </p:nvSpPr>
          <p:spPr bwMode="auto">
            <a:xfrm>
              <a:off x="2382" y="2766"/>
              <a:ext cx="322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79" name="Line 149">
              <a:extLst>
                <a:ext uri="{FF2B5EF4-FFF2-40B4-BE49-F238E27FC236}">
                  <a16:creationId xmlns:a16="http://schemas.microsoft.com/office/drawing/2014/main" id="{91ABEF0D-0137-9B00-5FF6-876548628EB3}"/>
                </a:ext>
              </a:extLst>
            </p:cNvPr>
            <p:cNvSpPr>
              <a:spLocks noChangeShapeType="1"/>
            </p:cNvSpPr>
            <p:nvPr/>
          </p:nvSpPr>
          <p:spPr bwMode="auto">
            <a:xfrm>
              <a:off x="2382" y="2967"/>
              <a:ext cx="322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80" name="Line 150">
              <a:extLst>
                <a:ext uri="{FF2B5EF4-FFF2-40B4-BE49-F238E27FC236}">
                  <a16:creationId xmlns:a16="http://schemas.microsoft.com/office/drawing/2014/main" id="{24FE7E31-2115-D689-9996-7982B3F6E234}"/>
                </a:ext>
              </a:extLst>
            </p:cNvPr>
            <p:cNvSpPr>
              <a:spLocks noChangeShapeType="1"/>
            </p:cNvSpPr>
            <p:nvPr/>
          </p:nvSpPr>
          <p:spPr bwMode="auto">
            <a:xfrm>
              <a:off x="2382" y="3168"/>
              <a:ext cx="322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81" name="Line 151">
              <a:extLst>
                <a:ext uri="{FF2B5EF4-FFF2-40B4-BE49-F238E27FC236}">
                  <a16:creationId xmlns:a16="http://schemas.microsoft.com/office/drawing/2014/main" id="{E634B31A-18D6-A8C6-2C22-041D37005788}"/>
                </a:ext>
              </a:extLst>
            </p:cNvPr>
            <p:cNvSpPr>
              <a:spLocks noChangeShapeType="1"/>
            </p:cNvSpPr>
            <p:nvPr/>
          </p:nvSpPr>
          <p:spPr bwMode="auto">
            <a:xfrm>
              <a:off x="2382" y="3369"/>
              <a:ext cx="322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82" name="Line 152">
              <a:extLst>
                <a:ext uri="{FF2B5EF4-FFF2-40B4-BE49-F238E27FC236}">
                  <a16:creationId xmlns:a16="http://schemas.microsoft.com/office/drawing/2014/main" id="{8AAF0781-4C3B-EEBC-936F-6EF079183CCF}"/>
                </a:ext>
              </a:extLst>
            </p:cNvPr>
            <p:cNvSpPr>
              <a:spLocks noChangeShapeType="1"/>
            </p:cNvSpPr>
            <p:nvPr/>
          </p:nvSpPr>
          <p:spPr bwMode="auto">
            <a:xfrm>
              <a:off x="2382" y="3570"/>
              <a:ext cx="322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83" name="Line 153">
              <a:extLst>
                <a:ext uri="{FF2B5EF4-FFF2-40B4-BE49-F238E27FC236}">
                  <a16:creationId xmlns:a16="http://schemas.microsoft.com/office/drawing/2014/main" id="{6918CF42-8D8D-394B-E0C3-D793CAF16FFC}"/>
                </a:ext>
              </a:extLst>
            </p:cNvPr>
            <p:cNvSpPr>
              <a:spLocks noChangeShapeType="1"/>
            </p:cNvSpPr>
            <p:nvPr/>
          </p:nvSpPr>
          <p:spPr bwMode="auto">
            <a:xfrm>
              <a:off x="2382" y="3771"/>
              <a:ext cx="322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84" name="Line 154">
              <a:extLst>
                <a:ext uri="{FF2B5EF4-FFF2-40B4-BE49-F238E27FC236}">
                  <a16:creationId xmlns:a16="http://schemas.microsoft.com/office/drawing/2014/main" id="{EC48A275-59B2-25E0-31AD-9966BB3B5122}"/>
                </a:ext>
              </a:extLst>
            </p:cNvPr>
            <p:cNvSpPr>
              <a:spLocks noChangeShapeType="1"/>
            </p:cNvSpPr>
            <p:nvPr/>
          </p:nvSpPr>
          <p:spPr bwMode="auto">
            <a:xfrm>
              <a:off x="2382" y="3972"/>
              <a:ext cx="322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85" name="AutoShape 156">
              <a:extLst>
                <a:ext uri="{FF2B5EF4-FFF2-40B4-BE49-F238E27FC236}">
                  <a16:creationId xmlns:a16="http://schemas.microsoft.com/office/drawing/2014/main" id="{C518DC33-6098-1356-565E-2E4CF80555DA}"/>
                </a:ext>
              </a:extLst>
            </p:cNvPr>
            <p:cNvSpPr>
              <a:spLocks noChangeArrowheads="1"/>
            </p:cNvSpPr>
            <p:nvPr/>
          </p:nvSpPr>
          <p:spPr bwMode="auto">
            <a:xfrm>
              <a:off x="4151" y="935"/>
              <a:ext cx="204" cy="367"/>
            </a:xfrm>
            <a:prstGeom prst="roundRect">
              <a:avLst>
                <a:gd name="adj" fmla="val 16667"/>
              </a:avLst>
            </a:prstGeom>
            <a:noFill/>
            <a:ln w="38100" algn="ctr">
              <a:solidFill>
                <a:srgbClr val="FF3399"/>
              </a:solidFill>
              <a:round/>
              <a:headEnd/>
              <a:tailEnd/>
            </a:ln>
            <a:effectLst/>
            <a:extLst>
              <a:ext uri="{909E8E84-426E-40DD-AFC4-6F175D3DCCD1}">
                <a14:hiddenFill xmlns:a14="http://schemas.microsoft.com/office/drawing/2010/main">
                  <a:solidFill>
                    <a:srgbClr val="00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16886" name="AutoShape 157">
              <a:extLst>
                <a:ext uri="{FF2B5EF4-FFF2-40B4-BE49-F238E27FC236}">
                  <a16:creationId xmlns:a16="http://schemas.microsoft.com/office/drawing/2014/main" id="{903D4291-DE52-3D9C-8B0D-982431F24389}"/>
                </a:ext>
              </a:extLst>
            </p:cNvPr>
            <p:cNvSpPr>
              <a:spLocks noChangeArrowheads="1"/>
            </p:cNvSpPr>
            <p:nvPr/>
          </p:nvSpPr>
          <p:spPr bwMode="auto">
            <a:xfrm>
              <a:off x="4151" y="1733"/>
              <a:ext cx="204" cy="367"/>
            </a:xfrm>
            <a:prstGeom prst="roundRect">
              <a:avLst>
                <a:gd name="adj" fmla="val 16667"/>
              </a:avLst>
            </a:prstGeom>
            <a:noFill/>
            <a:ln w="38100" algn="ctr">
              <a:solidFill>
                <a:srgbClr val="FF3399"/>
              </a:solidFill>
              <a:round/>
              <a:headEnd/>
              <a:tailEnd/>
            </a:ln>
            <a:effectLst/>
            <a:extLst>
              <a:ext uri="{909E8E84-426E-40DD-AFC4-6F175D3DCCD1}">
                <a14:hiddenFill xmlns:a14="http://schemas.microsoft.com/office/drawing/2010/main">
                  <a:solidFill>
                    <a:srgbClr val="00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16887" name="AutoShape 158">
              <a:extLst>
                <a:ext uri="{FF2B5EF4-FFF2-40B4-BE49-F238E27FC236}">
                  <a16:creationId xmlns:a16="http://schemas.microsoft.com/office/drawing/2014/main" id="{E3C0433E-EDE5-ADEB-8964-C8C0CCB67174}"/>
                </a:ext>
              </a:extLst>
            </p:cNvPr>
            <p:cNvSpPr>
              <a:spLocks noChangeArrowheads="1"/>
            </p:cNvSpPr>
            <p:nvPr/>
          </p:nvSpPr>
          <p:spPr bwMode="auto">
            <a:xfrm>
              <a:off x="4151" y="2510"/>
              <a:ext cx="204" cy="367"/>
            </a:xfrm>
            <a:prstGeom prst="roundRect">
              <a:avLst>
                <a:gd name="adj" fmla="val 16667"/>
              </a:avLst>
            </a:prstGeom>
            <a:noFill/>
            <a:ln w="38100" algn="ctr">
              <a:solidFill>
                <a:srgbClr val="FF3399"/>
              </a:solidFill>
              <a:round/>
              <a:headEnd/>
              <a:tailEnd/>
            </a:ln>
            <a:effectLst/>
            <a:extLst>
              <a:ext uri="{909E8E84-426E-40DD-AFC4-6F175D3DCCD1}">
                <a14:hiddenFill xmlns:a14="http://schemas.microsoft.com/office/drawing/2010/main">
                  <a:solidFill>
                    <a:srgbClr val="00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16888" name="AutoShape 159">
              <a:extLst>
                <a:ext uri="{FF2B5EF4-FFF2-40B4-BE49-F238E27FC236}">
                  <a16:creationId xmlns:a16="http://schemas.microsoft.com/office/drawing/2014/main" id="{5F0D1940-63E6-62A5-C8C0-4B134B442F13}"/>
                </a:ext>
              </a:extLst>
            </p:cNvPr>
            <p:cNvSpPr>
              <a:spLocks noChangeArrowheads="1"/>
            </p:cNvSpPr>
            <p:nvPr/>
          </p:nvSpPr>
          <p:spPr bwMode="auto">
            <a:xfrm>
              <a:off x="4151" y="2941"/>
              <a:ext cx="204" cy="367"/>
            </a:xfrm>
            <a:prstGeom prst="roundRect">
              <a:avLst>
                <a:gd name="adj" fmla="val 16667"/>
              </a:avLst>
            </a:prstGeom>
            <a:noFill/>
            <a:ln w="38100" algn="ctr">
              <a:solidFill>
                <a:srgbClr val="FF3399"/>
              </a:solidFill>
              <a:round/>
              <a:headEnd/>
              <a:tailEnd/>
            </a:ln>
            <a:effectLst/>
            <a:extLst>
              <a:ext uri="{909E8E84-426E-40DD-AFC4-6F175D3DCCD1}">
                <a14:hiddenFill xmlns:a14="http://schemas.microsoft.com/office/drawing/2010/main">
                  <a:solidFill>
                    <a:srgbClr val="00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16889" name="AutoShape 160">
              <a:extLst>
                <a:ext uri="{FF2B5EF4-FFF2-40B4-BE49-F238E27FC236}">
                  <a16:creationId xmlns:a16="http://schemas.microsoft.com/office/drawing/2014/main" id="{2F7AB34B-E159-8CA3-F931-6D73E6DD2A5D}"/>
                </a:ext>
              </a:extLst>
            </p:cNvPr>
            <p:cNvSpPr>
              <a:spLocks noChangeArrowheads="1"/>
            </p:cNvSpPr>
            <p:nvPr/>
          </p:nvSpPr>
          <p:spPr bwMode="auto">
            <a:xfrm>
              <a:off x="4151" y="3351"/>
              <a:ext cx="204" cy="367"/>
            </a:xfrm>
            <a:prstGeom prst="roundRect">
              <a:avLst>
                <a:gd name="adj" fmla="val 16667"/>
              </a:avLst>
            </a:prstGeom>
            <a:noFill/>
            <a:ln w="38100" algn="ctr">
              <a:solidFill>
                <a:srgbClr val="FF3399"/>
              </a:solidFill>
              <a:round/>
              <a:headEnd/>
              <a:tailEnd/>
            </a:ln>
            <a:effectLst/>
            <a:extLst>
              <a:ext uri="{909E8E84-426E-40DD-AFC4-6F175D3DCCD1}">
                <a14:hiddenFill xmlns:a14="http://schemas.microsoft.com/office/drawing/2010/main">
                  <a:solidFill>
                    <a:srgbClr val="00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16890" name="AutoShape 161">
              <a:extLst>
                <a:ext uri="{FF2B5EF4-FFF2-40B4-BE49-F238E27FC236}">
                  <a16:creationId xmlns:a16="http://schemas.microsoft.com/office/drawing/2014/main" id="{541D0C11-3ACC-2D91-1C7B-278AB912FBCE}"/>
                </a:ext>
              </a:extLst>
            </p:cNvPr>
            <p:cNvSpPr>
              <a:spLocks noChangeArrowheads="1"/>
            </p:cNvSpPr>
            <p:nvPr/>
          </p:nvSpPr>
          <p:spPr bwMode="auto">
            <a:xfrm>
              <a:off x="4151" y="1345"/>
              <a:ext cx="204" cy="367"/>
            </a:xfrm>
            <a:prstGeom prst="roundRect">
              <a:avLst>
                <a:gd name="adj" fmla="val 16667"/>
              </a:avLst>
            </a:prstGeom>
            <a:noFill/>
            <a:ln w="38100" algn="ctr">
              <a:solidFill>
                <a:srgbClr val="FF3399"/>
              </a:solidFill>
              <a:round/>
              <a:headEnd/>
              <a:tailEnd/>
            </a:ln>
            <a:effectLst/>
            <a:extLst>
              <a:ext uri="{909E8E84-426E-40DD-AFC4-6F175D3DCCD1}">
                <a14:hiddenFill xmlns:a14="http://schemas.microsoft.com/office/drawing/2010/main">
                  <a:solidFill>
                    <a:srgbClr val="00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16891" name="AutoShape 162">
              <a:extLst>
                <a:ext uri="{FF2B5EF4-FFF2-40B4-BE49-F238E27FC236}">
                  <a16:creationId xmlns:a16="http://schemas.microsoft.com/office/drawing/2014/main" id="{4F148BF1-CF5A-7FD8-E4C0-CB121CD3FE86}"/>
                </a:ext>
              </a:extLst>
            </p:cNvPr>
            <p:cNvSpPr>
              <a:spLocks noChangeArrowheads="1"/>
            </p:cNvSpPr>
            <p:nvPr/>
          </p:nvSpPr>
          <p:spPr bwMode="auto">
            <a:xfrm>
              <a:off x="4151" y="2121"/>
              <a:ext cx="204" cy="367"/>
            </a:xfrm>
            <a:prstGeom prst="roundRect">
              <a:avLst>
                <a:gd name="adj" fmla="val 16667"/>
              </a:avLst>
            </a:prstGeom>
            <a:noFill/>
            <a:ln w="38100" algn="ctr">
              <a:solidFill>
                <a:srgbClr val="FF3399"/>
              </a:solidFill>
              <a:round/>
              <a:headEnd/>
              <a:tailEnd/>
            </a:ln>
            <a:effectLst/>
            <a:extLst>
              <a:ext uri="{909E8E84-426E-40DD-AFC4-6F175D3DCCD1}">
                <a14:hiddenFill xmlns:a14="http://schemas.microsoft.com/office/drawing/2010/main">
                  <a:solidFill>
                    <a:srgbClr val="00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16892" name="AutoShape 163">
              <a:extLst>
                <a:ext uri="{FF2B5EF4-FFF2-40B4-BE49-F238E27FC236}">
                  <a16:creationId xmlns:a16="http://schemas.microsoft.com/office/drawing/2014/main" id="{DE1E86B7-1CDD-995F-3311-773C2A3C5E92}"/>
                </a:ext>
              </a:extLst>
            </p:cNvPr>
            <p:cNvSpPr>
              <a:spLocks noChangeArrowheads="1"/>
            </p:cNvSpPr>
            <p:nvPr/>
          </p:nvSpPr>
          <p:spPr bwMode="auto">
            <a:xfrm>
              <a:off x="4151" y="1733"/>
              <a:ext cx="204" cy="367"/>
            </a:xfrm>
            <a:prstGeom prst="roundRect">
              <a:avLst>
                <a:gd name="adj" fmla="val 16667"/>
              </a:avLst>
            </a:prstGeom>
            <a:noFill/>
            <a:ln w="38100" algn="ctr">
              <a:solidFill>
                <a:srgbClr val="FF3399"/>
              </a:solidFill>
              <a:round/>
              <a:headEnd/>
              <a:tailEnd/>
            </a:ln>
            <a:effectLst/>
            <a:extLst>
              <a:ext uri="{909E8E84-426E-40DD-AFC4-6F175D3DCCD1}">
                <a14:hiddenFill xmlns:a14="http://schemas.microsoft.com/office/drawing/2010/main">
                  <a:solidFill>
                    <a:srgbClr val="00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16893" name="AutoShape 164">
              <a:extLst>
                <a:ext uri="{FF2B5EF4-FFF2-40B4-BE49-F238E27FC236}">
                  <a16:creationId xmlns:a16="http://schemas.microsoft.com/office/drawing/2014/main" id="{5A83201F-76BE-BA36-4152-D25251D6359A}"/>
                </a:ext>
              </a:extLst>
            </p:cNvPr>
            <p:cNvSpPr>
              <a:spLocks noChangeArrowheads="1"/>
            </p:cNvSpPr>
            <p:nvPr/>
          </p:nvSpPr>
          <p:spPr bwMode="auto">
            <a:xfrm>
              <a:off x="4151" y="3766"/>
              <a:ext cx="204" cy="367"/>
            </a:xfrm>
            <a:prstGeom prst="roundRect">
              <a:avLst>
                <a:gd name="adj" fmla="val 16667"/>
              </a:avLst>
            </a:prstGeom>
            <a:noFill/>
            <a:ln w="38100" algn="ctr">
              <a:solidFill>
                <a:srgbClr val="FF3399"/>
              </a:solidFill>
              <a:round/>
              <a:headEnd/>
              <a:tailEnd/>
            </a:ln>
            <a:effectLst/>
            <a:extLst>
              <a:ext uri="{909E8E84-426E-40DD-AFC4-6F175D3DCCD1}">
                <a14:hiddenFill xmlns:a14="http://schemas.microsoft.com/office/drawing/2010/main">
                  <a:solidFill>
                    <a:srgbClr val="00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16894" name="AutoShape 171">
              <a:extLst>
                <a:ext uri="{FF2B5EF4-FFF2-40B4-BE49-F238E27FC236}">
                  <a16:creationId xmlns:a16="http://schemas.microsoft.com/office/drawing/2014/main" id="{CDB40581-70F7-D8CE-E85D-66B4E036A3DC}"/>
                </a:ext>
              </a:extLst>
            </p:cNvPr>
            <p:cNvSpPr>
              <a:spLocks noChangeArrowheads="1"/>
            </p:cNvSpPr>
            <p:nvPr/>
          </p:nvSpPr>
          <p:spPr bwMode="auto">
            <a:xfrm>
              <a:off x="4105" y="1389"/>
              <a:ext cx="657" cy="169"/>
            </a:xfrm>
            <a:prstGeom prst="roundRect">
              <a:avLst>
                <a:gd name="adj" fmla="val 16667"/>
              </a:avLst>
            </a:prstGeom>
            <a:noFill/>
            <a:ln w="38100" algn="ctr">
              <a:solidFill>
                <a:schemeClr val="accent1"/>
              </a:solidFill>
              <a:round/>
              <a:headEnd/>
              <a:tailEnd/>
            </a:ln>
            <a:effectLst/>
            <a:extLst>
              <a:ext uri="{909E8E84-426E-40DD-AFC4-6F175D3DCCD1}">
                <a14:hiddenFill xmlns:a14="http://schemas.microsoft.com/office/drawing/2010/main">
                  <a:solidFill>
                    <a:srgbClr val="00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16895" name="AutoShape 172">
              <a:extLst>
                <a:ext uri="{FF2B5EF4-FFF2-40B4-BE49-F238E27FC236}">
                  <a16:creationId xmlns:a16="http://schemas.microsoft.com/office/drawing/2014/main" id="{04115BEB-56CD-7D98-00C2-2919622AAD78}"/>
                </a:ext>
              </a:extLst>
            </p:cNvPr>
            <p:cNvSpPr>
              <a:spLocks noChangeArrowheads="1"/>
            </p:cNvSpPr>
            <p:nvPr/>
          </p:nvSpPr>
          <p:spPr bwMode="auto">
            <a:xfrm>
              <a:off x="4105" y="2167"/>
              <a:ext cx="657" cy="169"/>
            </a:xfrm>
            <a:prstGeom prst="roundRect">
              <a:avLst>
                <a:gd name="adj" fmla="val 16667"/>
              </a:avLst>
            </a:prstGeom>
            <a:noFill/>
            <a:ln w="38100" algn="ctr">
              <a:solidFill>
                <a:schemeClr val="accent1"/>
              </a:solidFill>
              <a:round/>
              <a:headEnd/>
              <a:tailEnd/>
            </a:ln>
            <a:effectLst/>
            <a:extLst>
              <a:ext uri="{909E8E84-426E-40DD-AFC4-6F175D3DCCD1}">
                <a14:hiddenFill xmlns:a14="http://schemas.microsoft.com/office/drawing/2010/main">
                  <a:solidFill>
                    <a:srgbClr val="00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16896" name="AutoShape 173">
              <a:extLst>
                <a:ext uri="{FF2B5EF4-FFF2-40B4-BE49-F238E27FC236}">
                  <a16:creationId xmlns:a16="http://schemas.microsoft.com/office/drawing/2014/main" id="{2D49D46E-88D7-74CC-A2B1-BDB308D40301}"/>
                </a:ext>
              </a:extLst>
            </p:cNvPr>
            <p:cNvSpPr>
              <a:spLocks noChangeArrowheads="1"/>
            </p:cNvSpPr>
            <p:nvPr/>
          </p:nvSpPr>
          <p:spPr bwMode="auto">
            <a:xfrm>
              <a:off x="4105" y="2944"/>
              <a:ext cx="657" cy="169"/>
            </a:xfrm>
            <a:prstGeom prst="roundRect">
              <a:avLst>
                <a:gd name="adj" fmla="val 16667"/>
              </a:avLst>
            </a:prstGeom>
            <a:noFill/>
            <a:ln w="38100" algn="ctr">
              <a:solidFill>
                <a:schemeClr val="accent1"/>
              </a:solidFill>
              <a:round/>
              <a:headEnd/>
              <a:tailEnd/>
            </a:ln>
            <a:effectLst/>
            <a:extLst>
              <a:ext uri="{909E8E84-426E-40DD-AFC4-6F175D3DCCD1}">
                <a14:hiddenFill xmlns:a14="http://schemas.microsoft.com/office/drawing/2010/main">
                  <a:solidFill>
                    <a:srgbClr val="00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16897" name="AutoShape 176">
              <a:extLst>
                <a:ext uri="{FF2B5EF4-FFF2-40B4-BE49-F238E27FC236}">
                  <a16:creationId xmlns:a16="http://schemas.microsoft.com/office/drawing/2014/main" id="{E899AA5A-5CFE-7959-2C13-1EF14902F94C}"/>
                </a:ext>
              </a:extLst>
            </p:cNvPr>
            <p:cNvSpPr>
              <a:spLocks noChangeArrowheads="1"/>
            </p:cNvSpPr>
            <p:nvPr/>
          </p:nvSpPr>
          <p:spPr bwMode="auto">
            <a:xfrm>
              <a:off x="4287" y="3756"/>
              <a:ext cx="657" cy="173"/>
            </a:xfrm>
            <a:prstGeom prst="roundRect">
              <a:avLst>
                <a:gd name="adj" fmla="val 16667"/>
              </a:avLst>
            </a:prstGeom>
            <a:noFill/>
            <a:ln w="38100" algn="ctr">
              <a:solidFill>
                <a:schemeClr val="accent1"/>
              </a:solidFill>
              <a:round/>
              <a:headEnd/>
              <a:tailEnd/>
            </a:ln>
            <a:effectLst/>
            <a:extLst>
              <a:ext uri="{909E8E84-426E-40DD-AFC4-6F175D3DCCD1}">
                <a14:hiddenFill xmlns:a14="http://schemas.microsoft.com/office/drawing/2010/main">
                  <a:solidFill>
                    <a:srgbClr val="00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16898" name="AutoShape 177">
              <a:extLst>
                <a:ext uri="{FF2B5EF4-FFF2-40B4-BE49-F238E27FC236}">
                  <a16:creationId xmlns:a16="http://schemas.microsoft.com/office/drawing/2014/main" id="{EFAD42E3-8A08-EDB1-B139-3D7C1423B4ED}"/>
                </a:ext>
              </a:extLst>
            </p:cNvPr>
            <p:cNvSpPr>
              <a:spLocks noChangeArrowheads="1"/>
            </p:cNvSpPr>
            <p:nvPr/>
          </p:nvSpPr>
          <p:spPr bwMode="auto">
            <a:xfrm>
              <a:off x="3742" y="2160"/>
              <a:ext cx="1248" cy="173"/>
            </a:xfrm>
            <a:prstGeom prst="roundRect">
              <a:avLst>
                <a:gd name="adj" fmla="val 16667"/>
              </a:avLst>
            </a:prstGeom>
            <a:noFill/>
            <a:ln w="38100" algn="ctr">
              <a:solidFill>
                <a:srgbClr val="FF9933"/>
              </a:solidFill>
              <a:round/>
              <a:headEnd/>
              <a:tailEnd/>
            </a:ln>
            <a:effectLst/>
            <a:extLst>
              <a:ext uri="{909E8E84-426E-40DD-AFC4-6F175D3DCCD1}">
                <a14:hiddenFill xmlns:a14="http://schemas.microsoft.com/office/drawing/2010/main">
                  <a:solidFill>
                    <a:srgbClr val="00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16899" name="AutoShape 178">
              <a:extLst>
                <a:ext uri="{FF2B5EF4-FFF2-40B4-BE49-F238E27FC236}">
                  <a16:creationId xmlns:a16="http://schemas.microsoft.com/office/drawing/2014/main" id="{61B1EE33-00FB-8DCE-87FE-01F629C61F87}"/>
                </a:ext>
              </a:extLst>
            </p:cNvPr>
            <p:cNvSpPr>
              <a:spLocks noChangeArrowheads="1"/>
            </p:cNvSpPr>
            <p:nvPr/>
          </p:nvSpPr>
          <p:spPr bwMode="auto">
            <a:xfrm>
              <a:off x="3720" y="3756"/>
              <a:ext cx="1248" cy="173"/>
            </a:xfrm>
            <a:prstGeom prst="roundRect">
              <a:avLst>
                <a:gd name="adj" fmla="val 16667"/>
              </a:avLst>
            </a:prstGeom>
            <a:noFill/>
            <a:ln w="38100" algn="ctr">
              <a:solidFill>
                <a:srgbClr val="FF9933"/>
              </a:solidFill>
              <a:round/>
              <a:headEnd/>
              <a:tailEnd/>
            </a:ln>
            <a:effectLst/>
            <a:extLst>
              <a:ext uri="{909E8E84-426E-40DD-AFC4-6F175D3DCCD1}">
                <a14:hiddenFill xmlns:a14="http://schemas.microsoft.com/office/drawing/2010/main">
                  <a:solidFill>
                    <a:srgbClr val="00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16900" name="AutoShape 180">
              <a:extLst>
                <a:ext uri="{FF2B5EF4-FFF2-40B4-BE49-F238E27FC236}">
                  <a16:creationId xmlns:a16="http://schemas.microsoft.com/office/drawing/2014/main" id="{53D3359E-0883-0639-8ECA-8569011958FE}"/>
                </a:ext>
              </a:extLst>
            </p:cNvPr>
            <p:cNvSpPr>
              <a:spLocks noChangeArrowheads="1"/>
            </p:cNvSpPr>
            <p:nvPr/>
          </p:nvSpPr>
          <p:spPr bwMode="auto">
            <a:xfrm>
              <a:off x="3243" y="2138"/>
              <a:ext cx="204" cy="372"/>
            </a:xfrm>
            <a:prstGeom prst="roundRect">
              <a:avLst>
                <a:gd name="adj" fmla="val 16667"/>
              </a:avLst>
            </a:prstGeom>
            <a:noFill/>
            <a:ln w="38100" algn="ctr">
              <a:solidFill>
                <a:srgbClr val="FF9933"/>
              </a:solidFill>
              <a:round/>
              <a:headEnd/>
              <a:tailEnd/>
            </a:ln>
            <a:effectLst/>
            <a:extLst>
              <a:ext uri="{909E8E84-426E-40DD-AFC4-6F175D3DCCD1}">
                <a14:hiddenFill xmlns:a14="http://schemas.microsoft.com/office/drawing/2010/main">
                  <a:solidFill>
                    <a:srgbClr val="00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16901" name="AutoShape 181">
              <a:extLst>
                <a:ext uri="{FF2B5EF4-FFF2-40B4-BE49-F238E27FC236}">
                  <a16:creationId xmlns:a16="http://schemas.microsoft.com/office/drawing/2014/main" id="{1F541DD9-BA8A-C941-E310-14A5B3E392AF}"/>
                </a:ext>
              </a:extLst>
            </p:cNvPr>
            <p:cNvSpPr>
              <a:spLocks noChangeArrowheads="1"/>
            </p:cNvSpPr>
            <p:nvPr/>
          </p:nvSpPr>
          <p:spPr bwMode="auto">
            <a:xfrm>
              <a:off x="3243" y="3784"/>
              <a:ext cx="204" cy="372"/>
            </a:xfrm>
            <a:prstGeom prst="roundRect">
              <a:avLst>
                <a:gd name="adj" fmla="val 16667"/>
              </a:avLst>
            </a:prstGeom>
            <a:noFill/>
            <a:ln w="38100" algn="ctr">
              <a:solidFill>
                <a:srgbClr val="FF9933"/>
              </a:solidFill>
              <a:round/>
              <a:headEnd/>
              <a:tailEnd/>
            </a:ln>
            <a:effectLst/>
            <a:extLst>
              <a:ext uri="{909E8E84-426E-40DD-AFC4-6F175D3DCCD1}">
                <a14:hiddenFill xmlns:a14="http://schemas.microsoft.com/office/drawing/2010/main">
                  <a:solidFill>
                    <a:srgbClr val="00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16902" name="AutoShape 186">
              <a:extLst>
                <a:ext uri="{FF2B5EF4-FFF2-40B4-BE49-F238E27FC236}">
                  <a16:creationId xmlns:a16="http://schemas.microsoft.com/office/drawing/2014/main" id="{9559132C-C8A4-0B35-2298-077233D705EF}"/>
                </a:ext>
              </a:extLst>
            </p:cNvPr>
            <p:cNvSpPr>
              <a:spLocks noChangeArrowheads="1"/>
            </p:cNvSpPr>
            <p:nvPr/>
          </p:nvSpPr>
          <p:spPr bwMode="auto">
            <a:xfrm>
              <a:off x="3697" y="1344"/>
              <a:ext cx="204" cy="367"/>
            </a:xfrm>
            <a:prstGeom prst="roundRect">
              <a:avLst>
                <a:gd name="adj" fmla="val 16667"/>
              </a:avLst>
            </a:prstGeom>
            <a:noFill/>
            <a:ln w="38100" algn="ctr">
              <a:solidFill>
                <a:schemeClr val="accent1"/>
              </a:solidFill>
              <a:round/>
              <a:headEnd/>
              <a:tailEnd/>
            </a:ln>
            <a:effectLst/>
            <a:extLst>
              <a:ext uri="{909E8E84-426E-40DD-AFC4-6F175D3DCCD1}">
                <a14:hiddenFill xmlns:a14="http://schemas.microsoft.com/office/drawing/2010/main">
                  <a:solidFill>
                    <a:srgbClr val="00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16903" name="AutoShape 187">
              <a:extLst>
                <a:ext uri="{FF2B5EF4-FFF2-40B4-BE49-F238E27FC236}">
                  <a16:creationId xmlns:a16="http://schemas.microsoft.com/office/drawing/2014/main" id="{21C7DE98-0D37-01B0-9E12-B7E119FEF57B}"/>
                </a:ext>
              </a:extLst>
            </p:cNvPr>
            <p:cNvSpPr>
              <a:spLocks noChangeArrowheads="1"/>
            </p:cNvSpPr>
            <p:nvPr/>
          </p:nvSpPr>
          <p:spPr bwMode="auto">
            <a:xfrm>
              <a:off x="3720" y="2963"/>
              <a:ext cx="204" cy="368"/>
            </a:xfrm>
            <a:prstGeom prst="roundRect">
              <a:avLst>
                <a:gd name="adj" fmla="val 16667"/>
              </a:avLst>
            </a:prstGeom>
            <a:noFill/>
            <a:ln w="38100" algn="ctr">
              <a:solidFill>
                <a:schemeClr val="accent1"/>
              </a:solidFill>
              <a:round/>
              <a:headEnd/>
              <a:tailEnd/>
            </a:ln>
            <a:effectLst/>
            <a:extLst>
              <a:ext uri="{909E8E84-426E-40DD-AFC4-6F175D3DCCD1}">
                <a14:hiddenFill xmlns:a14="http://schemas.microsoft.com/office/drawing/2010/main">
                  <a:solidFill>
                    <a:srgbClr val="00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16904" name="AutoShape 188">
              <a:extLst>
                <a:ext uri="{FF2B5EF4-FFF2-40B4-BE49-F238E27FC236}">
                  <a16:creationId xmlns:a16="http://schemas.microsoft.com/office/drawing/2014/main" id="{0E49AE70-91D7-44FE-13FB-236B3806AA1B}"/>
                </a:ext>
              </a:extLst>
            </p:cNvPr>
            <p:cNvSpPr>
              <a:spLocks noChangeArrowheads="1"/>
            </p:cNvSpPr>
            <p:nvPr/>
          </p:nvSpPr>
          <p:spPr bwMode="auto">
            <a:xfrm>
              <a:off x="3720" y="3789"/>
              <a:ext cx="204" cy="367"/>
            </a:xfrm>
            <a:prstGeom prst="roundRect">
              <a:avLst>
                <a:gd name="adj" fmla="val 16667"/>
              </a:avLst>
            </a:prstGeom>
            <a:noFill/>
            <a:ln w="38100" algn="ctr">
              <a:solidFill>
                <a:schemeClr val="accent1"/>
              </a:solidFill>
              <a:round/>
              <a:headEnd/>
              <a:tailEnd/>
            </a:ln>
            <a:effectLst/>
            <a:extLst>
              <a:ext uri="{909E8E84-426E-40DD-AFC4-6F175D3DCCD1}">
                <a14:hiddenFill xmlns:a14="http://schemas.microsoft.com/office/drawing/2010/main">
                  <a:solidFill>
                    <a:srgbClr val="00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16905" name="AutoShape 189">
              <a:extLst>
                <a:ext uri="{FF2B5EF4-FFF2-40B4-BE49-F238E27FC236}">
                  <a16:creationId xmlns:a16="http://schemas.microsoft.com/office/drawing/2014/main" id="{7F898816-BC23-4687-C10C-90E4C4AFAAF5}"/>
                </a:ext>
              </a:extLst>
            </p:cNvPr>
            <p:cNvSpPr>
              <a:spLocks noChangeArrowheads="1"/>
            </p:cNvSpPr>
            <p:nvPr/>
          </p:nvSpPr>
          <p:spPr bwMode="auto">
            <a:xfrm>
              <a:off x="3697" y="2160"/>
              <a:ext cx="204" cy="368"/>
            </a:xfrm>
            <a:prstGeom prst="roundRect">
              <a:avLst>
                <a:gd name="adj" fmla="val 16667"/>
              </a:avLst>
            </a:prstGeom>
            <a:noFill/>
            <a:ln w="38100" algn="ctr">
              <a:solidFill>
                <a:schemeClr val="accent1"/>
              </a:solidFill>
              <a:round/>
              <a:headEnd/>
              <a:tailEnd/>
            </a:ln>
            <a:effectLst/>
            <a:extLst>
              <a:ext uri="{909E8E84-426E-40DD-AFC4-6F175D3DCCD1}">
                <a14:hiddenFill xmlns:a14="http://schemas.microsoft.com/office/drawing/2010/main">
                  <a:solidFill>
                    <a:srgbClr val="00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sp>
        <p:nvSpPr>
          <p:cNvPr id="116747" name="Rectangle 190">
            <a:extLst>
              <a:ext uri="{FF2B5EF4-FFF2-40B4-BE49-F238E27FC236}">
                <a16:creationId xmlns:a16="http://schemas.microsoft.com/office/drawing/2014/main" id="{F2D643C4-E760-832D-B1AE-D07065D626F0}"/>
              </a:ext>
            </a:extLst>
          </p:cNvPr>
          <p:cNvSpPr>
            <a:spLocks noChangeArrowheads="1"/>
          </p:cNvSpPr>
          <p:nvPr/>
        </p:nvSpPr>
        <p:spPr bwMode="auto">
          <a:xfrm>
            <a:off x="323850" y="620713"/>
            <a:ext cx="3527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solidFill>
                  <a:srgbClr val="000066"/>
                </a:solidFill>
                <a:latin typeface="Times New Roman" panose="02020603050405020304" pitchFamily="18" charset="0"/>
                <a:ea typeface="楷体_GB2312" pitchFamily="49" charset="-122"/>
                <a:cs typeface="Times New Roman" panose="02020603050405020304" pitchFamily="18" charset="0"/>
              </a:rPr>
              <a:t>(2)</a:t>
            </a:r>
            <a:r>
              <a:rPr lang="zh-CN" altLang="en-US">
                <a:solidFill>
                  <a:srgbClr val="000066"/>
                </a:solidFill>
                <a:latin typeface="Times New Roman" panose="02020603050405020304" pitchFamily="18" charset="0"/>
                <a:ea typeface="楷体_GB2312" pitchFamily="49" charset="-122"/>
                <a:cs typeface="Times New Roman" panose="02020603050405020304" pitchFamily="18" charset="0"/>
              </a:rPr>
              <a:t>二进制同步加计数器</a:t>
            </a:r>
            <a:endParaRPr lang="zh-CN" altLang="en-US">
              <a:solidFill>
                <a:srgbClr val="000066"/>
              </a:solidFill>
              <a:latin typeface="Arial" panose="020B0604020202020204" pitchFamily="34" charset="0"/>
              <a:ea typeface="楷体_GB2312" pitchFamily="49"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90339"/>
                                        </p:tgtEl>
                                        <p:attrNameLst>
                                          <p:attrName>style.visibility</p:attrName>
                                        </p:attrNameLst>
                                      </p:cBhvr>
                                      <p:to>
                                        <p:strVal val="visible"/>
                                      </p:to>
                                    </p:set>
                                    <p:animEffect transition="in" filter="wipe(up)">
                                      <p:cBhvr>
                                        <p:cTn id="7" dur="500"/>
                                        <p:tgtEl>
                                          <p:spTgt spid="3903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390309"/>
                                        </p:tgtEl>
                                        <p:attrNameLst>
                                          <p:attrName>style.visibility</p:attrName>
                                        </p:attrNameLst>
                                      </p:cBhvr>
                                      <p:to>
                                        <p:strVal val="visible"/>
                                      </p:to>
                                    </p:set>
                                    <p:animEffect transition="in" filter="strips(downRight)">
                                      <p:cBhvr>
                                        <p:cTn id="12" dur="500"/>
                                        <p:tgtEl>
                                          <p:spTgt spid="39030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390311"/>
                                        </p:tgtEl>
                                        <p:attrNameLst>
                                          <p:attrName>style.visibility</p:attrName>
                                        </p:attrNameLst>
                                      </p:cBhvr>
                                      <p:to>
                                        <p:strVal val="visible"/>
                                      </p:to>
                                    </p:set>
                                    <p:animEffect transition="in" filter="strips(downRight)">
                                      <p:cBhvr>
                                        <p:cTn id="17" dur="500"/>
                                        <p:tgtEl>
                                          <p:spTgt spid="3903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90310"/>
                                        </p:tgtEl>
                                        <p:attrNameLst>
                                          <p:attrName>style.visibility</p:attrName>
                                        </p:attrNameLst>
                                      </p:cBhvr>
                                      <p:to>
                                        <p:strVal val="visible"/>
                                      </p:to>
                                    </p:set>
                                    <p:animEffect transition="in" filter="wipe(up)">
                                      <p:cBhvr>
                                        <p:cTn id="22" dur="500"/>
                                        <p:tgtEl>
                                          <p:spTgt spid="39031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390312"/>
                                        </p:tgtEl>
                                        <p:attrNameLst>
                                          <p:attrName>style.visibility</p:attrName>
                                        </p:attrNameLst>
                                      </p:cBhvr>
                                      <p:to>
                                        <p:strVal val="visible"/>
                                      </p:to>
                                    </p:set>
                                    <p:animEffect transition="in" filter="strips(downRight)">
                                      <p:cBhvr>
                                        <p:cTn id="27" dur="500"/>
                                        <p:tgtEl>
                                          <p:spTgt spid="39031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390326"/>
                                        </p:tgtEl>
                                        <p:attrNameLst>
                                          <p:attrName>style.visibility</p:attrName>
                                        </p:attrNameLst>
                                      </p:cBhvr>
                                      <p:to>
                                        <p:strVal val="visible"/>
                                      </p:to>
                                    </p:set>
                                    <p:animEffect transition="in" filter="wipe(up)">
                                      <p:cBhvr>
                                        <p:cTn id="32" dur="500"/>
                                        <p:tgtEl>
                                          <p:spTgt spid="39032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390318"/>
                                        </p:tgtEl>
                                        <p:attrNameLst>
                                          <p:attrName>style.visibility</p:attrName>
                                        </p:attrNameLst>
                                      </p:cBhvr>
                                      <p:to>
                                        <p:strVal val="visible"/>
                                      </p:to>
                                    </p:set>
                                    <p:animEffect transition="in" filter="wipe(up)">
                                      <p:cBhvr>
                                        <p:cTn id="37" dur="500"/>
                                        <p:tgtEl>
                                          <p:spTgt spid="39031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390313"/>
                                        </p:tgtEl>
                                        <p:attrNameLst>
                                          <p:attrName>style.visibility</p:attrName>
                                        </p:attrNameLst>
                                      </p:cBhvr>
                                      <p:to>
                                        <p:strVal val="visible"/>
                                      </p:to>
                                    </p:set>
                                    <p:animEffect transition="in" filter="wipe(up)">
                                      <p:cBhvr>
                                        <p:cTn id="42" dur="500"/>
                                        <p:tgtEl>
                                          <p:spTgt spid="39031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390327"/>
                                        </p:tgtEl>
                                        <p:attrNameLst>
                                          <p:attrName>style.visibility</p:attrName>
                                        </p:attrNameLst>
                                      </p:cBhvr>
                                      <p:to>
                                        <p:strVal val="visible"/>
                                      </p:to>
                                    </p:set>
                                    <p:animEffect transition="in" filter="wipe(up)">
                                      <p:cBhvr>
                                        <p:cTn id="47" dur="500"/>
                                        <p:tgtEl>
                                          <p:spTgt spid="3903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309" grpId="0" animBg="1"/>
      <p:bldP spid="390310" grpId="0" animBg="1"/>
      <p:bldP spid="390311" grpId="0" animBg="1"/>
      <p:bldP spid="390312" grpId="0" animBg="1"/>
      <p:bldP spid="390313" grpId="0" animBg="1"/>
      <p:bldP spid="390318" grpId="0" animBg="1"/>
      <p:bldP spid="390326" grpId="0" animBg="1"/>
      <p:bldP spid="390327"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a:extLst>
              <a:ext uri="{FF2B5EF4-FFF2-40B4-BE49-F238E27FC236}">
                <a16:creationId xmlns:a16="http://schemas.microsoft.com/office/drawing/2014/main" id="{B7D787D6-09BC-6751-911D-81233F472446}"/>
              </a:ext>
            </a:extLst>
          </p:cNvPr>
          <p:cNvSpPr>
            <a:spLocks noChangeArrowheads="1"/>
          </p:cNvSpPr>
          <p:nvPr/>
        </p:nvSpPr>
        <p:spPr bwMode="auto">
          <a:xfrm>
            <a:off x="684213" y="404813"/>
            <a:ext cx="7308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solidFill>
                  <a:srgbClr val="000066"/>
                </a:solidFill>
                <a:latin typeface="Arial" panose="020B0604020202020204" pitchFamily="34" charset="0"/>
                <a:ea typeface="黑体" panose="02010609060101010101" pitchFamily="49" charset="-122"/>
                <a:cs typeface="Times New Roman" panose="02020603050405020304" pitchFamily="18" charset="0"/>
              </a:rPr>
              <a:t>(a) 4</a:t>
            </a:r>
            <a:r>
              <a:rPr lang="zh-CN" altLang="en-US">
                <a:solidFill>
                  <a:srgbClr val="000066"/>
                </a:solidFill>
                <a:latin typeface="Arial" panose="020B0604020202020204" pitchFamily="34" charset="0"/>
                <a:ea typeface="楷体_GB2312" pitchFamily="49" charset="-122"/>
                <a:cs typeface="Times New Roman" panose="02020603050405020304" pitchFamily="18" charset="0"/>
              </a:rPr>
              <a:t>位二进制同步加计数器逻辑图</a:t>
            </a:r>
            <a:r>
              <a:rPr lang="en-US" altLang="zh-CN">
                <a:solidFill>
                  <a:srgbClr val="000066"/>
                </a:solidFill>
                <a:latin typeface="Arial" panose="020B0604020202020204" pitchFamily="34" charset="0"/>
                <a:ea typeface="楷体_GB2312" pitchFamily="49" charset="-122"/>
                <a:cs typeface="Times New Roman" panose="02020603050405020304" pitchFamily="18" charset="0"/>
              </a:rPr>
              <a:t>---</a:t>
            </a:r>
            <a:r>
              <a:rPr lang="zh-CN" altLang="en-US">
                <a:solidFill>
                  <a:srgbClr val="000066"/>
                </a:solidFill>
                <a:latin typeface="Arial" panose="020B0604020202020204" pitchFamily="34" charset="0"/>
                <a:ea typeface="楷体_GB2312" pitchFamily="49" charset="-122"/>
                <a:cs typeface="Times New Roman" panose="02020603050405020304" pitchFamily="18" charset="0"/>
              </a:rPr>
              <a:t>由</a:t>
            </a:r>
            <a:r>
              <a:rPr lang="en-US" altLang="zh-CN">
                <a:solidFill>
                  <a:srgbClr val="000066"/>
                </a:solidFill>
                <a:latin typeface="Arial" panose="020B0604020202020204" pitchFamily="34" charset="0"/>
                <a:ea typeface="楷体_GB2312" pitchFamily="49" charset="-122"/>
                <a:cs typeface="Times New Roman" panose="02020603050405020304" pitchFamily="18" charset="0"/>
              </a:rPr>
              <a:t>T</a:t>
            </a:r>
            <a:r>
              <a:rPr lang="zh-CN" altLang="en-US">
                <a:solidFill>
                  <a:srgbClr val="000066"/>
                </a:solidFill>
                <a:latin typeface="Arial" panose="020B0604020202020204" pitchFamily="34" charset="0"/>
                <a:ea typeface="楷体_GB2312" pitchFamily="49" charset="-122"/>
                <a:cs typeface="Times New Roman" panose="02020603050405020304" pitchFamily="18" charset="0"/>
              </a:rPr>
              <a:t>触发器构成</a:t>
            </a:r>
            <a:endParaRPr lang="zh-CN" altLang="en-US">
              <a:solidFill>
                <a:srgbClr val="000066"/>
              </a:solidFill>
              <a:latin typeface="Arial" panose="020B0604020202020204" pitchFamily="34" charset="0"/>
              <a:ea typeface="楷体_GB2312" pitchFamily="49" charset="-122"/>
            </a:endParaRPr>
          </a:p>
        </p:txBody>
      </p:sp>
      <p:graphicFrame>
        <p:nvGraphicFramePr>
          <p:cNvPr id="394259" name="Object 19">
            <a:extLst>
              <a:ext uri="{FF2B5EF4-FFF2-40B4-BE49-F238E27FC236}">
                <a16:creationId xmlns:a16="http://schemas.microsoft.com/office/drawing/2014/main" id="{C0C3581C-4E09-82E6-2A5F-9D93FE9E5622}"/>
              </a:ext>
            </a:extLst>
          </p:cNvPr>
          <p:cNvGraphicFramePr>
            <a:graphicFrameLocks noChangeAspect="1"/>
          </p:cNvGraphicFramePr>
          <p:nvPr/>
        </p:nvGraphicFramePr>
        <p:xfrm>
          <a:off x="6084888" y="990600"/>
          <a:ext cx="1819275" cy="1970088"/>
        </p:xfrm>
        <a:graphic>
          <a:graphicData uri="http://schemas.openxmlformats.org/presentationml/2006/ole">
            <mc:AlternateContent xmlns:mc="http://schemas.openxmlformats.org/markup-compatibility/2006">
              <mc:Choice xmlns:v="urn:schemas-microsoft-com:vml" Requires="v">
                <p:oleObj name="公式" r:id="rId2" imgW="863225" imgH="939392" progId="Equation.3">
                  <p:embed/>
                </p:oleObj>
              </mc:Choice>
              <mc:Fallback>
                <p:oleObj name="公式" r:id="rId2" imgW="863225" imgH="939392" progId="Equation.3">
                  <p:embed/>
                  <p:pic>
                    <p:nvPicPr>
                      <p:cNvPr id="0" name="Object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888" y="990600"/>
                        <a:ext cx="1819275" cy="1970088"/>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4260" name="Object 20">
            <a:extLst>
              <a:ext uri="{FF2B5EF4-FFF2-40B4-BE49-F238E27FC236}">
                <a16:creationId xmlns:a16="http://schemas.microsoft.com/office/drawing/2014/main" id="{86D195EA-0644-931F-A12E-6E05C3624E10}"/>
              </a:ext>
            </a:extLst>
          </p:cNvPr>
          <p:cNvGraphicFramePr>
            <a:graphicFrameLocks noChangeAspect="1"/>
          </p:cNvGraphicFramePr>
          <p:nvPr/>
        </p:nvGraphicFramePr>
        <p:xfrm>
          <a:off x="142875" y="3192463"/>
          <a:ext cx="8785225" cy="2613025"/>
        </p:xfrm>
        <a:graphic>
          <a:graphicData uri="http://schemas.openxmlformats.org/presentationml/2006/ole">
            <mc:AlternateContent xmlns:mc="http://schemas.openxmlformats.org/markup-compatibility/2006">
              <mc:Choice xmlns:v="urn:schemas-microsoft-com:vml" Requires="v">
                <p:oleObj name="图片" r:id="rId4" imgW="4741113" imgH="1362403" progId="Word.Picture.8">
                  <p:embed/>
                </p:oleObj>
              </mc:Choice>
              <mc:Fallback>
                <p:oleObj name="图片" r:id="rId4" imgW="4741113" imgH="1362403" progId="Word.Picture.8">
                  <p:embed/>
                  <p:pic>
                    <p:nvPicPr>
                      <p:cNvPr id="0" name="Object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875" y="3192463"/>
                        <a:ext cx="8785225" cy="261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94259"/>
                                        </p:tgtEl>
                                        <p:attrNameLst>
                                          <p:attrName>style.visibility</p:attrName>
                                        </p:attrNameLst>
                                      </p:cBhvr>
                                      <p:to>
                                        <p:strVal val="visible"/>
                                      </p:to>
                                    </p:set>
                                    <p:animEffect transition="in" filter="wipe(up)">
                                      <p:cBhvr>
                                        <p:cTn id="7" dur="500"/>
                                        <p:tgtEl>
                                          <p:spTgt spid="39425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94260"/>
                                        </p:tgtEl>
                                        <p:attrNameLst>
                                          <p:attrName>style.visibility</p:attrName>
                                        </p:attrNameLst>
                                      </p:cBhvr>
                                      <p:to>
                                        <p:strVal val="visible"/>
                                      </p:to>
                                    </p:set>
                                    <p:animEffect transition="in" filter="wipe(left)">
                                      <p:cBhvr>
                                        <p:cTn id="12" dur="500"/>
                                        <p:tgtEl>
                                          <p:spTgt spid="394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4">
            <a:extLst>
              <a:ext uri="{FF2B5EF4-FFF2-40B4-BE49-F238E27FC236}">
                <a16:creationId xmlns:a16="http://schemas.microsoft.com/office/drawing/2014/main" id="{8988B294-7C29-46FB-F7D4-62695FD0D510}"/>
              </a:ext>
            </a:extLst>
          </p:cNvPr>
          <p:cNvSpPr>
            <a:spLocks noChangeArrowheads="1"/>
          </p:cNvSpPr>
          <p:nvPr/>
        </p:nvSpPr>
        <p:spPr bwMode="auto">
          <a:xfrm>
            <a:off x="0" y="25050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endParaRPr lang="zh-CN" altLang="zh-CN" sz="1800" b="0">
              <a:latin typeface="Arial" panose="020B0604020202020204" pitchFamily="34" charset="0"/>
            </a:endParaRPr>
          </a:p>
        </p:txBody>
      </p:sp>
      <p:graphicFrame>
        <p:nvGraphicFramePr>
          <p:cNvPr id="118787" name="Object 5">
            <a:extLst>
              <a:ext uri="{FF2B5EF4-FFF2-40B4-BE49-F238E27FC236}">
                <a16:creationId xmlns:a16="http://schemas.microsoft.com/office/drawing/2014/main" id="{AC5121ED-CD03-B65A-BC95-600FE3096B6A}"/>
              </a:ext>
            </a:extLst>
          </p:cNvPr>
          <p:cNvGraphicFramePr>
            <a:graphicFrameLocks noChangeAspect="1"/>
          </p:cNvGraphicFramePr>
          <p:nvPr/>
        </p:nvGraphicFramePr>
        <p:xfrm>
          <a:off x="719138" y="1557338"/>
          <a:ext cx="7632700" cy="4167187"/>
        </p:xfrm>
        <a:graphic>
          <a:graphicData uri="http://schemas.openxmlformats.org/presentationml/2006/ole">
            <mc:AlternateContent xmlns:mc="http://schemas.openxmlformats.org/markup-compatibility/2006">
              <mc:Choice xmlns:v="urn:schemas-microsoft-com:vml" Requires="v">
                <p:oleObj name="图片" r:id="rId2" imgW="4209288" imgH="2290572" progId="Word.Picture.8">
                  <p:embed/>
                </p:oleObj>
              </mc:Choice>
              <mc:Fallback>
                <p:oleObj name="图片" r:id="rId2" imgW="4209288" imgH="2290572" progId="Word.Picture.8">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138" y="1557338"/>
                        <a:ext cx="7632700" cy="416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8788" name="Rectangle 6">
            <a:extLst>
              <a:ext uri="{FF2B5EF4-FFF2-40B4-BE49-F238E27FC236}">
                <a16:creationId xmlns:a16="http://schemas.microsoft.com/office/drawing/2014/main" id="{02B49868-594F-5760-3911-939F6C8D15A1}"/>
              </a:ext>
            </a:extLst>
          </p:cNvPr>
          <p:cNvSpPr>
            <a:spLocks noChangeArrowheads="1"/>
          </p:cNvSpPr>
          <p:nvPr/>
        </p:nvSpPr>
        <p:spPr bwMode="auto">
          <a:xfrm>
            <a:off x="971550" y="441325"/>
            <a:ext cx="4337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rgbClr val="000066"/>
                </a:solidFill>
                <a:latin typeface="Arial" panose="020B0604020202020204" pitchFamily="34" charset="0"/>
                <a:ea typeface="黑体" panose="02010609060101010101" pitchFamily="49" charset="-122"/>
                <a:cs typeface="Times New Roman" panose="02020603050405020304" pitchFamily="18" charset="0"/>
              </a:rPr>
              <a:t>4</a:t>
            </a:r>
            <a:r>
              <a:rPr lang="zh-CN" altLang="en-US">
                <a:solidFill>
                  <a:srgbClr val="000066"/>
                </a:solidFill>
                <a:latin typeface="Arial" panose="020B0604020202020204" pitchFamily="34" charset="0"/>
                <a:ea typeface="楷体_GB2312" pitchFamily="49" charset="-122"/>
                <a:cs typeface="Times New Roman" panose="02020603050405020304" pitchFamily="18" charset="0"/>
              </a:rPr>
              <a:t>位二进制同步加计数器时序图</a:t>
            </a:r>
            <a:endParaRPr lang="zh-CN" altLang="en-US">
              <a:solidFill>
                <a:srgbClr val="000066"/>
              </a:solidFill>
              <a:latin typeface="Arial" panose="020B0604020202020204" pitchFamily="34" charset="0"/>
              <a:ea typeface="楷体_GB2312" pitchFamily="49" charset="-122"/>
            </a:endParaRPr>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C86D5045-00AE-DA0F-DA9E-240DB882CB8E}"/>
              </a:ext>
            </a:extLst>
          </p:cNvPr>
          <p:cNvSpPr>
            <a:spLocks noChangeArrowheads="1"/>
          </p:cNvSpPr>
          <p:nvPr/>
        </p:nvSpPr>
        <p:spPr bwMode="auto">
          <a:xfrm>
            <a:off x="684213" y="404813"/>
            <a:ext cx="7308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solidFill>
                  <a:srgbClr val="000066"/>
                </a:solidFill>
                <a:latin typeface="Arial" panose="020B0604020202020204" pitchFamily="34" charset="0"/>
                <a:ea typeface="黑体" panose="02010609060101010101" pitchFamily="49" charset="-122"/>
                <a:cs typeface="Times New Roman" panose="02020603050405020304" pitchFamily="18" charset="0"/>
              </a:rPr>
              <a:t>(b) 4</a:t>
            </a:r>
            <a:r>
              <a:rPr lang="zh-CN" altLang="en-US">
                <a:solidFill>
                  <a:srgbClr val="000066"/>
                </a:solidFill>
                <a:latin typeface="Arial" panose="020B0604020202020204" pitchFamily="34" charset="0"/>
                <a:ea typeface="楷体_GB2312" pitchFamily="49" charset="-122"/>
                <a:cs typeface="Times New Roman" panose="02020603050405020304" pitchFamily="18" charset="0"/>
              </a:rPr>
              <a:t>位二进制同步加计数器逻辑图</a:t>
            </a:r>
            <a:r>
              <a:rPr lang="en-US" altLang="zh-CN">
                <a:solidFill>
                  <a:srgbClr val="000066"/>
                </a:solidFill>
                <a:latin typeface="Arial" panose="020B0604020202020204" pitchFamily="34" charset="0"/>
                <a:ea typeface="楷体_GB2312" pitchFamily="49" charset="-122"/>
                <a:cs typeface="Times New Roman" panose="02020603050405020304" pitchFamily="18" charset="0"/>
              </a:rPr>
              <a:t>---</a:t>
            </a:r>
            <a:r>
              <a:rPr lang="zh-CN" altLang="en-US">
                <a:solidFill>
                  <a:schemeClr val="accent2"/>
                </a:solidFill>
                <a:latin typeface="Arial" panose="020B0604020202020204" pitchFamily="34" charset="0"/>
                <a:ea typeface="楷体_GB2312" pitchFamily="49" charset="-122"/>
                <a:cs typeface="Times New Roman" panose="02020603050405020304" pitchFamily="18" charset="0"/>
              </a:rPr>
              <a:t>由</a:t>
            </a:r>
            <a:r>
              <a:rPr lang="en-US" altLang="zh-CN">
                <a:solidFill>
                  <a:schemeClr val="accent2"/>
                </a:solidFill>
                <a:latin typeface="Arial" panose="020B0604020202020204" pitchFamily="34" charset="0"/>
                <a:ea typeface="楷体_GB2312" pitchFamily="49" charset="-122"/>
                <a:cs typeface="Times New Roman" panose="02020603050405020304" pitchFamily="18" charset="0"/>
              </a:rPr>
              <a:t>D</a:t>
            </a:r>
            <a:r>
              <a:rPr lang="zh-CN" altLang="en-US">
                <a:solidFill>
                  <a:schemeClr val="accent2"/>
                </a:solidFill>
                <a:latin typeface="Arial" panose="020B0604020202020204" pitchFamily="34" charset="0"/>
                <a:ea typeface="楷体_GB2312" pitchFamily="49" charset="-122"/>
                <a:cs typeface="Times New Roman" panose="02020603050405020304" pitchFamily="18" charset="0"/>
              </a:rPr>
              <a:t>触发器构成</a:t>
            </a:r>
            <a:endParaRPr lang="zh-CN" altLang="en-US">
              <a:solidFill>
                <a:schemeClr val="accent2"/>
              </a:solidFill>
              <a:latin typeface="Arial" panose="020B0604020202020204" pitchFamily="34" charset="0"/>
              <a:ea typeface="楷体_GB2312" pitchFamily="49" charset="-122"/>
            </a:endParaRPr>
          </a:p>
        </p:txBody>
      </p:sp>
      <p:graphicFrame>
        <p:nvGraphicFramePr>
          <p:cNvPr id="119811" name="Object 5">
            <a:extLst>
              <a:ext uri="{FF2B5EF4-FFF2-40B4-BE49-F238E27FC236}">
                <a16:creationId xmlns:a16="http://schemas.microsoft.com/office/drawing/2014/main" id="{A72F473E-AA2D-6A67-BCC7-ABE17728A240}"/>
              </a:ext>
            </a:extLst>
          </p:cNvPr>
          <p:cNvGraphicFramePr>
            <a:graphicFrameLocks noChangeAspect="1"/>
          </p:cNvGraphicFramePr>
          <p:nvPr/>
        </p:nvGraphicFramePr>
        <p:xfrm>
          <a:off x="34925" y="2816225"/>
          <a:ext cx="8929688" cy="3900488"/>
        </p:xfrm>
        <a:graphic>
          <a:graphicData uri="http://schemas.openxmlformats.org/presentationml/2006/ole">
            <mc:AlternateContent xmlns:mc="http://schemas.openxmlformats.org/markup-compatibility/2006">
              <mc:Choice xmlns:v="urn:schemas-microsoft-com:vml" Requires="v">
                <p:oleObj name="图片" r:id="rId2" imgW="5206533" imgH="2277155" progId="Word.Picture.8">
                  <p:embed/>
                </p:oleObj>
              </mc:Choice>
              <mc:Fallback>
                <p:oleObj name="图片" r:id="rId2" imgW="5206533" imgH="2277155" progId="Word.Picture.8">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 y="2816225"/>
                        <a:ext cx="8929688" cy="390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4423" name="Rectangle 7">
            <a:extLst>
              <a:ext uri="{FF2B5EF4-FFF2-40B4-BE49-F238E27FC236}">
                <a16:creationId xmlns:a16="http://schemas.microsoft.com/office/drawing/2014/main" id="{EB5F42AB-5E21-3A60-BB72-6EE680E9007C}"/>
              </a:ext>
            </a:extLst>
          </p:cNvPr>
          <p:cNvSpPr>
            <a:spLocks noChangeArrowheads="1"/>
          </p:cNvSpPr>
          <p:nvPr/>
        </p:nvSpPr>
        <p:spPr bwMode="auto">
          <a:xfrm>
            <a:off x="863600" y="3679825"/>
            <a:ext cx="2268538" cy="2197100"/>
          </a:xfrm>
          <a:prstGeom prst="rect">
            <a:avLst/>
          </a:prstGeom>
          <a:solidFill>
            <a:srgbClr val="6666FF">
              <a:alpha val="25098"/>
            </a:srgbClr>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44424" name="Rectangle 8">
            <a:extLst>
              <a:ext uri="{FF2B5EF4-FFF2-40B4-BE49-F238E27FC236}">
                <a16:creationId xmlns:a16="http://schemas.microsoft.com/office/drawing/2014/main" id="{6858502E-767A-FD98-D76F-3CE460FEC583}"/>
              </a:ext>
            </a:extLst>
          </p:cNvPr>
          <p:cNvSpPr>
            <a:spLocks noChangeArrowheads="1"/>
          </p:cNvSpPr>
          <p:nvPr/>
        </p:nvSpPr>
        <p:spPr bwMode="auto">
          <a:xfrm>
            <a:off x="3421063" y="3679825"/>
            <a:ext cx="1655762" cy="2197100"/>
          </a:xfrm>
          <a:prstGeom prst="rect">
            <a:avLst/>
          </a:prstGeom>
          <a:solidFill>
            <a:srgbClr val="6666FF">
              <a:alpha val="25098"/>
            </a:srgbClr>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444427" name="Object 11">
            <a:extLst>
              <a:ext uri="{FF2B5EF4-FFF2-40B4-BE49-F238E27FC236}">
                <a16:creationId xmlns:a16="http://schemas.microsoft.com/office/drawing/2014/main" id="{9BB460E2-5FB7-4763-DADA-E166D68BD9DD}"/>
              </a:ext>
            </a:extLst>
          </p:cNvPr>
          <p:cNvGraphicFramePr>
            <a:graphicFrameLocks noChangeAspect="1"/>
          </p:cNvGraphicFramePr>
          <p:nvPr/>
        </p:nvGraphicFramePr>
        <p:xfrm>
          <a:off x="4103688" y="1412875"/>
          <a:ext cx="2592387" cy="1020763"/>
        </p:xfrm>
        <a:graphic>
          <a:graphicData uri="http://schemas.openxmlformats.org/presentationml/2006/ole">
            <mc:AlternateContent xmlns:mc="http://schemas.openxmlformats.org/markup-compatibility/2006">
              <mc:Choice xmlns:v="urn:schemas-microsoft-com:vml" Requires="v">
                <p:oleObj name="图片" r:id="rId4" imgW="1458355" imgH="570662" progId="Word.Picture.8">
                  <p:embed/>
                </p:oleObj>
              </mc:Choice>
              <mc:Fallback>
                <p:oleObj name="图片" r:id="rId4" imgW="1458355" imgH="570662" progId="Word.Picture.8">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3688" y="1412875"/>
                        <a:ext cx="2592387" cy="102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4429" name="Object 13">
            <a:extLst>
              <a:ext uri="{FF2B5EF4-FFF2-40B4-BE49-F238E27FC236}">
                <a16:creationId xmlns:a16="http://schemas.microsoft.com/office/drawing/2014/main" id="{3CF3BF4B-0C96-B541-477D-BF79F638B533}"/>
              </a:ext>
            </a:extLst>
          </p:cNvPr>
          <p:cNvGraphicFramePr>
            <a:graphicFrameLocks noChangeAspect="1"/>
          </p:cNvGraphicFramePr>
          <p:nvPr/>
        </p:nvGraphicFramePr>
        <p:xfrm>
          <a:off x="431800" y="1449388"/>
          <a:ext cx="3311525" cy="604837"/>
        </p:xfrm>
        <a:graphic>
          <a:graphicData uri="http://schemas.openxmlformats.org/presentationml/2006/ole">
            <mc:AlternateContent xmlns:mc="http://schemas.openxmlformats.org/markup-compatibility/2006">
              <mc:Choice xmlns:v="urn:schemas-microsoft-com:vml" Requires="v">
                <p:oleObj name="公式" r:id="rId6" imgW="1422400" imgH="254000" progId="Equation.3">
                  <p:embed/>
                </p:oleObj>
              </mc:Choice>
              <mc:Fallback>
                <p:oleObj name="公式" r:id="rId6" imgW="1422400" imgH="254000" progId="Equation.3">
                  <p:embed/>
                  <p:pic>
                    <p:nvPicPr>
                      <p:cNvPr id="0"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1800" y="1449388"/>
                        <a:ext cx="3311525"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4432" name="Object 16">
            <a:extLst>
              <a:ext uri="{FF2B5EF4-FFF2-40B4-BE49-F238E27FC236}">
                <a16:creationId xmlns:a16="http://schemas.microsoft.com/office/drawing/2014/main" id="{E8703E8D-D204-27FC-5D6E-CBFD2A080C1F}"/>
              </a:ext>
            </a:extLst>
          </p:cNvPr>
          <p:cNvGraphicFramePr>
            <a:graphicFrameLocks noChangeAspect="1"/>
          </p:cNvGraphicFramePr>
          <p:nvPr/>
        </p:nvGraphicFramePr>
        <p:xfrm>
          <a:off x="7324725" y="800100"/>
          <a:ext cx="1819275" cy="1970088"/>
        </p:xfrm>
        <a:graphic>
          <a:graphicData uri="http://schemas.openxmlformats.org/presentationml/2006/ole">
            <mc:AlternateContent xmlns:mc="http://schemas.openxmlformats.org/markup-compatibility/2006">
              <mc:Choice xmlns:v="urn:schemas-microsoft-com:vml" Requires="v">
                <p:oleObj name="公式" r:id="rId8" imgW="863225" imgH="939392" progId="Equation.3">
                  <p:embed/>
                </p:oleObj>
              </mc:Choice>
              <mc:Fallback>
                <p:oleObj name="公式" r:id="rId8" imgW="863225" imgH="939392" progId="Equation.3">
                  <p:embed/>
                  <p:pic>
                    <p:nvPicPr>
                      <p:cNvPr id="0" name="Object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24725" y="800100"/>
                        <a:ext cx="1819275" cy="1970088"/>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4433" name="Rectangle 17">
            <a:extLst>
              <a:ext uri="{FF2B5EF4-FFF2-40B4-BE49-F238E27FC236}">
                <a16:creationId xmlns:a16="http://schemas.microsoft.com/office/drawing/2014/main" id="{3168E45E-A45D-864C-A85A-5BAC576A333D}"/>
              </a:ext>
            </a:extLst>
          </p:cNvPr>
          <p:cNvSpPr>
            <a:spLocks noChangeArrowheads="1"/>
          </p:cNvSpPr>
          <p:nvPr/>
        </p:nvSpPr>
        <p:spPr bwMode="auto">
          <a:xfrm>
            <a:off x="5292725" y="3656013"/>
            <a:ext cx="1655763" cy="2197100"/>
          </a:xfrm>
          <a:prstGeom prst="rect">
            <a:avLst/>
          </a:prstGeom>
          <a:solidFill>
            <a:srgbClr val="6666FF">
              <a:alpha val="25098"/>
            </a:srgbClr>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44434" name="Rectangle 18">
            <a:extLst>
              <a:ext uri="{FF2B5EF4-FFF2-40B4-BE49-F238E27FC236}">
                <a16:creationId xmlns:a16="http://schemas.microsoft.com/office/drawing/2014/main" id="{37644DC1-A2BC-203B-E52F-0EF668C78102}"/>
              </a:ext>
            </a:extLst>
          </p:cNvPr>
          <p:cNvSpPr>
            <a:spLocks noChangeArrowheads="1"/>
          </p:cNvSpPr>
          <p:nvPr/>
        </p:nvSpPr>
        <p:spPr bwMode="auto">
          <a:xfrm>
            <a:off x="7235825" y="3656013"/>
            <a:ext cx="1655763" cy="2197100"/>
          </a:xfrm>
          <a:prstGeom prst="rect">
            <a:avLst/>
          </a:prstGeom>
          <a:solidFill>
            <a:srgbClr val="6666FF">
              <a:alpha val="25098"/>
            </a:srgbClr>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44429"/>
                                        </p:tgtEl>
                                        <p:attrNameLst>
                                          <p:attrName>style.visibility</p:attrName>
                                        </p:attrNameLst>
                                      </p:cBhvr>
                                      <p:to>
                                        <p:strVal val="visible"/>
                                      </p:to>
                                    </p:set>
                                    <p:animEffect transition="in" filter="wipe(left)">
                                      <p:cBhvr>
                                        <p:cTn id="7" dur="500"/>
                                        <p:tgtEl>
                                          <p:spTgt spid="444429"/>
                                        </p:tgtEl>
                                      </p:cBhvr>
                                    </p:animEffect>
                                  </p:childTnLst>
                                </p:cTn>
                              </p:par>
                              <p:par>
                                <p:cTn id="8" presetID="22" presetClass="entr" presetSubtype="8" fill="hold" nodeType="withEffect">
                                  <p:stCondLst>
                                    <p:cond delay="0"/>
                                  </p:stCondLst>
                                  <p:childTnLst>
                                    <p:set>
                                      <p:cBhvr>
                                        <p:cTn id="9" dur="1" fill="hold">
                                          <p:stCondLst>
                                            <p:cond delay="0"/>
                                          </p:stCondLst>
                                        </p:cTn>
                                        <p:tgtEl>
                                          <p:spTgt spid="444427"/>
                                        </p:tgtEl>
                                        <p:attrNameLst>
                                          <p:attrName>style.visibility</p:attrName>
                                        </p:attrNameLst>
                                      </p:cBhvr>
                                      <p:to>
                                        <p:strVal val="visible"/>
                                      </p:to>
                                    </p:set>
                                    <p:animEffect transition="in" filter="wipe(left)">
                                      <p:cBhvr>
                                        <p:cTn id="10" dur="500"/>
                                        <p:tgtEl>
                                          <p:spTgt spid="44442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nodeType="clickEffect">
                                  <p:stCondLst>
                                    <p:cond delay="0"/>
                                  </p:stCondLst>
                                  <p:childTnLst>
                                    <p:set>
                                      <p:cBhvr>
                                        <p:cTn id="14" dur="1" fill="hold">
                                          <p:stCondLst>
                                            <p:cond delay="0"/>
                                          </p:stCondLst>
                                        </p:cTn>
                                        <p:tgtEl>
                                          <p:spTgt spid="444432"/>
                                        </p:tgtEl>
                                        <p:attrNameLst>
                                          <p:attrName>style.visibility</p:attrName>
                                        </p:attrNameLst>
                                      </p:cBhvr>
                                      <p:to>
                                        <p:strVal val="visible"/>
                                      </p:to>
                                    </p:set>
                                    <p:animEffect transition="in" filter="wipe(up)">
                                      <p:cBhvr>
                                        <p:cTn id="15" dur="500"/>
                                        <p:tgtEl>
                                          <p:spTgt spid="44443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444423"/>
                                        </p:tgtEl>
                                        <p:attrNameLst>
                                          <p:attrName>style.visibility</p:attrName>
                                        </p:attrNameLst>
                                      </p:cBhvr>
                                      <p:to>
                                        <p:strVal val="visible"/>
                                      </p:to>
                                    </p:set>
                                    <p:animEffect transition="in" filter="box(in)">
                                      <p:cBhvr>
                                        <p:cTn id="20" dur="500"/>
                                        <p:tgtEl>
                                          <p:spTgt spid="44442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444424"/>
                                        </p:tgtEl>
                                        <p:attrNameLst>
                                          <p:attrName>style.visibility</p:attrName>
                                        </p:attrNameLst>
                                      </p:cBhvr>
                                      <p:to>
                                        <p:strVal val="visible"/>
                                      </p:to>
                                    </p:set>
                                    <p:animEffect transition="in" filter="box(in)">
                                      <p:cBhvr>
                                        <p:cTn id="25" dur="500"/>
                                        <p:tgtEl>
                                          <p:spTgt spid="444424"/>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4" presetClass="entr" presetSubtype="16" fill="hold" grpId="0" nodeType="clickEffect">
                                  <p:stCondLst>
                                    <p:cond delay="0"/>
                                  </p:stCondLst>
                                  <p:childTnLst>
                                    <p:set>
                                      <p:cBhvr>
                                        <p:cTn id="29" dur="1" fill="hold">
                                          <p:stCondLst>
                                            <p:cond delay="0"/>
                                          </p:stCondLst>
                                        </p:cTn>
                                        <p:tgtEl>
                                          <p:spTgt spid="444433"/>
                                        </p:tgtEl>
                                        <p:attrNameLst>
                                          <p:attrName>style.visibility</p:attrName>
                                        </p:attrNameLst>
                                      </p:cBhvr>
                                      <p:to>
                                        <p:strVal val="visible"/>
                                      </p:to>
                                    </p:set>
                                    <p:animEffect transition="in" filter="box(in)">
                                      <p:cBhvr>
                                        <p:cTn id="30" dur="500"/>
                                        <p:tgtEl>
                                          <p:spTgt spid="444433"/>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4" presetClass="entr" presetSubtype="16" fill="hold" grpId="0" nodeType="clickEffect">
                                  <p:stCondLst>
                                    <p:cond delay="0"/>
                                  </p:stCondLst>
                                  <p:childTnLst>
                                    <p:set>
                                      <p:cBhvr>
                                        <p:cTn id="34" dur="1" fill="hold">
                                          <p:stCondLst>
                                            <p:cond delay="0"/>
                                          </p:stCondLst>
                                        </p:cTn>
                                        <p:tgtEl>
                                          <p:spTgt spid="444434"/>
                                        </p:tgtEl>
                                        <p:attrNameLst>
                                          <p:attrName>style.visibility</p:attrName>
                                        </p:attrNameLst>
                                      </p:cBhvr>
                                      <p:to>
                                        <p:strVal val="visible"/>
                                      </p:to>
                                    </p:set>
                                    <p:animEffect transition="in" filter="box(in)">
                                      <p:cBhvr>
                                        <p:cTn id="35" dur="500"/>
                                        <p:tgtEl>
                                          <p:spTgt spid="444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423" grpId="0" animBg="1"/>
      <p:bldP spid="444424" grpId="0" animBg="1"/>
      <p:bldP spid="444433" grpId="0" animBg="1"/>
      <p:bldP spid="444434"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0834" name="Object 11">
            <a:extLst>
              <a:ext uri="{FF2B5EF4-FFF2-40B4-BE49-F238E27FC236}">
                <a16:creationId xmlns:a16="http://schemas.microsoft.com/office/drawing/2014/main" id="{FA12B429-AB14-A51E-82FF-2BFD1A466B10}"/>
              </a:ext>
            </a:extLst>
          </p:cNvPr>
          <p:cNvGraphicFramePr>
            <a:graphicFrameLocks noChangeAspect="1"/>
          </p:cNvGraphicFramePr>
          <p:nvPr/>
        </p:nvGraphicFramePr>
        <p:xfrm>
          <a:off x="-1588" y="1898650"/>
          <a:ext cx="9145588" cy="4733925"/>
        </p:xfrm>
        <a:graphic>
          <a:graphicData uri="http://schemas.openxmlformats.org/presentationml/2006/ole">
            <mc:AlternateContent xmlns:mc="http://schemas.openxmlformats.org/markup-compatibility/2006">
              <mc:Choice xmlns:v="urn:schemas-microsoft-com:vml" Requires="v">
                <p:oleObj name="图片" r:id="rId2" imgW="6265164" imgH="3255264" progId="Word.Picture.8">
                  <p:embed/>
                </p:oleObj>
              </mc:Choice>
              <mc:Fallback>
                <p:oleObj name="图片" r:id="rId2" imgW="6265164" imgH="3255264" progId="Word.Picture.8">
                  <p:embed/>
                  <p:pic>
                    <p:nvPicPr>
                      <p:cNvPr id="0" name="Object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1898650"/>
                        <a:ext cx="9145588" cy="473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0835" name="Rectangle 2">
            <a:extLst>
              <a:ext uri="{FF2B5EF4-FFF2-40B4-BE49-F238E27FC236}">
                <a16:creationId xmlns:a16="http://schemas.microsoft.com/office/drawing/2014/main" id="{0CB13200-4BFF-FCC9-2F71-867FD6AB4D12}"/>
              </a:ext>
            </a:extLst>
          </p:cNvPr>
          <p:cNvSpPr>
            <a:spLocks noChangeArrowheads="1"/>
          </p:cNvSpPr>
          <p:nvPr/>
        </p:nvSpPr>
        <p:spPr bwMode="auto">
          <a:xfrm>
            <a:off x="684213" y="404813"/>
            <a:ext cx="7308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solidFill>
                  <a:srgbClr val="000066"/>
                </a:solidFill>
                <a:latin typeface="Arial" panose="020B0604020202020204" pitchFamily="34" charset="0"/>
                <a:ea typeface="黑体" panose="02010609060101010101" pitchFamily="49" charset="-122"/>
                <a:cs typeface="Times New Roman" panose="02020603050405020304" pitchFamily="18" charset="0"/>
              </a:rPr>
              <a:t>(c) </a:t>
            </a:r>
            <a:r>
              <a:rPr lang="zh-CN" altLang="en-US">
                <a:solidFill>
                  <a:srgbClr val="000066"/>
                </a:solidFill>
                <a:latin typeface="Arial" panose="020B0604020202020204" pitchFamily="34" charset="0"/>
                <a:ea typeface="楷体_GB2312" pitchFamily="49" charset="-122"/>
                <a:cs typeface="Times New Roman" panose="02020603050405020304" pitchFamily="18" charset="0"/>
              </a:rPr>
              <a:t>计数使能和并行进位</a:t>
            </a:r>
          </a:p>
        </p:txBody>
      </p:sp>
      <p:sp>
        <p:nvSpPr>
          <p:cNvPr id="445444" name="Rectangle 4">
            <a:extLst>
              <a:ext uri="{FF2B5EF4-FFF2-40B4-BE49-F238E27FC236}">
                <a16:creationId xmlns:a16="http://schemas.microsoft.com/office/drawing/2014/main" id="{DFB8A074-2C93-520F-5B5C-54804BF050B3}"/>
              </a:ext>
            </a:extLst>
          </p:cNvPr>
          <p:cNvSpPr>
            <a:spLocks noChangeArrowheads="1"/>
          </p:cNvSpPr>
          <p:nvPr/>
        </p:nvSpPr>
        <p:spPr bwMode="auto">
          <a:xfrm>
            <a:off x="501650" y="1871663"/>
            <a:ext cx="8316913" cy="1152525"/>
          </a:xfrm>
          <a:prstGeom prst="rect">
            <a:avLst/>
          </a:prstGeom>
          <a:solidFill>
            <a:srgbClr val="6666FF">
              <a:alpha val="25098"/>
            </a:srgbClr>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45453" name="Rectangle 13">
            <a:extLst>
              <a:ext uri="{FF2B5EF4-FFF2-40B4-BE49-F238E27FC236}">
                <a16:creationId xmlns:a16="http://schemas.microsoft.com/office/drawing/2014/main" id="{F5159788-0A28-475F-B583-4ED7A46EE540}"/>
              </a:ext>
            </a:extLst>
          </p:cNvPr>
          <p:cNvSpPr>
            <a:spLocks noChangeArrowheads="1"/>
          </p:cNvSpPr>
          <p:nvPr/>
        </p:nvSpPr>
        <p:spPr bwMode="auto">
          <a:xfrm>
            <a:off x="576263" y="1196975"/>
            <a:ext cx="7308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kumimoji="1" lang="en-US" altLang="zh-CN" b="0" i="1">
                <a:solidFill>
                  <a:schemeClr val="folHlink"/>
                </a:solidFill>
              </a:rPr>
              <a:t>CET</a:t>
            </a:r>
            <a:r>
              <a:rPr kumimoji="1" lang="zh-CN" altLang="en-US" b="0" i="1">
                <a:solidFill>
                  <a:schemeClr val="folHlink"/>
                </a:solidFill>
              </a:rPr>
              <a:t>、 </a:t>
            </a:r>
            <a:r>
              <a:rPr kumimoji="1" lang="en-US" altLang="zh-CN" b="0" i="1">
                <a:solidFill>
                  <a:schemeClr val="folHlink"/>
                </a:solidFill>
              </a:rPr>
              <a:t>CEP</a:t>
            </a:r>
            <a:r>
              <a:rPr lang="zh-CN" altLang="en-US">
                <a:solidFill>
                  <a:srgbClr val="000066"/>
                </a:solidFill>
                <a:latin typeface="Arial" panose="020B0604020202020204" pitchFamily="34" charset="0"/>
                <a:ea typeface="楷体_GB2312" pitchFamily="49" charset="-122"/>
                <a:cs typeface="Times New Roman" panose="02020603050405020304" pitchFamily="18" charset="0"/>
              </a:rPr>
              <a:t>为计数使能，并行进位</a:t>
            </a:r>
            <a:r>
              <a:rPr kumimoji="1" lang="en-US" altLang="zh-CN" b="0" i="1">
                <a:solidFill>
                  <a:schemeClr val="folHlink"/>
                </a:solidFill>
              </a:rPr>
              <a:t>TC=Q</a:t>
            </a:r>
            <a:r>
              <a:rPr kumimoji="1" lang="en-US" altLang="zh-CN" b="0" i="1" baseline="-25000">
                <a:solidFill>
                  <a:schemeClr val="folHlink"/>
                </a:solidFill>
              </a:rPr>
              <a:t>3</a:t>
            </a:r>
            <a:r>
              <a:rPr kumimoji="1" lang="en-US" altLang="zh-CN" b="0" i="1">
                <a:solidFill>
                  <a:schemeClr val="folHlink"/>
                </a:solidFill>
              </a:rPr>
              <a:t>Q</a:t>
            </a:r>
            <a:r>
              <a:rPr kumimoji="1" lang="en-US" altLang="zh-CN" b="0" i="1" baseline="-25000">
                <a:solidFill>
                  <a:schemeClr val="folHlink"/>
                </a:solidFill>
              </a:rPr>
              <a:t>2</a:t>
            </a:r>
            <a:r>
              <a:rPr kumimoji="1" lang="en-US" altLang="zh-CN" b="0" i="1">
                <a:solidFill>
                  <a:schemeClr val="folHlink"/>
                </a:solidFill>
              </a:rPr>
              <a:t>Q</a:t>
            </a:r>
            <a:r>
              <a:rPr kumimoji="1" lang="en-US" altLang="zh-CN" b="0" i="1" baseline="-25000">
                <a:solidFill>
                  <a:schemeClr val="folHlink"/>
                </a:solidFill>
              </a:rPr>
              <a:t>1</a:t>
            </a:r>
            <a:r>
              <a:rPr kumimoji="1" lang="en-US" altLang="zh-CN" b="0" i="1">
                <a:solidFill>
                  <a:schemeClr val="folHlink"/>
                </a:solidFill>
              </a:rPr>
              <a:t>Q</a:t>
            </a:r>
            <a:r>
              <a:rPr kumimoji="1" lang="en-US" altLang="zh-CN" b="0" i="1" baseline="-25000">
                <a:solidFill>
                  <a:schemeClr val="folHlink"/>
                </a:solidFill>
              </a:rPr>
              <a:t>0</a:t>
            </a:r>
            <a:r>
              <a:rPr kumimoji="1" lang="en-US" altLang="zh-CN" b="0" i="1">
                <a:solidFill>
                  <a:schemeClr val="folHlink"/>
                </a:solidFill>
                <a:sym typeface="Symbol" panose="05050102010706020507" pitchFamily="18" charset="2"/>
              </a:rPr>
              <a:t></a:t>
            </a:r>
            <a:r>
              <a:rPr kumimoji="1" lang="en-US" altLang="zh-CN" b="0" i="1">
                <a:solidFill>
                  <a:schemeClr val="folHlink"/>
                </a:solidFill>
              </a:rPr>
              <a:t>CET</a:t>
            </a:r>
            <a:r>
              <a:rPr kumimoji="1" lang="en-US" altLang="zh-CN"/>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45444"/>
                                        </p:tgtEl>
                                        <p:attrNameLst>
                                          <p:attrName>style.visibility</p:attrName>
                                        </p:attrNameLst>
                                      </p:cBhvr>
                                      <p:to>
                                        <p:strVal val="visible"/>
                                      </p:to>
                                    </p:set>
                                    <p:animEffect transition="in" filter="box(in)">
                                      <p:cBhvr>
                                        <p:cTn id="7" dur="500"/>
                                        <p:tgtEl>
                                          <p:spTgt spid="4454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45453"/>
                                        </p:tgtEl>
                                        <p:attrNameLst>
                                          <p:attrName>style.visibility</p:attrName>
                                        </p:attrNameLst>
                                      </p:cBhvr>
                                      <p:to>
                                        <p:strVal val="visible"/>
                                      </p:to>
                                    </p:set>
                                    <p:animEffect transition="in" filter="wipe(left)">
                                      <p:cBhvr>
                                        <p:cTn id="12" dur="500"/>
                                        <p:tgtEl>
                                          <p:spTgt spid="4454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5444" grpId="0" animBg="1"/>
      <p:bldP spid="445453"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1858" name="Object 13">
            <a:extLst>
              <a:ext uri="{FF2B5EF4-FFF2-40B4-BE49-F238E27FC236}">
                <a16:creationId xmlns:a16="http://schemas.microsoft.com/office/drawing/2014/main" id="{88BF39B1-FB6B-6605-B22B-91769AA2C7DE}"/>
              </a:ext>
            </a:extLst>
          </p:cNvPr>
          <p:cNvGraphicFramePr>
            <a:graphicFrameLocks noChangeAspect="1"/>
          </p:cNvGraphicFramePr>
          <p:nvPr/>
        </p:nvGraphicFramePr>
        <p:xfrm>
          <a:off x="503238" y="981075"/>
          <a:ext cx="8245475" cy="5603875"/>
        </p:xfrm>
        <a:graphic>
          <a:graphicData uri="http://schemas.openxmlformats.org/presentationml/2006/ole">
            <mc:AlternateContent xmlns:mc="http://schemas.openxmlformats.org/markup-compatibility/2006">
              <mc:Choice xmlns:v="urn:schemas-microsoft-com:vml" Requires="v">
                <p:oleObj name="图片" r:id="rId2" imgW="5102352" imgH="3806952" progId="Word.Picture.8">
                  <p:embed/>
                </p:oleObj>
              </mc:Choice>
              <mc:Fallback>
                <p:oleObj name="图片" r:id="rId2" imgW="5102352" imgH="3806952" progId="Word.Picture.8">
                  <p:embed/>
                  <p:pic>
                    <p:nvPicPr>
                      <p:cNvPr id="0" name="Object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38" y="981075"/>
                        <a:ext cx="8245475" cy="560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1859" name="Rectangle 4">
            <a:extLst>
              <a:ext uri="{FF2B5EF4-FFF2-40B4-BE49-F238E27FC236}">
                <a16:creationId xmlns:a16="http://schemas.microsoft.com/office/drawing/2014/main" id="{6EF7ACC4-07EA-11C5-E948-2828E08588DF}"/>
              </a:ext>
            </a:extLst>
          </p:cNvPr>
          <p:cNvSpPr>
            <a:spLocks noChangeArrowheads="1"/>
          </p:cNvSpPr>
          <p:nvPr/>
        </p:nvSpPr>
        <p:spPr bwMode="auto">
          <a:xfrm>
            <a:off x="0" y="14906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21860" name="Rectangle 6">
            <a:extLst>
              <a:ext uri="{FF2B5EF4-FFF2-40B4-BE49-F238E27FC236}">
                <a16:creationId xmlns:a16="http://schemas.microsoft.com/office/drawing/2014/main" id="{B5FAB82F-BF2A-4440-134D-15AAE7896A15}"/>
              </a:ext>
            </a:extLst>
          </p:cNvPr>
          <p:cNvSpPr>
            <a:spLocks noChangeArrowheads="1"/>
          </p:cNvSpPr>
          <p:nvPr/>
        </p:nvSpPr>
        <p:spPr bwMode="auto">
          <a:xfrm>
            <a:off x="468313" y="368300"/>
            <a:ext cx="5364162"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en-US" altLang="zh-CN" sz="2100">
                <a:solidFill>
                  <a:srgbClr val="000066"/>
                </a:solidFill>
                <a:latin typeface="Times New Roman" panose="02020603050405020304" pitchFamily="18" charset="0"/>
              </a:rPr>
              <a:t> </a:t>
            </a:r>
            <a:r>
              <a:rPr lang="en-US" altLang="zh-CN" sz="2400">
                <a:solidFill>
                  <a:srgbClr val="000066"/>
                </a:solidFill>
                <a:latin typeface="Times New Roman" panose="02020603050405020304" pitchFamily="18" charset="0"/>
              </a:rPr>
              <a:t>(d) </a:t>
            </a:r>
            <a:r>
              <a:rPr lang="zh-CN" altLang="en-US" sz="2400">
                <a:solidFill>
                  <a:srgbClr val="000066"/>
                </a:solidFill>
                <a:latin typeface="Times New Roman" panose="02020603050405020304" pitchFamily="18" charset="0"/>
              </a:rPr>
              <a:t>异步清零和同步并行置数</a:t>
            </a:r>
          </a:p>
        </p:txBody>
      </p:sp>
      <p:sp>
        <p:nvSpPr>
          <p:cNvPr id="396295" name="AutoShape 7">
            <a:extLst>
              <a:ext uri="{FF2B5EF4-FFF2-40B4-BE49-F238E27FC236}">
                <a16:creationId xmlns:a16="http://schemas.microsoft.com/office/drawing/2014/main" id="{F6402CC7-ECE3-3558-FE8F-ECAF76A54FAD}"/>
              </a:ext>
            </a:extLst>
          </p:cNvPr>
          <p:cNvSpPr>
            <a:spLocks noChangeArrowheads="1"/>
          </p:cNvSpPr>
          <p:nvPr/>
        </p:nvSpPr>
        <p:spPr bwMode="auto">
          <a:xfrm>
            <a:off x="4751388" y="1449388"/>
            <a:ext cx="4105275" cy="612775"/>
          </a:xfrm>
          <a:prstGeom prst="wedgeRoundRectCallout">
            <a:avLst>
              <a:gd name="adj1" fmla="val -52398"/>
              <a:gd name="adj2" fmla="val 346634"/>
              <a:gd name="adj3" fmla="val 16667"/>
            </a:avLst>
          </a:prstGeom>
          <a:solidFill>
            <a:srgbClr val="DDDDDD">
              <a:alpha val="29019"/>
            </a:srgbClr>
          </a:solidFill>
          <a:ln w="16510">
            <a:solidFill>
              <a:schemeClr val="bg2"/>
            </a:solidFill>
            <a:miter lim="800000"/>
            <a:headEnd/>
            <a:tailEnd/>
          </a:ln>
        </p:spPr>
        <p:txBody>
          <a:bodyPr lIns="0" tIns="0" rIns="0" bIns="0"/>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latin typeface="Times New Roman" panose="02020603050405020304" pitchFamily="18" charset="0"/>
                <a:ea typeface="楷体_GB2312" pitchFamily="49" charset="-122"/>
              </a:rPr>
              <a:t>2</a:t>
            </a:r>
            <a:r>
              <a:rPr lang="zh-CN" altLang="en-US">
                <a:latin typeface="Times New Roman" panose="02020603050405020304" pitchFamily="18" charset="0"/>
                <a:ea typeface="楷体_GB2312" pitchFamily="49" charset="-122"/>
              </a:rPr>
              <a:t>选</a:t>
            </a:r>
            <a:r>
              <a:rPr lang="en-US" altLang="zh-CN">
                <a:latin typeface="Times New Roman" panose="02020603050405020304" pitchFamily="18" charset="0"/>
                <a:ea typeface="楷体_GB2312" pitchFamily="49" charset="-122"/>
              </a:rPr>
              <a:t>1</a:t>
            </a:r>
            <a:r>
              <a:rPr lang="zh-CN" altLang="en-US">
                <a:latin typeface="楷体_GB2312" pitchFamily="49" charset="-122"/>
                <a:ea typeface="楷体_GB2312" pitchFamily="49" charset="-122"/>
              </a:rPr>
              <a:t>数据选择器</a:t>
            </a:r>
            <a:endParaRPr lang="zh-CN" altLang="en-US" b="0">
              <a:latin typeface="Verdana" panose="020B0604030504040204" pitchFamily="34" charset="0"/>
            </a:endParaRPr>
          </a:p>
        </p:txBody>
      </p:sp>
      <p:grpSp>
        <p:nvGrpSpPr>
          <p:cNvPr id="396296" name="Group 8">
            <a:extLst>
              <a:ext uri="{FF2B5EF4-FFF2-40B4-BE49-F238E27FC236}">
                <a16:creationId xmlns:a16="http://schemas.microsoft.com/office/drawing/2014/main" id="{0F01D531-C123-9B0A-703D-2AABF836F154}"/>
              </a:ext>
            </a:extLst>
          </p:cNvPr>
          <p:cNvGrpSpPr>
            <a:grpSpLocks/>
          </p:cNvGrpSpPr>
          <p:nvPr/>
        </p:nvGrpSpPr>
        <p:grpSpPr bwMode="auto">
          <a:xfrm>
            <a:off x="1908175" y="3573463"/>
            <a:ext cx="5543550" cy="792162"/>
            <a:chOff x="1451" y="2364"/>
            <a:chExt cx="3221" cy="499"/>
          </a:xfrm>
        </p:grpSpPr>
        <p:sp>
          <p:nvSpPr>
            <p:cNvPr id="121877" name="Rectangle 9">
              <a:extLst>
                <a:ext uri="{FF2B5EF4-FFF2-40B4-BE49-F238E27FC236}">
                  <a16:creationId xmlns:a16="http://schemas.microsoft.com/office/drawing/2014/main" id="{B2D941DF-CF06-7F84-6C9B-88424175877F}"/>
                </a:ext>
              </a:extLst>
            </p:cNvPr>
            <p:cNvSpPr>
              <a:spLocks noChangeArrowheads="1"/>
            </p:cNvSpPr>
            <p:nvPr/>
          </p:nvSpPr>
          <p:spPr bwMode="auto">
            <a:xfrm>
              <a:off x="1451" y="2409"/>
              <a:ext cx="522" cy="454"/>
            </a:xfrm>
            <a:prstGeom prst="rect">
              <a:avLst/>
            </a:prstGeom>
            <a:noFill/>
            <a:ln w="28575">
              <a:solidFill>
                <a:srgbClr val="CF2348"/>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21878" name="Rectangle 10">
              <a:extLst>
                <a:ext uri="{FF2B5EF4-FFF2-40B4-BE49-F238E27FC236}">
                  <a16:creationId xmlns:a16="http://schemas.microsoft.com/office/drawing/2014/main" id="{59A6D832-2231-6C95-705F-50CFC3D9C3B7}"/>
                </a:ext>
              </a:extLst>
            </p:cNvPr>
            <p:cNvSpPr>
              <a:spLocks noChangeArrowheads="1"/>
            </p:cNvSpPr>
            <p:nvPr/>
          </p:nvSpPr>
          <p:spPr bwMode="auto">
            <a:xfrm>
              <a:off x="2381" y="2409"/>
              <a:ext cx="544" cy="454"/>
            </a:xfrm>
            <a:prstGeom prst="rect">
              <a:avLst/>
            </a:prstGeom>
            <a:noFill/>
            <a:ln w="28575">
              <a:solidFill>
                <a:srgbClr val="CF2348"/>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21879" name="Rectangle 11">
              <a:extLst>
                <a:ext uri="{FF2B5EF4-FFF2-40B4-BE49-F238E27FC236}">
                  <a16:creationId xmlns:a16="http://schemas.microsoft.com/office/drawing/2014/main" id="{D036C49D-2671-BD06-9709-66952EE5DC8A}"/>
                </a:ext>
              </a:extLst>
            </p:cNvPr>
            <p:cNvSpPr>
              <a:spLocks noChangeArrowheads="1"/>
            </p:cNvSpPr>
            <p:nvPr/>
          </p:nvSpPr>
          <p:spPr bwMode="auto">
            <a:xfrm>
              <a:off x="3243" y="2387"/>
              <a:ext cx="522" cy="476"/>
            </a:xfrm>
            <a:prstGeom prst="rect">
              <a:avLst/>
            </a:prstGeom>
            <a:noFill/>
            <a:ln w="28575">
              <a:solidFill>
                <a:srgbClr val="CF2348"/>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21880" name="Rectangle 12">
              <a:extLst>
                <a:ext uri="{FF2B5EF4-FFF2-40B4-BE49-F238E27FC236}">
                  <a16:creationId xmlns:a16="http://schemas.microsoft.com/office/drawing/2014/main" id="{F4B7EC2B-7A8D-8066-F33D-5D408C10BE74}"/>
                </a:ext>
              </a:extLst>
            </p:cNvPr>
            <p:cNvSpPr>
              <a:spLocks noChangeArrowheads="1"/>
            </p:cNvSpPr>
            <p:nvPr/>
          </p:nvSpPr>
          <p:spPr bwMode="auto">
            <a:xfrm>
              <a:off x="4127" y="2364"/>
              <a:ext cx="545" cy="476"/>
            </a:xfrm>
            <a:prstGeom prst="rect">
              <a:avLst/>
            </a:prstGeom>
            <a:noFill/>
            <a:ln w="28575">
              <a:solidFill>
                <a:srgbClr val="CF2348"/>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aphicFrame>
        <p:nvGraphicFramePr>
          <p:cNvPr id="396303" name="Object 15">
            <a:extLst>
              <a:ext uri="{FF2B5EF4-FFF2-40B4-BE49-F238E27FC236}">
                <a16:creationId xmlns:a16="http://schemas.microsoft.com/office/drawing/2014/main" id="{4B405695-51A7-062B-1D85-87054FC3C9A4}"/>
              </a:ext>
            </a:extLst>
          </p:cNvPr>
          <p:cNvGraphicFramePr>
            <a:graphicFrameLocks noChangeAspect="1"/>
          </p:cNvGraphicFramePr>
          <p:nvPr/>
        </p:nvGraphicFramePr>
        <p:xfrm>
          <a:off x="112713" y="1008063"/>
          <a:ext cx="8664575" cy="5568950"/>
        </p:xfrm>
        <a:graphic>
          <a:graphicData uri="http://schemas.openxmlformats.org/presentationml/2006/ole">
            <mc:AlternateContent xmlns:mc="http://schemas.openxmlformats.org/markup-compatibility/2006">
              <mc:Choice xmlns:v="urn:schemas-microsoft-com:vml" Requires="v">
                <p:oleObj name="图片" r:id="rId4" imgW="5373624" imgH="3771900" progId="Word.Picture.8">
                  <p:embed/>
                </p:oleObj>
              </mc:Choice>
              <mc:Fallback>
                <p:oleObj name="图片" r:id="rId4" imgW="5373624" imgH="3771900" progId="Word.Picture.8">
                  <p:embed/>
                  <p:pic>
                    <p:nvPicPr>
                      <p:cNvPr id="0"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713" y="1008063"/>
                        <a:ext cx="8664575" cy="556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6304" name="Object 16">
            <a:extLst>
              <a:ext uri="{FF2B5EF4-FFF2-40B4-BE49-F238E27FC236}">
                <a16:creationId xmlns:a16="http://schemas.microsoft.com/office/drawing/2014/main" id="{2249DE07-F630-D104-0DC5-3820D1F29A4F}"/>
              </a:ext>
            </a:extLst>
          </p:cNvPr>
          <p:cNvGraphicFramePr>
            <a:graphicFrameLocks noChangeAspect="1"/>
          </p:cNvGraphicFramePr>
          <p:nvPr/>
        </p:nvGraphicFramePr>
        <p:xfrm>
          <a:off x="511175" y="946150"/>
          <a:ext cx="8216900" cy="5621338"/>
        </p:xfrm>
        <a:graphic>
          <a:graphicData uri="http://schemas.openxmlformats.org/presentationml/2006/ole">
            <mc:AlternateContent xmlns:mc="http://schemas.openxmlformats.org/markup-compatibility/2006">
              <mc:Choice xmlns:v="urn:schemas-microsoft-com:vml" Requires="v">
                <p:oleObj name="Picture" r:id="rId6" imgW="5099948" imgH="3806703" progId="Word.Picture.8">
                  <p:embed/>
                </p:oleObj>
              </mc:Choice>
              <mc:Fallback>
                <p:oleObj name="Picture" r:id="rId6" imgW="5099948" imgH="3806703" progId="Word.Picture.8">
                  <p:embed/>
                  <p:pic>
                    <p:nvPicPr>
                      <p:cNvPr id="0"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1175" y="946150"/>
                        <a:ext cx="8216900" cy="562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21865" name="组合 4">
            <a:extLst>
              <a:ext uri="{FF2B5EF4-FFF2-40B4-BE49-F238E27FC236}">
                <a16:creationId xmlns:a16="http://schemas.microsoft.com/office/drawing/2014/main" id="{34E16B8B-F9EB-3B54-B1AE-48AC612381DA}"/>
              </a:ext>
            </a:extLst>
          </p:cNvPr>
          <p:cNvGrpSpPr>
            <a:grpSpLocks/>
          </p:cNvGrpSpPr>
          <p:nvPr/>
        </p:nvGrpSpPr>
        <p:grpSpPr bwMode="auto">
          <a:xfrm>
            <a:off x="2408238" y="5005388"/>
            <a:ext cx="133350" cy="79375"/>
            <a:chOff x="2407526" y="5006181"/>
            <a:chExt cx="134491" cy="79003"/>
          </a:xfrm>
        </p:grpSpPr>
        <p:sp>
          <p:nvSpPr>
            <p:cNvPr id="121875" name="矩形 1">
              <a:extLst>
                <a:ext uri="{FF2B5EF4-FFF2-40B4-BE49-F238E27FC236}">
                  <a16:creationId xmlns:a16="http://schemas.microsoft.com/office/drawing/2014/main" id="{069EBE4F-0D8E-AAA7-A503-C75D6C0592F6}"/>
                </a:ext>
              </a:extLst>
            </p:cNvPr>
            <p:cNvSpPr>
              <a:spLocks noChangeArrowheads="1"/>
            </p:cNvSpPr>
            <p:nvPr/>
          </p:nvSpPr>
          <p:spPr bwMode="auto">
            <a:xfrm>
              <a:off x="2437162" y="5006181"/>
              <a:ext cx="98486" cy="7900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cxnSp>
          <p:nvCxnSpPr>
            <p:cNvPr id="121876" name="直接连接符 3">
              <a:extLst>
                <a:ext uri="{FF2B5EF4-FFF2-40B4-BE49-F238E27FC236}">
                  <a16:creationId xmlns:a16="http://schemas.microsoft.com/office/drawing/2014/main" id="{3068FABE-AF53-598B-2D6D-47856275C064}"/>
                </a:ext>
              </a:extLst>
            </p:cNvPr>
            <p:cNvCxnSpPr>
              <a:cxnSpLocks noChangeShapeType="1"/>
            </p:cNvCxnSpPr>
            <p:nvPr/>
          </p:nvCxnSpPr>
          <p:spPr bwMode="auto">
            <a:xfrm flipV="1">
              <a:off x="2407526" y="5039332"/>
              <a:ext cx="134491" cy="3497"/>
            </a:xfrm>
            <a:prstGeom prst="line">
              <a:avLst/>
            </a:prstGeom>
            <a:noFill/>
            <a:ln w="1587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21866" name="组合 16">
            <a:extLst>
              <a:ext uri="{FF2B5EF4-FFF2-40B4-BE49-F238E27FC236}">
                <a16:creationId xmlns:a16="http://schemas.microsoft.com/office/drawing/2014/main" id="{D1F91149-E3FA-78DE-3137-9A7F0E2AFB86}"/>
              </a:ext>
            </a:extLst>
          </p:cNvPr>
          <p:cNvGrpSpPr>
            <a:grpSpLocks/>
          </p:cNvGrpSpPr>
          <p:nvPr/>
        </p:nvGrpSpPr>
        <p:grpSpPr bwMode="auto">
          <a:xfrm>
            <a:off x="3959225" y="5005388"/>
            <a:ext cx="134938" cy="79375"/>
            <a:chOff x="2407526" y="5006181"/>
            <a:chExt cx="134491" cy="79003"/>
          </a:xfrm>
        </p:grpSpPr>
        <p:sp>
          <p:nvSpPr>
            <p:cNvPr id="121873" name="矩形 17">
              <a:extLst>
                <a:ext uri="{FF2B5EF4-FFF2-40B4-BE49-F238E27FC236}">
                  <a16:creationId xmlns:a16="http://schemas.microsoft.com/office/drawing/2014/main" id="{66B7D6B6-65E8-FD65-8980-ED7CFE78717D}"/>
                </a:ext>
              </a:extLst>
            </p:cNvPr>
            <p:cNvSpPr>
              <a:spLocks noChangeArrowheads="1"/>
            </p:cNvSpPr>
            <p:nvPr/>
          </p:nvSpPr>
          <p:spPr bwMode="auto">
            <a:xfrm>
              <a:off x="2437162" y="5006181"/>
              <a:ext cx="98486" cy="7900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cxnSp>
          <p:nvCxnSpPr>
            <p:cNvPr id="121874" name="直接连接符 18">
              <a:extLst>
                <a:ext uri="{FF2B5EF4-FFF2-40B4-BE49-F238E27FC236}">
                  <a16:creationId xmlns:a16="http://schemas.microsoft.com/office/drawing/2014/main" id="{FF46935E-EF30-7A02-5240-F66FCD4CCB13}"/>
                </a:ext>
              </a:extLst>
            </p:cNvPr>
            <p:cNvCxnSpPr>
              <a:cxnSpLocks noChangeShapeType="1"/>
            </p:cNvCxnSpPr>
            <p:nvPr/>
          </p:nvCxnSpPr>
          <p:spPr bwMode="auto">
            <a:xfrm flipV="1">
              <a:off x="2407526" y="5039332"/>
              <a:ext cx="134491" cy="3497"/>
            </a:xfrm>
            <a:prstGeom prst="line">
              <a:avLst/>
            </a:prstGeom>
            <a:noFill/>
            <a:ln w="1587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21867" name="组合 19">
            <a:extLst>
              <a:ext uri="{FF2B5EF4-FFF2-40B4-BE49-F238E27FC236}">
                <a16:creationId xmlns:a16="http://schemas.microsoft.com/office/drawing/2014/main" id="{0897BD0E-1532-43F8-1C46-C3847B5726E9}"/>
              </a:ext>
            </a:extLst>
          </p:cNvPr>
          <p:cNvGrpSpPr>
            <a:grpSpLocks/>
          </p:cNvGrpSpPr>
          <p:nvPr/>
        </p:nvGrpSpPr>
        <p:grpSpPr bwMode="auto">
          <a:xfrm>
            <a:off x="5481638" y="5003800"/>
            <a:ext cx="134937" cy="77788"/>
            <a:chOff x="2407526" y="5006181"/>
            <a:chExt cx="134491" cy="79003"/>
          </a:xfrm>
        </p:grpSpPr>
        <p:sp>
          <p:nvSpPr>
            <p:cNvPr id="121871" name="矩形 20">
              <a:extLst>
                <a:ext uri="{FF2B5EF4-FFF2-40B4-BE49-F238E27FC236}">
                  <a16:creationId xmlns:a16="http://schemas.microsoft.com/office/drawing/2014/main" id="{FBC9BD2B-D204-416B-176E-B931E8F5D446}"/>
                </a:ext>
              </a:extLst>
            </p:cNvPr>
            <p:cNvSpPr>
              <a:spLocks noChangeArrowheads="1"/>
            </p:cNvSpPr>
            <p:nvPr/>
          </p:nvSpPr>
          <p:spPr bwMode="auto">
            <a:xfrm>
              <a:off x="2437162" y="5006181"/>
              <a:ext cx="98486" cy="7900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cxnSp>
          <p:nvCxnSpPr>
            <p:cNvPr id="121872" name="直接连接符 21">
              <a:extLst>
                <a:ext uri="{FF2B5EF4-FFF2-40B4-BE49-F238E27FC236}">
                  <a16:creationId xmlns:a16="http://schemas.microsoft.com/office/drawing/2014/main" id="{8D5BF201-6662-A0B0-F094-707B02C2D57E}"/>
                </a:ext>
              </a:extLst>
            </p:cNvPr>
            <p:cNvCxnSpPr>
              <a:cxnSpLocks noChangeShapeType="1"/>
            </p:cNvCxnSpPr>
            <p:nvPr/>
          </p:nvCxnSpPr>
          <p:spPr bwMode="auto">
            <a:xfrm flipV="1">
              <a:off x="2407526" y="5039332"/>
              <a:ext cx="134491" cy="3497"/>
            </a:xfrm>
            <a:prstGeom prst="line">
              <a:avLst/>
            </a:prstGeom>
            <a:noFill/>
            <a:ln w="1587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21868" name="组合 22">
            <a:extLst>
              <a:ext uri="{FF2B5EF4-FFF2-40B4-BE49-F238E27FC236}">
                <a16:creationId xmlns:a16="http://schemas.microsoft.com/office/drawing/2014/main" id="{00984EF0-56F8-429B-D692-7D5C8EFC72B4}"/>
              </a:ext>
            </a:extLst>
          </p:cNvPr>
          <p:cNvGrpSpPr>
            <a:grpSpLocks/>
          </p:cNvGrpSpPr>
          <p:nvPr/>
        </p:nvGrpSpPr>
        <p:grpSpPr bwMode="auto">
          <a:xfrm>
            <a:off x="7065963" y="5003800"/>
            <a:ext cx="134937" cy="77788"/>
            <a:chOff x="2407526" y="5006181"/>
            <a:chExt cx="134491" cy="79003"/>
          </a:xfrm>
        </p:grpSpPr>
        <p:sp>
          <p:nvSpPr>
            <p:cNvPr id="121869" name="矩形 23">
              <a:extLst>
                <a:ext uri="{FF2B5EF4-FFF2-40B4-BE49-F238E27FC236}">
                  <a16:creationId xmlns:a16="http://schemas.microsoft.com/office/drawing/2014/main" id="{40E1AA15-C8D9-E48C-FF35-D16F66AAE4ED}"/>
                </a:ext>
              </a:extLst>
            </p:cNvPr>
            <p:cNvSpPr>
              <a:spLocks noChangeArrowheads="1"/>
            </p:cNvSpPr>
            <p:nvPr/>
          </p:nvSpPr>
          <p:spPr bwMode="auto">
            <a:xfrm>
              <a:off x="2437162" y="5006181"/>
              <a:ext cx="98486" cy="7900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cxnSp>
          <p:nvCxnSpPr>
            <p:cNvPr id="121870" name="直接连接符 24">
              <a:extLst>
                <a:ext uri="{FF2B5EF4-FFF2-40B4-BE49-F238E27FC236}">
                  <a16:creationId xmlns:a16="http://schemas.microsoft.com/office/drawing/2014/main" id="{271580FC-F725-2E23-FB9D-92351472AF52}"/>
                </a:ext>
              </a:extLst>
            </p:cNvPr>
            <p:cNvCxnSpPr>
              <a:cxnSpLocks noChangeShapeType="1"/>
            </p:cNvCxnSpPr>
            <p:nvPr/>
          </p:nvCxnSpPr>
          <p:spPr bwMode="auto">
            <a:xfrm flipV="1">
              <a:off x="2407526" y="5039332"/>
              <a:ext cx="134491" cy="3497"/>
            </a:xfrm>
            <a:prstGeom prst="line">
              <a:avLst/>
            </a:prstGeom>
            <a:noFill/>
            <a:ln w="1587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96303"/>
                                        </p:tgtEl>
                                        <p:attrNameLst>
                                          <p:attrName>style.visibility</p:attrName>
                                        </p:attrNameLst>
                                      </p:cBhvr>
                                      <p:to>
                                        <p:strVal val="visible"/>
                                      </p:to>
                                    </p:set>
                                    <p:animEffect transition="in" filter="wipe(down)">
                                      <p:cBhvr>
                                        <p:cTn id="7" dur="500"/>
                                        <p:tgtEl>
                                          <p:spTgt spid="39630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396296"/>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396295"/>
                                        </p:tgtEl>
                                        <p:attrNameLst>
                                          <p:attrName>style.visibility</p:attrName>
                                        </p:attrNameLst>
                                      </p:cBhvr>
                                      <p:to>
                                        <p:strVal val="visible"/>
                                      </p:to>
                                    </p:set>
                                    <p:animEffect transition="in" filter="wipe(up)">
                                      <p:cBhvr>
                                        <p:cTn id="16" dur="500"/>
                                        <p:tgtEl>
                                          <p:spTgt spid="39629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nodeType="clickEffect">
                                  <p:stCondLst>
                                    <p:cond delay="0"/>
                                  </p:stCondLst>
                                  <p:childTnLst>
                                    <p:set>
                                      <p:cBhvr>
                                        <p:cTn id="20" dur="1" fill="hold">
                                          <p:stCondLst>
                                            <p:cond delay="0"/>
                                          </p:stCondLst>
                                        </p:cTn>
                                        <p:tgtEl>
                                          <p:spTgt spid="396304"/>
                                        </p:tgtEl>
                                        <p:attrNameLst>
                                          <p:attrName>style.visibility</p:attrName>
                                        </p:attrNameLst>
                                      </p:cBhvr>
                                      <p:to>
                                        <p:strVal val="visible"/>
                                      </p:to>
                                    </p:set>
                                    <p:animEffect transition="in" filter="wipe(up)">
                                      <p:cBhvr>
                                        <p:cTn id="21" dur="500"/>
                                        <p:tgtEl>
                                          <p:spTgt spid="3963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6295"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4">
            <a:extLst>
              <a:ext uri="{FF2B5EF4-FFF2-40B4-BE49-F238E27FC236}">
                <a16:creationId xmlns:a16="http://schemas.microsoft.com/office/drawing/2014/main" id="{8BF0EFC2-0FF1-F16B-B389-C71DCCAE4140}"/>
              </a:ext>
            </a:extLst>
          </p:cNvPr>
          <p:cNvSpPr>
            <a:spLocks noChangeArrowheads="1"/>
          </p:cNvSpPr>
          <p:nvPr/>
        </p:nvSpPr>
        <p:spPr bwMode="auto">
          <a:xfrm>
            <a:off x="2136775" y="333375"/>
            <a:ext cx="5707063" cy="55721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398341" name="Rectangle 5">
            <a:extLst>
              <a:ext uri="{FF2B5EF4-FFF2-40B4-BE49-F238E27FC236}">
                <a16:creationId xmlns:a16="http://schemas.microsoft.com/office/drawing/2014/main" id="{C9A8B67E-802E-21B4-9F44-7815B0D23727}"/>
              </a:ext>
            </a:extLst>
          </p:cNvPr>
          <p:cNvSpPr>
            <a:spLocks noChangeArrowheads="1"/>
          </p:cNvSpPr>
          <p:nvPr/>
        </p:nvSpPr>
        <p:spPr bwMode="auto">
          <a:xfrm>
            <a:off x="3001963" y="647700"/>
            <a:ext cx="433387" cy="5175250"/>
          </a:xfrm>
          <a:prstGeom prst="rect">
            <a:avLst/>
          </a:prstGeom>
          <a:solidFill>
            <a:srgbClr val="009900">
              <a:alpha val="27843"/>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398342" name="Rectangle 6">
            <a:extLst>
              <a:ext uri="{FF2B5EF4-FFF2-40B4-BE49-F238E27FC236}">
                <a16:creationId xmlns:a16="http://schemas.microsoft.com/office/drawing/2014/main" id="{17F1C633-D097-E81B-538C-03C89AA03CD3}"/>
              </a:ext>
            </a:extLst>
          </p:cNvPr>
          <p:cNvSpPr>
            <a:spLocks noChangeArrowheads="1"/>
          </p:cNvSpPr>
          <p:nvPr/>
        </p:nvSpPr>
        <p:spPr bwMode="auto">
          <a:xfrm>
            <a:off x="3397250" y="663575"/>
            <a:ext cx="476250" cy="5175250"/>
          </a:xfrm>
          <a:prstGeom prst="rect">
            <a:avLst/>
          </a:prstGeom>
          <a:solidFill>
            <a:srgbClr val="FFFF00">
              <a:alpha val="27843"/>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398343" name="Rectangle 7">
            <a:extLst>
              <a:ext uri="{FF2B5EF4-FFF2-40B4-BE49-F238E27FC236}">
                <a16:creationId xmlns:a16="http://schemas.microsoft.com/office/drawing/2014/main" id="{756546A1-5284-FB1E-1DD2-37978F319A0A}"/>
              </a:ext>
            </a:extLst>
          </p:cNvPr>
          <p:cNvSpPr>
            <a:spLocks noChangeArrowheads="1"/>
          </p:cNvSpPr>
          <p:nvPr/>
        </p:nvSpPr>
        <p:spPr bwMode="auto">
          <a:xfrm>
            <a:off x="3876675" y="657225"/>
            <a:ext cx="1987550" cy="5175250"/>
          </a:xfrm>
          <a:prstGeom prst="rect">
            <a:avLst/>
          </a:prstGeom>
          <a:solidFill>
            <a:srgbClr val="FF99CC">
              <a:alpha val="27843"/>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398344" name="Rectangle 8">
            <a:extLst>
              <a:ext uri="{FF2B5EF4-FFF2-40B4-BE49-F238E27FC236}">
                <a16:creationId xmlns:a16="http://schemas.microsoft.com/office/drawing/2014/main" id="{116F3C01-9FE2-A5E9-0F8E-934FE8F6F4E8}"/>
              </a:ext>
            </a:extLst>
          </p:cNvPr>
          <p:cNvSpPr>
            <a:spLocks noChangeArrowheads="1"/>
          </p:cNvSpPr>
          <p:nvPr/>
        </p:nvSpPr>
        <p:spPr bwMode="auto">
          <a:xfrm>
            <a:off x="5881688" y="630238"/>
            <a:ext cx="2074862" cy="5160962"/>
          </a:xfrm>
          <a:prstGeom prst="rect">
            <a:avLst/>
          </a:prstGeom>
          <a:solidFill>
            <a:srgbClr val="DDDDDD">
              <a:alpha val="63136"/>
            </a:srgbClr>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22887" name="Rectangle 9">
            <a:extLst>
              <a:ext uri="{FF2B5EF4-FFF2-40B4-BE49-F238E27FC236}">
                <a16:creationId xmlns:a16="http://schemas.microsoft.com/office/drawing/2014/main" id="{F21D8D21-005F-290F-C8FF-CC2A543E7712}"/>
              </a:ext>
            </a:extLst>
          </p:cNvPr>
          <p:cNvSpPr>
            <a:spLocks noChangeArrowheads="1"/>
          </p:cNvSpPr>
          <p:nvPr/>
        </p:nvSpPr>
        <p:spPr bwMode="auto">
          <a:xfrm>
            <a:off x="466725" y="333375"/>
            <a:ext cx="1741488"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en-US" altLang="zh-CN" sz="2400">
                <a:solidFill>
                  <a:srgbClr val="000099"/>
                </a:solidFill>
                <a:latin typeface="楷体_GB2312" pitchFamily="49" charset="-122"/>
              </a:rPr>
              <a:t>(3)</a:t>
            </a:r>
            <a:r>
              <a:rPr lang="zh-CN" altLang="en-US" sz="2400">
                <a:solidFill>
                  <a:srgbClr val="000099"/>
                </a:solidFill>
                <a:latin typeface="楷体_GB2312" pitchFamily="49" charset="-122"/>
              </a:rPr>
              <a:t>时序图</a:t>
            </a:r>
          </a:p>
        </p:txBody>
      </p:sp>
      <p:graphicFrame>
        <p:nvGraphicFramePr>
          <p:cNvPr id="122888" name="Object 10">
            <a:extLst>
              <a:ext uri="{FF2B5EF4-FFF2-40B4-BE49-F238E27FC236}">
                <a16:creationId xmlns:a16="http://schemas.microsoft.com/office/drawing/2014/main" id="{F104BC6C-C8BE-7996-CF6C-7C0AE4F71D65}"/>
              </a:ext>
            </a:extLst>
          </p:cNvPr>
          <p:cNvGraphicFramePr>
            <a:graphicFrameLocks noChangeAspect="1"/>
          </p:cNvGraphicFramePr>
          <p:nvPr/>
        </p:nvGraphicFramePr>
        <p:xfrm>
          <a:off x="2149475" y="555625"/>
          <a:ext cx="5592763" cy="5629275"/>
        </p:xfrm>
        <a:graphic>
          <a:graphicData uri="http://schemas.openxmlformats.org/presentationml/2006/ole">
            <mc:AlternateContent xmlns:mc="http://schemas.openxmlformats.org/markup-compatibility/2006">
              <mc:Choice xmlns:v="urn:schemas-microsoft-com:vml" Requires="v">
                <p:oleObj name="Picture" r:id="rId2" imgW="4483608" imgH="4873752" progId="Word.Picture.8">
                  <p:embed/>
                </p:oleObj>
              </mc:Choice>
              <mc:Fallback>
                <p:oleObj name="Picture" r:id="rId2" imgW="4483608" imgH="4873752" progId="Word.Picture.8">
                  <p:embed/>
                  <p:pic>
                    <p:nvPicPr>
                      <p:cNvPr id="0" name="Object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555625"/>
                        <a:ext cx="5592763" cy="562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2889" name="Rectangle 11">
            <a:extLst>
              <a:ext uri="{FF2B5EF4-FFF2-40B4-BE49-F238E27FC236}">
                <a16:creationId xmlns:a16="http://schemas.microsoft.com/office/drawing/2014/main" id="{DDDC33AF-3097-0741-7FA6-7B41544165E6}"/>
              </a:ext>
            </a:extLst>
          </p:cNvPr>
          <p:cNvSpPr>
            <a:spLocks noChangeArrowheads="1"/>
          </p:cNvSpPr>
          <p:nvPr/>
        </p:nvSpPr>
        <p:spPr bwMode="auto">
          <a:xfrm>
            <a:off x="4703763" y="6200775"/>
            <a:ext cx="2833687" cy="457200"/>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i="1">
                <a:solidFill>
                  <a:srgbClr val="000099"/>
                </a:solidFill>
                <a:latin typeface="Times New Roman" panose="02020603050405020304" pitchFamily="18" charset="0"/>
                <a:ea typeface="黑体" panose="02010609060101010101" pitchFamily="49" charset="-122"/>
              </a:rPr>
              <a:t>TC</a:t>
            </a:r>
            <a:r>
              <a:rPr lang="en-US" altLang="zh-CN">
                <a:solidFill>
                  <a:srgbClr val="000099"/>
                </a:solidFill>
                <a:latin typeface="Times New Roman" panose="02020603050405020304" pitchFamily="18" charset="0"/>
                <a:ea typeface="黑体" panose="02010609060101010101" pitchFamily="49" charset="-122"/>
              </a:rPr>
              <a:t>=</a:t>
            </a:r>
            <a:r>
              <a:rPr lang="en-US" altLang="zh-CN" i="1">
                <a:solidFill>
                  <a:srgbClr val="000099"/>
                </a:solidFill>
                <a:latin typeface="Times New Roman" panose="02020603050405020304" pitchFamily="18" charset="0"/>
                <a:ea typeface="黑体" panose="02010609060101010101" pitchFamily="49" charset="-122"/>
              </a:rPr>
              <a:t>CET</a:t>
            </a:r>
            <a:r>
              <a:rPr lang="en-US" altLang="zh-CN" i="1">
                <a:solidFill>
                  <a:srgbClr val="000099"/>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i="1">
                <a:solidFill>
                  <a:srgbClr val="000099"/>
                </a:solidFill>
                <a:latin typeface="Times New Roman" panose="02020603050405020304" pitchFamily="18" charset="0"/>
                <a:ea typeface="黑体" panose="02010609060101010101" pitchFamily="49" charset="-122"/>
              </a:rPr>
              <a:t>Q</a:t>
            </a:r>
            <a:r>
              <a:rPr lang="en-US" altLang="zh-CN" baseline="-25000">
                <a:solidFill>
                  <a:srgbClr val="000099"/>
                </a:solidFill>
                <a:latin typeface="Times New Roman" panose="02020603050405020304" pitchFamily="18" charset="0"/>
                <a:ea typeface="黑体" panose="02010609060101010101" pitchFamily="49" charset="-122"/>
              </a:rPr>
              <a:t>3</a:t>
            </a:r>
            <a:r>
              <a:rPr lang="en-US" altLang="zh-CN" i="1">
                <a:solidFill>
                  <a:srgbClr val="000099"/>
                </a:solidFill>
                <a:latin typeface="Times New Roman" panose="02020603050405020304" pitchFamily="18" charset="0"/>
                <a:ea typeface="黑体" panose="02010609060101010101" pitchFamily="49" charset="-122"/>
              </a:rPr>
              <a:t>Q</a:t>
            </a:r>
            <a:r>
              <a:rPr lang="en-US" altLang="zh-CN" baseline="-25000">
                <a:solidFill>
                  <a:srgbClr val="000099"/>
                </a:solidFill>
                <a:latin typeface="Times New Roman" panose="02020603050405020304" pitchFamily="18" charset="0"/>
                <a:ea typeface="黑体" panose="02010609060101010101" pitchFamily="49" charset="-122"/>
              </a:rPr>
              <a:t>2</a:t>
            </a:r>
            <a:r>
              <a:rPr lang="en-US" altLang="zh-CN" i="1">
                <a:solidFill>
                  <a:srgbClr val="000099"/>
                </a:solidFill>
                <a:latin typeface="Times New Roman" panose="02020603050405020304" pitchFamily="18" charset="0"/>
                <a:ea typeface="黑体" panose="02010609060101010101" pitchFamily="49" charset="-122"/>
              </a:rPr>
              <a:t>Q</a:t>
            </a:r>
            <a:r>
              <a:rPr lang="en-US" altLang="zh-CN" baseline="-25000">
                <a:solidFill>
                  <a:srgbClr val="000099"/>
                </a:solidFill>
                <a:latin typeface="Times New Roman" panose="02020603050405020304" pitchFamily="18" charset="0"/>
                <a:ea typeface="黑体" panose="02010609060101010101" pitchFamily="49" charset="-122"/>
              </a:rPr>
              <a:t>1</a:t>
            </a:r>
            <a:r>
              <a:rPr lang="en-US" altLang="zh-CN" i="1">
                <a:solidFill>
                  <a:srgbClr val="000099"/>
                </a:solidFill>
                <a:latin typeface="Times New Roman" panose="02020603050405020304" pitchFamily="18" charset="0"/>
                <a:ea typeface="黑体" panose="02010609060101010101" pitchFamily="49" charset="-122"/>
              </a:rPr>
              <a:t>Q</a:t>
            </a:r>
            <a:r>
              <a:rPr lang="en-US" altLang="zh-CN" baseline="-25000">
                <a:solidFill>
                  <a:srgbClr val="000099"/>
                </a:solidFill>
                <a:latin typeface="Times New Roman" panose="02020603050405020304" pitchFamily="18" charset="0"/>
                <a:ea typeface="黑体" panose="02010609060101010101" pitchFamily="49" charset="-122"/>
              </a:rPr>
              <a:t>0</a:t>
            </a:r>
          </a:p>
        </p:txBody>
      </p:sp>
      <p:sp>
        <p:nvSpPr>
          <p:cNvPr id="398351" name="Line 15">
            <a:extLst>
              <a:ext uri="{FF2B5EF4-FFF2-40B4-BE49-F238E27FC236}">
                <a16:creationId xmlns:a16="http://schemas.microsoft.com/office/drawing/2014/main" id="{62EB0ADD-408C-0E27-DA07-8C0F42D4BC8F}"/>
              </a:ext>
            </a:extLst>
          </p:cNvPr>
          <p:cNvSpPr>
            <a:spLocks noChangeShapeType="1"/>
          </p:cNvSpPr>
          <p:nvPr/>
        </p:nvSpPr>
        <p:spPr bwMode="auto">
          <a:xfrm>
            <a:off x="3635375" y="1016000"/>
            <a:ext cx="0" cy="4645025"/>
          </a:xfrm>
          <a:prstGeom prst="line">
            <a:avLst/>
          </a:prstGeom>
          <a:noFill/>
          <a:ln w="19050">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398341"/>
                                        </p:tgtEl>
                                        <p:attrNameLst>
                                          <p:attrName>style.visibility</p:attrName>
                                        </p:attrNameLst>
                                      </p:cBhvr>
                                      <p:to>
                                        <p:strVal val="visible"/>
                                      </p:to>
                                    </p:set>
                                    <p:animEffect transition="in" filter="randombar(vertical)">
                                      <p:cBhvr>
                                        <p:cTn id="7" dur="500"/>
                                        <p:tgtEl>
                                          <p:spTgt spid="39834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398342"/>
                                        </p:tgtEl>
                                        <p:attrNameLst>
                                          <p:attrName>style.visibility</p:attrName>
                                        </p:attrNameLst>
                                      </p:cBhvr>
                                      <p:to>
                                        <p:strVal val="visible"/>
                                      </p:to>
                                    </p:set>
                                    <p:animEffect transition="in" filter="randombar(vertical)">
                                      <p:cBhvr>
                                        <p:cTn id="12" dur="500"/>
                                        <p:tgtEl>
                                          <p:spTgt spid="39834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398351"/>
                                        </p:tgtEl>
                                        <p:attrNameLst>
                                          <p:attrName>style.visibility</p:attrName>
                                        </p:attrNameLst>
                                      </p:cBhvr>
                                      <p:to>
                                        <p:strVal val="visible"/>
                                      </p:to>
                                    </p:set>
                                    <p:animEffect transition="in" filter="wipe(up)">
                                      <p:cBhvr>
                                        <p:cTn id="17" dur="500"/>
                                        <p:tgtEl>
                                          <p:spTgt spid="39835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4" presetClass="entr" presetSubtype="5" fill="hold" grpId="0" nodeType="clickEffect">
                                  <p:stCondLst>
                                    <p:cond delay="0"/>
                                  </p:stCondLst>
                                  <p:childTnLst>
                                    <p:set>
                                      <p:cBhvr>
                                        <p:cTn id="21" dur="1" fill="hold">
                                          <p:stCondLst>
                                            <p:cond delay="0"/>
                                          </p:stCondLst>
                                        </p:cTn>
                                        <p:tgtEl>
                                          <p:spTgt spid="398343"/>
                                        </p:tgtEl>
                                        <p:attrNameLst>
                                          <p:attrName>style.visibility</p:attrName>
                                        </p:attrNameLst>
                                      </p:cBhvr>
                                      <p:to>
                                        <p:strVal val="visible"/>
                                      </p:to>
                                    </p:set>
                                    <p:animEffect transition="in" filter="randombar(vertical)">
                                      <p:cBhvr>
                                        <p:cTn id="22" dur="500"/>
                                        <p:tgtEl>
                                          <p:spTgt spid="39834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4" presetClass="entr" presetSubtype="5" fill="hold" grpId="0" nodeType="clickEffect">
                                  <p:stCondLst>
                                    <p:cond delay="0"/>
                                  </p:stCondLst>
                                  <p:childTnLst>
                                    <p:set>
                                      <p:cBhvr>
                                        <p:cTn id="26" dur="1" fill="hold">
                                          <p:stCondLst>
                                            <p:cond delay="0"/>
                                          </p:stCondLst>
                                        </p:cTn>
                                        <p:tgtEl>
                                          <p:spTgt spid="398344"/>
                                        </p:tgtEl>
                                        <p:attrNameLst>
                                          <p:attrName>style.visibility</p:attrName>
                                        </p:attrNameLst>
                                      </p:cBhvr>
                                      <p:to>
                                        <p:strVal val="visible"/>
                                      </p:to>
                                    </p:set>
                                    <p:animEffect transition="in" filter="randombar(vertical)">
                                      <p:cBhvr>
                                        <p:cTn id="27" dur="500"/>
                                        <p:tgtEl>
                                          <p:spTgt spid="398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8341" grpId="0" animBg="1"/>
      <p:bldP spid="398342" grpId="0" animBg="1"/>
      <p:bldP spid="398343" grpId="0" animBg="1"/>
      <p:bldP spid="398344"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4">
            <a:extLst>
              <a:ext uri="{FF2B5EF4-FFF2-40B4-BE49-F238E27FC236}">
                <a16:creationId xmlns:a16="http://schemas.microsoft.com/office/drawing/2014/main" id="{0514F378-427B-357E-3DA9-E7C34CBE659C}"/>
              </a:ext>
            </a:extLst>
          </p:cNvPr>
          <p:cNvSpPr>
            <a:spLocks noChangeArrowheads="1"/>
          </p:cNvSpPr>
          <p:nvPr/>
        </p:nvSpPr>
        <p:spPr bwMode="auto">
          <a:xfrm>
            <a:off x="2339975" y="549275"/>
            <a:ext cx="4227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accent2"/>
              </a:buClr>
              <a:buFont typeface="Wingdings" panose="05000000000000000000" pitchFamily="2" charset="2"/>
              <a:buChar char="o"/>
              <a:tabLst>
                <a:tab pos="504825" algn="l"/>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504825" algn="l"/>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504825" algn="l"/>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504825" algn="l"/>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504825" algn="l"/>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504825" algn="l"/>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504825" algn="l"/>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504825" algn="l"/>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504825" algn="l"/>
              </a:tabLst>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en-US" altLang="zh-CN" sz="2400">
                <a:solidFill>
                  <a:srgbClr val="000066"/>
                </a:solidFill>
                <a:latin typeface="Times New Roman" panose="02020603050405020304" pitchFamily="18" charset="0"/>
              </a:rPr>
              <a:t>74LVC161</a:t>
            </a:r>
            <a:r>
              <a:rPr lang="zh-CN" altLang="en-US" sz="2400">
                <a:solidFill>
                  <a:srgbClr val="000066"/>
                </a:solidFill>
                <a:latin typeface="Times New Roman" panose="02020603050405020304" pitchFamily="18" charset="0"/>
              </a:rPr>
              <a:t>逻辑功能表</a:t>
            </a:r>
          </a:p>
        </p:txBody>
      </p:sp>
      <p:graphicFrame>
        <p:nvGraphicFramePr>
          <p:cNvPr id="399485" name="Group 125">
            <a:extLst>
              <a:ext uri="{FF2B5EF4-FFF2-40B4-BE49-F238E27FC236}">
                <a16:creationId xmlns:a16="http://schemas.microsoft.com/office/drawing/2014/main" id="{8B637014-0CBA-8DB8-47E3-CF44AE8F020A}"/>
              </a:ext>
            </a:extLst>
          </p:cNvPr>
          <p:cNvGraphicFramePr>
            <a:graphicFrameLocks noGrp="1"/>
          </p:cNvGraphicFramePr>
          <p:nvPr/>
        </p:nvGraphicFramePr>
        <p:xfrm>
          <a:off x="503238" y="1341438"/>
          <a:ext cx="8640762" cy="4398964"/>
        </p:xfrm>
        <a:graphic>
          <a:graphicData uri="http://schemas.openxmlformats.org/drawingml/2006/table">
            <a:tbl>
              <a:tblPr/>
              <a:tblGrid>
                <a:gridCol w="714375">
                  <a:extLst>
                    <a:ext uri="{9D8B030D-6E8A-4147-A177-3AD203B41FA5}">
                      <a16:colId xmlns:a16="http://schemas.microsoft.com/office/drawing/2014/main" val="20000"/>
                    </a:ext>
                  </a:extLst>
                </a:gridCol>
                <a:gridCol w="690562">
                  <a:extLst>
                    <a:ext uri="{9D8B030D-6E8A-4147-A177-3AD203B41FA5}">
                      <a16:colId xmlns:a16="http://schemas.microsoft.com/office/drawing/2014/main" val="20001"/>
                    </a:ext>
                  </a:extLst>
                </a:gridCol>
                <a:gridCol w="746125">
                  <a:extLst>
                    <a:ext uri="{9D8B030D-6E8A-4147-A177-3AD203B41FA5}">
                      <a16:colId xmlns:a16="http://schemas.microsoft.com/office/drawing/2014/main" val="20002"/>
                    </a:ext>
                  </a:extLst>
                </a:gridCol>
                <a:gridCol w="765572">
                  <a:extLst>
                    <a:ext uri="{9D8B030D-6E8A-4147-A177-3AD203B41FA5}">
                      <a16:colId xmlns:a16="http://schemas.microsoft.com/office/drawing/2014/main" val="20003"/>
                    </a:ext>
                  </a:extLst>
                </a:gridCol>
                <a:gridCol w="634603">
                  <a:extLst>
                    <a:ext uri="{9D8B030D-6E8A-4147-A177-3AD203B41FA5}">
                      <a16:colId xmlns:a16="http://schemas.microsoft.com/office/drawing/2014/main" val="20004"/>
                    </a:ext>
                  </a:extLst>
                </a:gridCol>
                <a:gridCol w="588963">
                  <a:extLst>
                    <a:ext uri="{9D8B030D-6E8A-4147-A177-3AD203B41FA5}">
                      <a16:colId xmlns:a16="http://schemas.microsoft.com/office/drawing/2014/main" val="20005"/>
                    </a:ext>
                  </a:extLst>
                </a:gridCol>
                <a:gridCol w="588962">
                  <a:extLst>
                    <a:ext uri="{9D8B030D-6E8A-4147-A177-3AD203B41FA5}">
                      <a16:colId xmlns:a16="http://schemas.microsoft.com/office/drawing/2014/main" val="20006"/>
                    </a:ext>
                  </a:extLst>
                </a:gridCol>
                <a:gridCol w="592138">
                  <a:extLst>
                    <a:ext uri="{9D8B030D-6E8A-4147-A177-3AD203B41FA5}">
                      <a16:colId xmlns:a16="http://schemas.microsoft.com/office/drawing/2014/main" val="20007"/>
                    </a:ext>
                  </a:extLst>
                </a:gridCol>
                <a:gridCol w="593725">
                  <a:extLst>
                    <a:ext uri="{9D8B030D-6E8A-4147-A177-3AD203B41FA5}">
                      <a16:colId xmlns:a16="http://schemas.microsoft.com/office/drawing/2014/main" val="20008"/>
                    </a:ext>
                  </a:extLst>
                </a:gridCol>
                <a:gridCol w="503237">
                  <a:extLst>
                    <a:ext uri="{9D8B030D-6E8A-4147-A177-3AD203B41FA5}">
                      <a16:colId xmlns:a16="http://schemas.microsoft.com/office/drawing/2014/main" val="20009"/>
                    </a:ext>
                  </a:extLst>
                </a:gridCol>
                <a:gridCol w="520700">
                  <a:extLst>
                    <a:ext uri="{9D8B030D-6E8A-4147-A177-3AD203B41FA5}">
                      <a16:colId xmlns:a16="http://schemas.microsoft.com/office/drawing/2014/main" val="20010"/>
                    </a:ext>
                  </a:extLst>
                </a:gridCol>
                <a:gridCol w="603250">
                  <a:extLst>
                    <a:ext uri="{9D8B030D-6E8A-4147-A177-3AD203B41FA5}">
                      <a16:colId xmlns:a16="http://schemas.microsoft.com/office/drawing/2014/main" val="20011"/>
                    </a:ext>
                  </a:extLst>
                </a:gridCol>
                <a:gridCol w="517525">
                  <a:extLst>
                    <a:ext uri="{9D8B030D-6E8A-4147-A177-3AD203B41FA5}">
                      <a16:colId xmlns:a16="http://schemas.microsoft.com/office/drawing/2014/main" val="20012"/>
                    </a:ext>
                  </a:extLst>
                </a:gridCol>
                <a:gridCol w="581025">
                  <a:extLst>
                    <a:ext uri="{9D8B030D-6E8A-4147-A177-3AD203B41FA5}">
                      <a16:colId xmlns:a16="http://schemas.microsoft.com/office/drawing/2014/main" val="20013"/>
                    </a:ext>
                  </a:extLst>
                </a:gridCol>
              </a:tblGrid>
              <a:tr h="396224">
                <a:tc gridSpan="9">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输     入</a:t>
                      </a:r>
                    </a:p>
                  </a:txBody>
                  <a:tcPr marT="45712" marB="45712" anchor="ctr" horzOverflow="overflow">
                    <a:lnL cap="flat">
                      <a:noFill/>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输   出</a:t>
                      </a:r>
                    </a:p>
                  </a:txBody>
                  <a:tcPr marT="45712" marB="45712"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701024">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清零</a:t>
                      </a:r>
                    </a:p>
                  </a:txBody>
                  <a:tcPr marT="45712" marB="45712"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预置</a:t>
                      </a:r>
                    </a:p>
                  </a:txBody>
                  <a:tcPr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使能</a:t>
                      </a:r>
                    </a:p>
                  </a:txBody>
                  <a:tcPr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hMerge="1">
                  <a:txBody>
                    <a:bodyPr/>
                    <a:lstStyle/>
                    <a:p>
                      <a:endParaRPr lang="zh-CN" altLang="en-US"/>
                    </a:p>
                  </a:txBody>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时钟</a:t>
                      </a:r>
                    </a:p>
                  </a:txBody>
                  <a:tcPr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gridSpan="4">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预置数据输入</a:t>
                      </a:r>
                    </a:p>
                  </a:txBody>
                  <a:tcPr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计  数</a:t>
                      </a:r>
                    </a:p>
                  </a:txBody>
                  <a:tcPr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进位</a:t>
                      </a:r>
                    </a:p>
                  </a:txBody>
                  <a:tcPr marT="45712" marB="45712"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701022">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en-GB" altLang="zh-CN" sz="2000" b="1" i="0" u="none" strike="noStrike" cap="none" normalizeH="0" baseline="0">
                        <a:ln>
                          <a:noFill/>
                        </a:ln>
                        <a:solidFill>
                          <a:srgbClr val="000099"/>
                        </a:solidFill>
                        <a:effectLst/>
                        <a:latin typeface="Times New Roman" panose="02020603050405020304" pitchFamily="18" charset="0"/>
                        <a:ea typeface="楷体_GB2312" pitchFamily="49" charset="-122"/>
                      </a:endParaRPr>
                    </a:p>
                  </a:txBody>
                  <a:tcPr marT="45712" marB="45712" anchor="ctr" horzOverflow="overflow">
                    <a:lnL cap="flat">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en-GB" altLang="zh-CN" sz="2000" b="1" i="0" u="none" strike="noStrike" cap="none" normalizeH="0" baseline="0">
                        <a:ln>
                          <a:noFill/>
                        </a:ln>
                        <a:solidFill>
                          <a:srgbClr val="000099"/>
                        </a:solidFill>
                        <a:effectLst/>
                        <a:latin typeface="Times New Roman" panose="02020603050405020304" pitchFamily="18" charset="0"/>
                        <a:ea typeface="楷体_GB2312" pitchFamily="49" charset="-122"/>
                      </a:endParaRPr>
                    </a:p>
                  </a:txBody>
                  <a:tcPr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1"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CEP</a:t>
                      </a:r>
                      <a:endPar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endParaRPr>
                    </a:p>
                  </a:txBody>
                  <a:tcPr marT="45712" marB="45712" anchor="ctr"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1" u="none" strike="noStrike" cap="none" normalizeH="0" baseline="0" dirty="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CET</a:t>
                      </a:r>
                      <a:endParaRPr kumimoji="0" lang="en-US" altLang="zh-CN" sz="2000" b="1" i="0" u="none" strike="noStrike" cap="none" normalizeH="0" baseline="0" dirty="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endParaRPr>
                    </a:p>
                  </a:txBody>
                  <a:tcPr marT="45712" marB="45712" anchor="ctr"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1"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CP</a:t>
                      </a:r>
                      <a:endPar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endParaRPr>
                    </a:p>
                  </a:txBody>
                  <a:tcPr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1"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D</a:t>
                      </a:r>
                      <a:r>
                        <a:rPr kumimoji="0" lang="en-US" altLang="zh-CN" sz="2000" b="1" i="0" u="none" strike="noStrike" cap="none" normalizeH="0" baseline="-3000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3</a:t>
                      </a:r>
                      <a:endPar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endParaRPr>
                    </a:p>
                  </a:txBody>
                  <a:tcPr marT="45712" marB="45712" anchor="ctr"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1"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D</a:t>
                      </a:r>
                      <a:r>
                        <a:rPr kumimoji="0" lang="en-US" altLang="zh-CN" sz="2000" b="1" i="0" u="none" strike="noStrike" cap="none" normalizeH="0" baseline="-3000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2</a:t>
                      </a:r>
                      <a:endPar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endParaRPr>
                    </a:p>
                  </a:txBody>
                  <a:tcPr marT="45712" marB="45712"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1"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D</a:t>
                      </a:r>
                      <a:r>
                        <a:rPr kumimoji="0" lang="en-US" altLang="zh-CN" sz="2000" b="1" i="0" u="none" strike="noStrike" cap="none" normalizeH="0" baseline="-3000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endParaRPr>
                    </a:p>
                  </a:txBody>
                  <a:tcPr marT="45712" marB="45712"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1"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D</a:t>
                      </a:r>
                      <a:r>
                        <a:rPr kumimoji="0" lang="en-US" altLang="zh-CN" sz="2000" b="1" i="0" u="none" strike="noStrike" cap="none" normalizeH="0" baseline="-3000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endParaRPr>
                    </a:p>
                  </a:txBody>
                  <a:tcPr marT="45712" marB="45712" anchor="ctr"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1"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Q</a:t>
                      </a:r>
                      <a:r>
                        <a:rPr kumimoji="0" lang="en-US" altLang="zh-CN" sz="2000" b="1" i="0" u="none" strike="noStrike" cap="none" normalizeH="0" baseline="-3000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3</a:t>
                      </a:r>
                      <a:endPar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endParaRPr>
                    </a:p>
                  </a:txBody>
                  <a:tcPr marT="45712" marB="45712" anchor="ctr"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1"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Q</a:t>
                      </a:r>
                      <a:r>
                        <a:rPr kumimoji="0" lang="en-US" altLang="zh-CN" sz="2000" b="1" i="0" u="none" strike="noStrike" cap="none" normalizeH="0" baseline="-3000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2</a:t>
                      </a:r>
                      <a:endPar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endParaRPr>
                    </a:p>
                  </a:txBody>
                  <a:tcPr marT="45712" marB="45712"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1"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Q</a:t>
                      </a:r>
                      <a:r>
                        <a:rPr kumimoji="0" lang="en-US" altLang="zh-CN" sz="2000" b="1" i="0" u="none" strike="noStrike" cap="none" normalizeH="0" baseline="-3000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endParaRPr>
                    </a:p>
                  </a:txBody>
                  <a:tcPr marT="45712" marB="45712"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1"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Q</a:t>
                      </a:r>
                      <a:r>
                        <a:rPr kumimoji="0" lang="en-US" altLang="zh-CN" sz="2000" b="1" i="0" u="none" strike="noStrike" cap="none" normalizeH="0" baseline="-3000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endParaRPr>
                    </a:p>
                  </a:txBody>
                  <a:tcPr marT="45712" marB="45712" anchor="ctr"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1"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TC</a:t>
                      </a:r>
                      <a:endPar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endParaRPr>
                    </a:p>
                  </a:txBody>
                  <a:tcPr marT="45712" marB="45712" anchor="ctr" horzOverflow="overflow">
                    <a:lnL w="12700" cap="flat" cmpd="sng" algn="ctr">
                      <a:solidFill>
                        <a:srgbClr val="000000"/>
                      </a:solidFill>
                      <a:prstDash val="solid"/>
                      <a:round/>
                      <a:headEnd type="none" w="med" len="med"/>
                      <a:tailEnd type="none" w="med" len="med"/>
                    </a:lnL>
                    <a:lnR cap="flat">
                      <a:noFill/>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224">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L</a:t>
                      </a:r>
                    </a:p>
                  </a:txBody>
                  <a:tcPr marT="45712" marB="45712"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a:t>
                      </a:r>
                    </a:p>
                  </a:txBody>
                  <a:tcPr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a:t>
                      </a:r>
                    </a:p>
                  </a:txBody>
                  <a:tcPr marT="45712" marB="45712" anchor="ct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a:t>
                      </a:r>
                    </a:p>
                  </a:txBody>
                  <a:tcPr marT="45712" marB="45712"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a:t>
                      </a:r>
                    </a:p>
                  </a:txBody>
                  <a:tcPr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a:t>
                      </a:r>
                    </a:p>
                  </a:txBody>
                  <a:tcPr marT="45712" marB="45712" anchor="ct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a:t>
                      </a:r>
                    </a:p>
                  </a:txBody>
                  <a:tcPr marT="45712" marB="45712"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a:t>
                      </a:r>
                    </a:p>
                  </a:txBody>
                  <a:tcPr marT="45712" marB="45712"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a:t>
                      </a:r>
                    </a:p>
                  </a:txBody>
                  <a:tcPr marT="45712" marB="45712"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L</a:t>
                      </a:r>
                    </a:p>
                  </a:txBody>
                  <a:tcPr marT="45712" marB="45712" anchor="ct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L</a:t>
                      </a:r>
                    </a:p>
                  </a:txBody>
                  <a:tcPr marT="45712" marB="45712"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L</a:t>
                      </a:r>
                    </a:p>
                  </a:txBody>
                  <a:tcPr marT="45712" marB="45712"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L</a:t>
                      </a:r>
                    </a:p>
                  </a:txBody>
                  <a:tcPr marT="45712" marB="45712"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L</a:t>
                      </a:r>
                    </a:p>
                  </a:txBody>
                  <a:tcPr marT="45712" marB="45712"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3"/>
                  </a:ext>
                </a:extLst>
              </a:tr>
              <a:tr h="396224">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H</a:t>
                      </a:r>
                    </a:p>
                  </a:txBody>
                  <a:tcPr marT="45712" marB="45712" anchor="ctr" horzOverflow="overflow">
                    <a:lnL cap="flat">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L</a:t>
                      </a:r>
                    </a:p>
                  </a:txBody>
                  <a:tcPr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a:t>
                      </a:r>
                    </a:p>
                  </a:txBody>
                  <a:tcPr marT="45712" marB="45712" anchor="ctr"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a:t>
                      </a:r>
                    </a:p>
                  </a:txBody>
                  <a:tcPr marT="45712" marB="45712" anchor="ctr"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a:t>
                      </a:r>
                    </a:p>
                  </a:txBody>
                  <a:tcPr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1"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D</a:t>
                      </a:r>
                      <a:r>
                        <a:rPr kumimoji="0" lang="en-US" altLang="zh-CN" sz="2000" b="1" i="0" u="none" strike="noStrike" cap="none" normalizeH="0" baseline="-3000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3</a:t>
                      </a:r>
                      <a:endPar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endParaRPr>
                    </a:p>
                  </a:txBody>
                  <a:tcPr marT="45712" marB="45712" anchor="ctr"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1"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D</a:t>
                      </a:r>
                      <a:r>
                        <a:rPr kumimoji="0" lang="en-US" altLang="zh-CN" sz="2000" b="1" i="0" u="none" strike="noStrike" cap="none" normalizeH="0" baseline="-3000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2</a:t>
                      </a:r>
                      <a:endPar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endParaRPr>
                    </a:p>
                  </a:txBody>
                  <a:tcPr marT="45712" marB="45712" anchor="ctr" horzOverflow="overflow">
                    <a:lnL>
                      <a:noFill/>
                    </a:lnL>
                    <a:lnR>
                      <a:noFill/>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1"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D</a:t>
                      </a:r>
                      <a:r>
                        <a:rPr kumimoji="0" lang="en-US" altLang="zh-CN" sz="2000" b="1" i="0" u="none" strike="noStrike" cap="none" normalizeH="0" baseline="-3000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endParaRPr>
                    </a:p>
                  </a:txBody>
                  <a:tcPr marT="45712" marB="45712" anchor="ctr" horzOverflow="overflow">
                    <a:lnL>
                      <a:noFill/>
                    </a:lnL>
                    <a:lnR>
                      <a:noFill/>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1"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D</a:t>
                      </a:r>
                      <a:r>
                        <a:rPr kumimoji="0" lang="en-US" altLang="zh-CN" sz="2000" b="1" i="0" u="none" strike="noStrike" cap="none" normalizeH="0" baseline="-3000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endParaRPr>
                    </a:p>
                  </a:txBody>
                  <a:tcPr marT="45712" marB="45712" anchor="ctr"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1"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D</a:t>
                      </a:r>
                      <a:r>
                        <a:rPr kumimoji="0" lang="en-US" altLang="zh-CN" sz="2000" b="1" i="0" u="none" strike="noStrike" cap="none" normalizeH="0" baseline="-3000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3</a:t>
                      </a:r>
                      <a:endPar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endParaRPr>
                    </a:p>
                  </a:txBody>
                  <a:tcPr marT="45712" marB="45712" anchor="ctr"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1"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D</a:t>
                      </a:r>
                      <a:r>
                        <a:rPr kumimoji="0" lang="en-US" altLang="zh-CN" sz="2000" b="1" i="0" u="none" strike="noStrike" cap="none" normalizeH="0" baseline="-3000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2</a:t>
                      </a:r>
                      <a:endPar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endParaRPr>
                    </a:p>
                  </a:txBody>
                  <a:tcPr marT="45712" marB="45712" anchor="ctr" horzOverflow="overflow">
                    <a:lnL>
                      <a:noFill/>
                    </a:lnL>
                    <a:lnR>
                      <a:noFill/>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1"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D</a:t>
                      </a:r>
                      <a:r>
                        <a:rPr kumimoji="0" lang="en-US" altLang="zh-CN" sz="2000" b="1" i="0" u="none" strike="noStrike" cap="none" normalizeH="0" baseline="-3000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1</a:t>
                      </a:r>
                      <a:endPar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endParaRPr>
                    </a:p>
                  </a:txBody>
                  <a:tcPr marT="45712" marB="45712" anchor="ctr" horzOverflow="overflow">
                    <a:lnL>
                      <a:noFill/>
                    </a:lnL>
                    <a:lnR>
                      <a:noFill/>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1"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D</a:t>
                      </a:r>
                      <a:r>
                        <a:rPr kumimoji="0" lang="en-US" altLang="zh-CN" sz="2000" b="1" i="0" u="none" strike="noStrike" cap="none" normalizeH="0" baseline="-3000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endParaRPr>
                    </a:p>
                  </a:txBody>
                  <a:tcPr marT="45712" marB="45712" anchor="ctr"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a:t>
                      </a:r>
                    </a:p>
                  </a:txBody>
                  <a:tcPr marT="45712" marB="45712" anchor="ctr" horzOverflow="overflow">
                    <a:lnL w="12700" cap="flat" cmpd="sng" algn="ctr">
                      <a:solidFill>
                        <a:srgbClr val="000000"/>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r h="396224">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H</a:t>
                      </a:r>
                    </a:p>
                  </a:txBody>
                  <a:tcPr marT="45712" marB="45712" anchor="ctr" horzOverflow="overflow">
                    <a:lnL cap="flat">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H</a:t>
                      </a:r>
                    </a:p>
                  </a:txBody>
                  <a:tcPr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L</a:t>
                      </a:r>
                    </a:p>
                  </a:txBody>
                  <a:tcPr marT="45712" marB="45712" anchor="ctr"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a:t>
                      </a:r>
                    </a:p>
                  </a:txBody>
                  <a:tcPr marT="45712" marB="45712" anchor="ctr"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a:t>
                      </a:r>
                    </a:p>
                  </a:txBody>
                  <a:tcPr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a:t>
                      </a:r>
                    </a:p>
                  </a:txBody>
                  <a:tcPr marT="45712" marB="45712" anchor="ctr"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a:t>
                      </a:r>
                    </a:p>
                  </a:txBody>
                  <a:tcPr marT="45712" marB="45712" anchor="ctr" horzOverflow="overflow">
                    <a:lnL>
                      <a:noFill/>
                    </a:lnL>
                    <a:lnR>
                      <a:noFill/>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a:t>
                      </a:r>
                    </a:p>
                  </a:txBody>
                  <a:tcPr marT="45712" marB="45712" anchor="ctr" horzOverflow="overflow">
                    <a:lnL>
                      <a:noFill/>
                    </a:lnL>
                    <a:lnR>
                      <a:noFill/>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a:t>
                      </a:r>
                    </a:p>
                  </a:txBody>
                  <a:tcPr marT="45712" marB="45712" anchor="ctr"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en-GB" altLang="zh-CN" sz="2000" b="1" i="0" u="none" strike="noStrike" cap="none" normalizeH="0" baseline="0">
                        <a:ln>
                          <a:noFill/>
                        </a:ln>
                        <a:solidFill>
                          <a:srgbClr val="000099"/>
                        </a:solidFill>
                        <a:effectLst/>
                        <a:latin typeface="Times New Roman" panose="02020603050405020304" pitchFamily="18" charset="0"/>
                        <a:ea typeface="楷体_GB2312" pitchFamily="49" charset="-122"/>
                      </a:endParaRPr>
                    </a:p>
                  </a:txBody>
                  <a:tcPr marT="45712" marB="45712" anchor="ctr"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保</a:t>
                      </a:r>
                    </a:p>
                  </a:txBody>
                  <a:tcPr marT="45712" marB="45712" anchor="ctr" horzOverflow="overflow">
                    <a:lnL>
                      <a:noFill/>
                    </a:lnL>
                    <a:lnR>
                      <a:noFill/>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持</a:t>
                      </a:r>
                    </a:p>
                  </a:txBody>
                  <a:tcPr marT="45712" marB="45712" anchor="ctr" horzOverflow="overflow">
                    <a:lnL>
                      <a:noFill/>
                    </a:lnL>
                    <a:lnR>
                      <a:noFill/>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en-GB" altLang="zh-CN" sz="2000" b="1" i="0" u="none" strike="noStrike" cap="none" normalizeH="0" baseline="0">
                        <a:ln>
                          <a:noFill/>
                        </a:ln>
                        <a:solidFill>
                          <a:srgbClr val="000099"/>
                        </a:solidFill>
                        <a:effectLst/>
                        <a:latin typeface="Times New Roman" panose="02020603050405020304" pitchFamily="18" charset="0"/>
                        <a:ea typeface="楷体_GB2312" pitchFamily="49" charset="-122"/>
                      </a:endParaRPr>
                    </a:p>
                  </a:txBody>
                  <a:tcPr marT="45712" marB="45712" anchor="ctr"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a:t>
                      </a:r>
                    </a:p>
                  </a:txBody>
                  <a:tcPr marT="45712" marB="45712" anchor="ctr" horzOverflow="overflow">
                    <a:lnL w="12700" cap="flat" cmpd="sng" algn="ctr">
                      <a:solidFill>
                        <a:srgbClr val="000000"/>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5"/>
                  </a:ext>
                </a:extLst>
              </a:tr>
              <a:tr h="396224">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H</a:t>
                      </a:r>
                    </a:p>
                  </a:txBody>
                  <a:tcPr marT="45712" marB="45712" anchor="ctr" horzOverflow="overflow">
                    <a:lnL cap="flat">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H</a:t>
                      </a:r>
                    </a:p>
                  </a:txBody>
                  <a:tcPr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a:t>
                      </a:r>
                    </a:p>
                  </a:txBody>
                  <a:tcPr marT="45712" marB="45712" anchor="ctr"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L</a:t>
                      </a:r>
                    </a:p>
                  </a:txBody>
                  <a:tcPr marT="45712" marB="45712" anchor="ctr"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a:t>
                      </a:r>
                    </a:p>
                  </a:txBody>
                  <a:tcPr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a:t>
                      </a:r>
                    </a:p>
                  </a:txBody>
                  <a:tcPr marT="45712" marB="45712" anchor="ctr"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a:t>
                      </a:r>
                    </a:p>
                  </a:txBody>
                  <a:tcPr marT="45712" marB="45712" anchor="ctr" horzOverflow="overflow">
                    <a:lnL>
                      <a:noFill/>
                    </a:lnL>
                    <a:lnR>
                      <a:noFill/>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a:t>
                      </a:r>
                    </a:p>
                  </a:txBody>
                  <a:tcPr marT="45712" marB="45712" anchor="ctr" horzOverflow="overflow">
                    <a:lnL>
                      <a:noFill/>
                    </a:lnL>
                    <a:lnR>
                      <a:noFill/>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a:t>
                      </a:r>
                    </a:p>
                  </a:txBody>
                  <a:tcPr marT="45712" marB="45712" anchor="ctr"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en-GB" altLang="zh-CN" sz="2000" b="1" i="0" u="none" strike="noStrike" cap="none" normalizeH="0" baseline="0">
                        <a:ln>
                          <a:noFill/>
                        </a:ln>
                        <a:solidFill>
                          <a:srgbClr val="000099"/>
                        </a:solidFill>
                        <a:effectLst/>
                        <a:latin typeface="Times New Roman" panose="02020603050405020304" pitchFamily="18" charset="0"/>
                        <a:ea typeface="楷体_GB2312" pitchFamily="49" charset="-122"/>
                      </a:endParaRPr>
                    </a:p>
                  </a:txBody>
                  <a:tcPr marT="45712" marB="45712" anchor="ctr"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保</a:t>
                      </a:r>
                    </a:p>
                  </a:txBody>
                  <a:tcPr marT="45712" marB="45712" anchor="ctr" horzOverflow="overflow">
                    <a:lnL>
                      <a:noFill/>
                    </a:lnL>
                    <a:lnR>
                      <a:noFill/>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持</a:t>
                      </a:r>
                    </a:p>
                  </a:txBody>
                  <a:tcPr marT="45712" marB="45712" anchor="ctr" horzOverflow="overflow">
                    <a:lnL>
                      <a:noFill/>
                    </a:lnL>
                    <a:lnR>
                      <a:noFill/>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en-GB" altLang="zh-CN" sz="2000" b="1" i="0" u="none" strike="noStrike" cap="none" normalizeH="0" baseline="0">
                        <a:ln>
                          <a:noFill/>
                        </a:ln>
                        <a:solidFill>
                          <a:srgbClr val="000099"/>
                        </a:solidFill>
                        <a:effectLst/>
                        <a:latin typeface="Times New Roman" panose="02020603050405020304" pitchFamily="18" charset="0"/>
                        <a:ea typeface="楷体_GB2312" pitchFamily="49" charset="-122"/>
                      </a:endParaRPr>
                    </a:p>
                  </a:txBody>
                  <a:tcPr marT="45712" marB="45712" anchor="ctr"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a:t>
                      </a:r>
                    </a:p>
                  </a:txBody>
                  <a:tcPr marT="45712" marB="45712" anchor="ctr" horzOverflow="overflow">
                    <a:lnL w="12700" cap="flat" cmpd="sng" algn="ctr">
                      <a:solidFill>
                        <a:srgbClr val="000000"/>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6"/>
                  </a:ext>
                </a:extLst>
              </a:tr>
              <a:tr h="1015798">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H</a:t>
                      </a:r>
                    </a:p>
                  </a:txBody>
                  <a:tcPr marT="45712" marB="45712" anchor="ctr" horzOverflow="overflow">
                    <a:lnL cap="flat">
                      <a:noFill/>
                    </a:lnL>
                    <a:lnR w="12700" cap="flat" cmpd="sng" algn="ctr">
                      <a:solidFill>
                        <a:srgbClr val="000000"/>
                      </a:solidFill>
                      <a:prstDash val="solid"/>
                      <a:round/>
                      <a:headEnd type="none" w="med" len="med"/>
                      <a:tailEnd type="none" w="med" len="med"/>
                    </a:lnR>
                    <a:lnT>
                      <a:noFill/>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H</a:t>
                      </a:r>
                    </a:p>
                  </a:txBody>
                  <a:tcPr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H</a:t>
                      </a:r>
                    </a:p>
                  </a:txBody>
                  <a:tcPr marT="45712" marB="45712" anchor="ctr" horzOverflow="overflow">
                    <a:lnL w="12700" cap="flat" cmpd="sng" algn="ctr">
                      <a:solidFill>
                        <a:srgbClr val="000000"/>
                      </a:solidFill>
                      <a:prstDash val="solid"/>
                      <a:round/>
                      <a:headEnd type="none" w="med" len="med"/>
                      <a:tailEnd type="none" w="med" len="med"/>
                    </a:lnL>
                    <a:lnR>
                      <a:noFill/>
                    </a:lnR>
                    <a:lnT>
                      <a:noFill/>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H</a:t>
                      </a:r>
                    </a:p>
                  </a:txBody>
                  <a:tcPr marT="45712" marB="45712" anchor="ctr" horzOverflow="overflow">
                    <a:lnL>
                      <a:noFill/>
                    </a:lnL>
                    <a:lnR w="12700" cap="flat" cmpd="sng" algn="ctr">
                      <a:solidFill>
                        <a:srgbClr val="000000"/>
                      </a:solidFill>
                      <a:prstDash val="solid"/>
                      <a:round/>
                      <a:headEnd type="none" w="med" len="med"/>
                      <a:tailEnd type="none" w="med" len="med"/>
                    </a:lnR>
                    <a:lnT>
                      <a:noFill/>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a:t>
                      </a:r>
                    </a:p>
                  </a:txBody>
                  <a:tcPr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a:t>
                      </a:r>
                    </a:p>
                  </a:txBody>
                  <a:tcPr marT="45712" marB="45712" anchor="ctr" horzOverflow="overflow">
                    <a:lnL w="12700" cap="flat" cmpd="sng" algn="ctr">
                      <a:solidFill>
                        <a:srgbClr val="000000"/>
                      </a:solidFill>
                      <a:prstDash val="solid"/>
                      <a:round/>
                      <a:headEnd type="none" w="med" len="med"/>
                      <a:tailEnd type="none" w="med" len="med"/>
                    </a:lnL>
                    <a:lnR>
                      <a:noFill/>
                    </a:lnR>
                    <a:lnT>
                      <a:noFill/>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a:t>
                      </a:r>
                    </a:p>
                  </a:txBody>
                  <a:tcPr marT="45712" marB="45712" anchor="ctr" horzOverflow="overflow">
                    <a:lnL>
                      <a:noFill/>
                    </a:lnL>
                    <a:lnR>
                      <a:noFill/>
                    </a:lnR>
                    <a:lnT>
                      <a:noFill/>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a:t>
                      </a:r>
                    </a:p>
                  </a:txBody>
                  <a:tcPr marT="45712" marB="45712" anchor="ctr" horzOverflow="overflow">
                    <a:lnL>
                      <a:noFill/>
                    </a:lnL>
                    <a:lnR>
                      <a:noFill/>
                    </a:lnR>
                    <a:lnT>
                      <a:noFill/>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a:t>
                      </a:r>
                    </a:p>
                  </a:txBody>
                  <a:tcPr marT="45712" marB="45712" anchor="ctr" horzOverflow="overflow">
                    <a:lnL>
                      <a:noFill/>
                    </a:lnL>
                    <a:lnR w="12700" cap="flat" cmpd="sng" algn="ctr">
                      <a:solidFill>
                        <a:srgbClr val="000000"/>
                      </a:solidFill>
                      <a:prstDash val="solid"/>
                      <a:round/>
                      <a:headEnd type="none" w="med" len="med"/>
                      <a:tailEnd type="none" w="med" len="med"/>
                    </a:lnR>
                    <a:lnT>
                      <a:noFill/>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en-GB" altLang="zh-CN" sz="2000" b="1" i="0" u="none" strike="noStrike" cap="none" normalizeH="0" baseline="0">
                        <a:ln>
                          <a:noFill/>
                        </a:ln>
                        <a:solidFill>
                          <a:srgbClr val="000099"/>
                        </a:solidFill>
                        <a:effectLst/>
                        <a:latin typeface="Times New Roman" panose="02020603050405020304" pitchFamily="18" charset="0"/>
                        <a:ea typeface="楷体_GB2312" pitchFamily="49" charset="-122"/>
                      </a:endParaRPr>
                    </a:p>
                  </a:txBody>
                  <a:tcPr marT="45712" marB="45712" anchor="ctr" horzOverflow="overflow">
                    <a:lnL w="12700" cap="flat" cmpd="sng" algn="ctr">
                      <a:solidFill>
                        <a:srgbClr val="000000"/>
                      </a:solidFill>
                      <a:prstDash val="solid"/>
                      <a:round/>
                      <a:headEnd type="none" w="med" len="med"/>
                      <a:tailEnd type="none" w="med" len="med"/>
                    </a:lnL>
                    <a:lnR>
                      <a:noFill/>
                    </a:lnR>
                    <a:lnT>
                      <a:noFill/>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计</a:t>
                      </a:r>
                    </a:p>
                  </a:txBody>
                  <a:tcPr marT="45712" marB="45712" anchor="ctr" horzOverflow="overflow">
                    <a:lnL>
                      <a:noFill/>
                    </a:lnL>
                    <a:lnR>
                      <a:noFill/>
                    </a:lnR>
                    <a:lnT>
                      <a:noFill/>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数</a:t>
                      </a:r>
                    </a:p>
                  </a:txBody>
                  <a:tcPr marT="45712" marB="45712" anchor="ctr" horzOverflow="overflow">
                    <a:lnL>
                      <a:noFill/>
                    </a:lnL>
                    <a:lnR>
                      <a:noFill/>
                    </a:lnR>
                    <a:lnT>
                      <a:noFill/>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en-GB" altLang="zh-CN" sz="2000" b="1" i="0" u="none" strike="noStrike" cap="none" normalizeH="0" baseline="0">
                        <a:ln>
                          <a:noFill/>
                        </a:ln>
                        <a:solidFill>
                          <a:srgbClr val="000099"/>
                        </a:solidFill>
                        <a:effectLst/>
                        <a:latin typeface="Times New Roman" panose="02020603050405020304" pitchFamily="18" charset="0"/>
                        <a:ea typeface="楷体_GB2312" pitchFamily="49" charset="-122"/>
                      </a:endParaRPr>
                    </a:p>
                  </a:txBody>
                  <a:tcPr marT="45712" marB="45712" anchor="ctr" horzOverflow="overflow">
                    <a:lnL>
                      <a:noFill/>
                    </a:lnL>
                    <a:lnR w="12700" cap="flat" cmpd="sng" algn="ctr">
                      <a:solidFill>
                        <a:srgbClr val="000000"/>
                      </a:solidFill>
                      <a:prstDash val="solid"/>
                      <a:round/>
                      <a:headEnd type="none" w="med" len="med"/>
                      <a:tailEnd type="none" w="med" len="med"/>
                    </a:lnR>
                    <a:lnT>
                      <a:noFill/>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a:t>
                      </a:r>
                    </a:p>
                  </a:txBody>
                  <a:tcPr marT="45712" marB="45712" anchor="ctr" horzOverflow="overflow">
                    <a:lnL w="12700" cap="flat" cmpd="sng" algn="ctr">
                      <a:solidFill>
                        <a:srgbClr val="000000"/>
                      </a:solidFill>
                      <a:prstDash val="solid"/>
                      <a:round/>
                      <a:headEnd type="none" w="med" len="med"/>
                      <a:tailEnd type="none" w="med" len="med"/>
                    </a:lnL>
                    <a:lnR cap="flat">
                      <a:noFill/>
                    </a:lnR>
                    <a:lnT>
                      <a:noFill/>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124012" name="Rectangle 116">
            <a:extLst>
              <a:ext uri="{FF2B5EF4-FFF2-40B4-BE49-F238E27FC236}">
                <a16:creationId xmlns:a16="http://schemas.microsoft.com/office/drawing/2014/main" id="{556FE75D-517F-1BED-EBAC-7E9D3DD3E62F}"/>
              </a:ext>
            </a:extLst>
          </p:cNvPr>
          <p:cNvSpPr>
            <a:spLocks noChangeArrowheads="1"/>
          </p:cNvSpPr>
          <p:nvPr/>
        </p:nvSpPr>
        <p:spPr bwMode="auto">
          <a:xfrm>
            <a:off x="0" y="33623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124013" name="Object 117">
            <a:extLst>
              <a:ext uri="{FF2B5EF4-FFF2-40B4-BE49-F238E27FC236}">
                <a16:creationId xmlns:a16="http://schemas.microsoft.com/office/drawing/2014/main" id="{3425CF75-F008-FA0E-7242-440708724ABC}"/>
              </a:ext>
            </a:extLst>
          </p:cNvPr>
          <p:cNvGraphicFramePr>
            <a:graphicFrameLocks noChangeAspect="1"/>
          </p:cNvGraphicFramePr>
          <p:nvPr/>
        </p:nvGraphicFramePr>
        <p:xfrm>
          <a:off x="1258888" y="2565400"/>
          <a:ext cx="530225" cy="368300"/>
        </p:xfrm>
        <a:graphic>
          <a:graphicData uri="http://schemas.openxmlformats.org/presentationml/2006/ole">
            <mc:AlternateContent xmlns:mc="http://schemas.openxmlformats.org/markup-compatibility/2006">
              <mc:Choice xmlns:v="urn:schemas-microsoft-com:vml" Requires="v">
                <p:oleObj name="公式" r:id="rId2" imgW="393529" imgH="279279" progId="Equation.3">
                  <p:embed/>
                </p:oleObj>
              </mc:Choice>
              <mc:Fallback>
                <p:oleObj name="公式" r:id="rId2" imgW="393529" imgH="279279" progId="Equation.3">
                  <p:embed/>
                  <p:pic>
                    <p:nvPicPr>
                      <p:cNvPr id="0" name="Object 1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888" y="2565400"/>
                        <a:ext cx="530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4014" name="Rectangle 118">
            <a:extLst>
              <a:ext uri="{FF2B5EF4-FFF2-40B4-BE49-F238E27FC236}">
                <a16:creationId xmlns:a16="http://schemas.microsoft.com/office/drawing/2014/main" id="{E8E8440F-07D8-CB75-6ED9-A8C6FB605A11}"/>
              </a:ext>
            </a:extLst>
          </p:cNvPr>
          <p:cNvSpPr>
            <a:spLocks noChangeArrowheads="1"/>
          </p:cNvSpPr>
          <p:nvPr/>
        </p:nvSpPr>
        <p:spPr bwMode="auto">
          <a:xfrm>
            <a:off x="0" y="33623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124015" name="Object 119">
            <a:extLst>
              <a:ext uri="{FF2B5EF4-FFF2-40B4-BE49-F238E27FC236}">
                <a16:creationId xmlns:a16="http://schemas.microsoft.com/office/drawing/2014/main" id="{91DCE0B2-5373-465A-C916-64A8317BC477}"/>
              </a:ext>
            </a:extLst>
          </p:cNvPr>
          <p:cNvGraphicFramePr>
            <a:graphicFrameLocks noChangeAspect="1"/>
          </p:cNvGraphicFramePr>
          <p:nvPr/>
        </p:nvGraphicFramePr>
        <p:xfrm>
          <a:off x="611188" y="2565400"/>
          <a:ext cx="450850" cy="352425"/>
        </p:xfrm>
        <a:graphic>
          <a:graphicData uri="http://schemas.openxmlformats.org/presentationml/2006/ole">
            <mc:AlternateContent xmlns:mc="http://schemas.openxmlformats.org/markup-compatibility/2006">
              <mc:Choice xmlns:v="urn:schemas-microsoft-com:vml" Requires="v">
                <p:oleObj name="公式" r:id="rId4" imgW="380835" imgH="291973" progId="Equation.3">
                  <p:embed/>
                </p:oleObj>
              </mc:Choice>
              <mc:Fallback>
                <p:oleObj name="公式" r:id="rId4" imgW="380835" imgH="291973" progId="Equation.3">
                  <p:embed/>
                  <p:pic>
                    <p:nvPicPr>
                      <p:cNvPr id="0" name="Object 1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88" y="2565400"/>
                        <a:ext cx="4508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99489" name="Group 129">
            <a:extLst>
              <a:ext uri="{FF2B5EF4-FFF2-40B4-BE49-F238E27FC236}">
                <a16:creationId xmlns:a16="http://schemas.microsoft.com/office/drawing/2014/main" id="{D20757A0-6EB4-A545-DA4E-08DB0A918642}"/>
              </a:ext>
            </a:extLst>
          </p:cNvPr>
          <p:cNvGrpSpPr>
            <a:grpSpLocks/>
          </p:cNvGrpSpPr>
          <p:nvPr/>
        </p:nvGrpSpPr>
        <p:grpSpPr bwMode="auto">
          <a:xfrm>
            <a:off x="900113" y="5827713"/>
            <a:ext cx="1825625" cy="466725"/>
            <a:chOff x="567" y="3671"/>
            <a:chExt cx="1150" cy="294"/>
          </a:xfrm>
        </p:grpSpPr>
        <p:grpSp>
          <p:nvGrpSpPr>
            <p:cNvPr id="124022" name="Group 113">
              <a:extLst>
                <a:ext uri="{FF2B5EF4-FFF2-40B4-BE49-F238E27FC236}">
                  <a16:creationId xmlns:a16="http://schemas.microsoft.com/office/drawing/2014/main" id="{6BF8FD8A-E84D-E0DC-6D14-7E61D7CF67C4}"/>
                </a:ext>
              </a:extLst>
            </p:cNvPr>
            <p:cNvGrpSpPr>
              <a:grpSpLocks/>
            </p:cNvGrpSpPr>
            <p:nvPr/>
          </p:nvGrpSpPr>
          <p:grpSpPr bwMode="auto">
            <a:xfrm>
              <a:off x="567" y="3671"/>
              <a:ext cx="1150" cy="294"/>
              <a:chOff x="567" y="3294"/>
              <a:chExt cx="1150" cy="294"/>
            </a:xfrm>
          </p:grpSpPr>
          <p:sp>
            <p:nvSpPr>
              <p:cNvPr id="124024" name="Rectangle 114">
                <a:extLst>
                  <a:ext uri="{FF2B5EF4-FFF2-40B4-BE49-F238E27FC236}">
                    <a16:creationId xmlns:a16="http://schemas.microsoft.com/office/drawing/2014/main" id="{BBF35409-A6F0-F72D-0EFC-E4F7D089D3BA}"/>
                  </a:ext>
                </a:extLst>
              </p:cNvPr>
              <p:cNvSpPr>
                <a:spLocks noChangeArrowheads="1"/>
              </p:cNvSpPr>
              <p:nvPr/>
            </p:nvSpPr>
            <p:spPr bwMode="auto">
              <a:xfrm>
                <a:off x="567" y="3294"/>
                <a:ext cx="1150" cy="294"/>
              </a:xfrm>
              <a:prstGeom prst="rect">
                <a:avLst/>
              </a:prstGeom>
              <a:noFill/>
              <a:ln w="9525">
                <a:solidFill>
                  <a:srgbClr val="CF2348">
                    <a:alpha val="0"/>
                  </a:srgb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kumimoji="1" lang="en-US" altLang="zh-CN" i="1">
                    <a:solidFill>
                      <a:srgbClr val="CF2348"/>
                    </a:solidFill>
                    <a:latin typeface="Times New Roman" panose="02020603050405020304" pitchFamily="18" charset="0"/>
                    <a:ea typeface="楷体_GB2312" pitchFamily="49" charset="-122"/>
                  </a:rPr>
                  <a:t>CR</a:t>
                </a:r>
                <a:r>
                  <a:rPr kumimoji="1" lang="zh-CN" altLang="en-US">
                    <a:solidFill>
                      <a:srgbClr val="CF2348"/>
                    </a:solidFill>
                    <a:latin typeface="楷体_GB2312" pitchFamily="49" charset="-122"/>
                    <a:ea typeface="楷体_GB2312" pitchFamily="49" charset="-122"/>
                  </a:rPr>
                  <a:t>的作用？</a:t>
                </a:r>
              </a:p>
            </p:txBody>
          </p:sp>
          <p:sp>
            <p:nvSpPr>
              <p:cNvPr id="124025" name="Line 115">
                <a:extLst>
                  <a:ext uri="{FF2B5EF4-FFF2-40B4-BE49-F238E27FC236}">
                    <a16:creationId xmlns:a16="http://schemas.microsoft.com/office/drawing/2014/main" id="{42CA28E4-2FBA-6DAC-6A4D-F53B653D0309}"/>
                  </a:ext>
                </a:extLst>
              </p:cNvPr>
              <p:cNvSpPr>
                <a:spLocks noChangeShapeType="1"/>
              </p:cNvSpPr>
              <p:nvPr/>
            </p:nvSpPr>
            <p:spPr bwMode="auto">
              <a:xfrm>
                <a:off x="657" y="3336"/>
                <a:ext cx="206" cy="0"/>
              </a:xfrm>
              <a:prstGeom prst="line">
                <a:avLst/>
              </a:prstGeom>
              <a:noFill/>
              <a:ln w="28575">
                <a:solidFill>
                  <a:schemeClr val="tx2">
                    <a:alpha val="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24023" name="Line 127">
              <a:extLst>
                <a:ext uri="{FF2B5EF4-FFF2-40B4-BE49-F238E27FC236}">
                  <a16:creationId xmlns:a16="http://schemas.microsoft.com/office/drawing/2014/main" id="{B47BECC2-C60C-228E-0229-EBC9A7162F75}"/>
                </a:ext>
              </a:extLst>
            </p:cNvPr>
            <p:cNvSpPr>
              <a:spLocks noChangeShapeType="1"/>
            </p:cNvSpPr>
            <p:nvPr/>
          </p:nvSpPr>
          <p:spPr bwMode="auto">
            <a:xfrm>
              <a:off x="680" y="3725"/>
              <a:ext cx="204" cy="0"/>
            </a:xfrm>
            <a:prstGeom prst="line">
              <a:avLst/>
            </a:prstGeom>
            <a:noFill/>
            <a:ln w="1905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99490" name="Group 130">
            <a:extLst>
              <a:ext uri="{FF2B5EF4-FFF2-40B4-BE49-F238E27FC236}">
                <a16:creationId xmlns:a16="http://schemas.microsoft.com/office/drawing/2014/main" id="{3FA1D138-163C-8BE2-D225-ACC8F026F99E}"/>
              </a:ext>
            </a:extLst>
          </p:cNvPr>
          <p:cNvGrpSpPr>
            <a:grpSpLocks/>
          </p:cNvGrpSpPr>
          <p:nvPr/>
        </p:nvGrpSpPr>
        <p:grpSpPr bwMode="auto">
          <a:xfrm>
            <a:off x="5219700" y="5805488"/>
            <a:ext cx="2052638" cy="466725"/>
            <a:chOff x="3288" y="3657"/>
            <a:chExt cx="1293" cy="294"/>
          </a:xfrm>
        </p:grpSpPr>
        <p:grpSp>
          <p:nvGrpSpPr>
            <p:cNvPr id="124018" name="Group 120">
              <a:extLst>
                <a:ext uri="{FF2B5EF4-FFF2-40B4-BE49-F238E27FC236}">
                  <a16:creationId xmlns:a16="http://schemas.microsoft.com/office/drawing/2014/main" id="{6F8E49BF-BF09-236A-C3A6-9A1C3C0682C9}"/>
                </a:ext>
              </a:extLst>
            </p:cNvPr>
            <p:cNvGrpSpPr>
              <a:grpSpLocks/>
            </p:cNvGrpSpPr>
            <p:nvPr/>
          </p:nvGrpSpPr>
          <p:grpSpPr bwMode="auto">
            <a:xfrm>
              <a:off x="3288" y="3657"/>
              <a:ext cx="1293" cy="294"/>
              <a:chOff x="3515" y="3295"/>
              <a:chExt cx="1293" cy="294"/>
            </a:xfrm>
          </p:grpSpPr>
          <p:sp>
            <p:nvSpPr>
              <p:cNvPr id="124020" name="Rectangle 121">
                <a:extLst>
                  <a:ext uri="{FF2B5EF4-FFF2-40B4-BE49-F238E27FC236}">
                    <a16:creationId xmlns:a16="http://schemas.microsoft.com/office/drawing/2014/main" id="{99FDA227-0C1E-C027-1F29-E3A44B07CC41}"/>
                  </a:ext>
                </a:extLst>
              </p:cNvPr>
              <p:cNvSpPr>
                <a:spLocks noChangeArrowheads="1"/>
              </p:cNvSpPr>
              <p:nvPr/>
            </p:nvSpPr>
            <p:spPr bwMode="auto">
              <a:xfrm>
                <a:off x="3515" y="3295"/>
                <a:ext cx="1293" cy="294"/>
              </a:xfrm>
              <a:prstGeom prst="rect">
                <a:avLst/>
              </a:prstGeom>
              <a:noFill/>
              <a:ln w="9525">
                <a:solidFill>
                  <a:schemeClr val="hlink">
                    <a:alpha val="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kumimoji="1" lang="en-US" altLang="zh-CN" i="1">
                    <a:solidFill>
                      <a:srgbClr val="CF2348"/>
                    </a:solidFill>
                    <a:latin typeface="Times New Roman" panose="02020603050405020304" pitchFamily="18" charset="0"/>
                    <a:ea typeface="楷体_GB2312" pitchFamily="49" charset="-122"/>
                  </a:rPr>
                  <a:t>PE</a:t>
                </a:r>
                <a:r>
                  <a:rPr kumimoji="1" lang="zh-CN" altLang="en-US">
                    <a:solidFill>
                      <a:srgbClr val="CF2348"/>
                    </a:solidFill>
                    <a:latin typeface="楷体_GB2312" pitchFamily="49" charset="-122"/>
                    <a:ea typeface="楷体_GB2312" pitchFamily="49" charset="-122"/>
                  </a:rPr>
                  <a:t>的作用？</a:t>
                </a:r>
              </a:p>
            </p:txBody>
          </p:sp>
          <p:sp>
            <p:nvSpPr>
              <p:cNvPr id="124021" name="Line 122">
                <a:extLst>
                  <a:ext uri="{FF2B5EF4-FFF2-40B4-BE49-F238E27FC236}">
                    <a16:creationId xmlns:a16="http://schemas.microsoft.com/office/drawing/2014/main" id="{D89335EB-90EF-9442-6617-698E31EBF6F5}"/>
                  </a:ext>
                </a:extLst>
              </p:cNvPr>
              <p:cNvSpPr>
                <a:spLocks noChangeShapeType="1"/>
              </p:cNvSpPr>
              <p:nvPr/>
            </p:nvSpPr>
            <p:spPr bwMode="auto">
              <a:xfrm>
                <a:off x="3583" y="3337"/>
                <a:ext cx="240" cy="0"/>
              </a:xfrm>
              <a:prstGeom prst="line">
                <a:avLst/>
              </a:prstGeom>
              <a:noFill/>
              <a:ln w="28575">
                <a:solidFill>
                  <a:schemeClr val="tx2">
                    <a:alpha val="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24019" name="Line 128">
              <a:extLst>
                <a:ext uri="{FF2B5EF4-FFF2-40B4-BE49-F238E27FC236}">
                  <a16:creationId xmlns:a16="http://schemas.microsoft.com/office/drawing/2014/main" id="{259C5313-B169-1A6E-935D-1F4CE98E3DFF}"/>
                </a:ext>
              </a:extLst>
            </p:cNvPr>
            <p:cNvSpPr>
              <a:spLocks noChangeShapeType="1"/>
            </p:cNvSpPr>
            <p:nvPr/>
          </p:nvSpPr>
          <p:spPr bwMode="auto">
            <a:xfrm>
              <a:off x="3379" y="3702"/>
              <a:ext cx="204" cy="0"/>
            </a:xfrm>
            <a:prstGeom prst="line">
              <a:avLst/>
            </a:prstGeom>
            <a:noFill/>
            <a:ln w="1905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nodeType="clickEffect">
                                  <p:stCondLst>
                                    <p:cond delay="0"/>
                                  </p:stCondLst>
                                  <p:childTnLst>
                                    <p:set>
                                      <p:cBhvr>
                                        <p:cTn id="6" dur="1" fill="hold">
                                          <p:stCondLst>
                                            <p:cond delay="0"/>
                                          </p:stCondLst>
                                        </p:cTn>
                                        <p:tgtEl>
                                          <p:spTgt spid="399489"/>
                                        </p:tgtEl>
                                        <p:attrNameLst>
                                          <p:attrName>style.visibility</p:attrName>
                                        </p:attrNameLst>
                                      </p:cBhvr>
                                      <p:to>
                                        <p:strVal val="visible"/>
                                      </p:to>
                                    </p:set>
                                    <p:animEffect transition="in" filter="strips(downRight)">
                                      <p:cBhvr>
                                        <p:cTn id="7" dur="500"/>
                                        <p:tgtEl>
                                          <p:spTgt spid="3994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nodeType="clickEffect">
                                  <p:stCondLst>
                                    <p:cond delay="0"/>
                                  </p:stCondLst>
                                  <p:childTnLst>
                                    <p:set>
                                      <p:cBhvr>
                                        <p:cTn id="11" dur="1" fill="hold">
                                          <p:stCondLst>
                                            <p:cond delay="0"/>
                                          </p:stCondLst>
                                        </p:cTn>
                                        <p:tgtEl>
                                          <p:spTgt spid="399490"/>
                                        </p:tgtEl>
                                        <p:attrNameLst>
                                          <p:attrName>style.visibility</p:attrName>
                                        </p:attrNameLst>
                                      </p:cBhvr>
                                      <p:to>
                                        <p:strVal val="visible"/>
                                      </p:to>
                                    </p:set>
                                    <p:animEffect transition="in" filter="strips(downLeft)">
                                      <p:cBhvr>
                                        <p:cTn id="12" dur="500"/>
                                        <p:tgtEl>
                                          <p:spTgt spid="399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5" name="Rectangle 22">
            <a:extLst>
              <a:ext uri="{FF2B5EF4-FFF2-40B4-BE49-F238E27FC236}">
                <a16:creationId xmlns:a16="http://schemas.microsoft.com/office/drawing/2014/main" id="{48E952F0-DB01-6DD7-3EAC-F1915661DD93}"/>
              </a:ext>
            </a:extLst>
          </p:cNvPr>
          <p:cNvSpPr>
            <a:spLocks noChangeArrowheads="1"/>
          </p:cNvSpPr>
          <p:nvPr/>
        </p:nvSpPr>
        <p:spPr bwMode="auto">
          <a:xfrm>
            <a:off x="611188" y="620713"/>
            <a:ext cx="5495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2"/>
              </a:buClr>
              <a:buFont typeface="Wingdings" panose="05000000000000000000" pitchFamily="2" charset="2"/>
              <a:buChar char="o"/>
              <a:tabLst>
                <a:tab pos="504825" algn="l"/>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504825" algn="l"/>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504825" algn="l"/>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504825" algn="l"/>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504825" algn="l"/>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504825" algn="l"/>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504825" algn="l"/>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504825" algn="l"/>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504825" algn="l"/>
              </a:tabLst>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kumimoji="1" lang="zh-CN" altLang="en-US" sz="2400" dirty="0">
                <a:solidFill>
                  <a:srgbClr val="000066"/>
                </a:solidFill>
                <a:latin typeface="Times New Roman" panose="02020603050405020304" pitchFamily="18" charset="0"/>
              </a:rPr>
              <a:t>例   用</a:t>
            </a:r>
            <a:r>
              <a:rPr kumimoji="1" lang="en-US" altLang="zh-CN" sz="2400" dirty="0">
                <a:solidFill>
                  <a:srgbClr val="000066"/>
                </a:solidFill>
                <a:latin typeface="Times New Roman" panose="02020603050405020304" pitchFamily="18" charset="0"/>
              </a:rPr>
              <a:t>74LVC161</a:t>
            </a:r>
            <a:r>
              <a:rPr kumimoji="1" lang="zh-CN" altLang="en-US" sz="2400" dirty="0">
                <a:solidFill>
                  <a:srgbClr val="000066"/>
                </a:solidFill>
                <a:latin typeface="Times New Roman" panose="02020603050405020304" pitchFamily="18" charset="0"/>
              </a:rPr>
              <a:t>构成九进制加计数器。</a:t>
            </a:r>
          </a:p>
        </p:txBody>
      </p:sp>
      <p:sp>
        <p:nvSpPr>
          <p:cNvPr id="430167" name="Rectangle 87">
            <a:extLst>
              <a:ext uri="{FF2B5EF4-FFF2-40B4-BE49-F238E27FC236}">
                <a16:creationId xmlns:a16="http://schemas.microsoft.com/office/drawing/2014/main" id="{DC2AE000-F38A-629F-E815-856FB396133C}"/>
              </a:ext>
            </a:extLst>
          </p:cNvPr>
          <p:cNvSpPr>
            <a:spLocks noChangeArrowheads="1"/>
          </p:cNvSpPr>
          <p:nvPr/>
        </p:nvSpPr>
        <p:spPr bwMode="auto">
          <a:xfrm>
            <a:off x="539750" y="1123950"/>
            <a:ext cx="8255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30000"/>
              </a:spcBef>
            </a:pPr>
            <a:r>
              <a:rPr lang="en-US" altLang="zh-CN" dirty="0">
                <a:solidFill>
                  <a:srgbClr val="000066"/>
                </a:solidFill>
                <a:latin typeface="Times New Roman" panose="02020603050405020304" pitchFamily="18" charset="0"/>
                <a:ea typeface="楷体_GB2312" pitchFamily="49" charset="-122"/>
              </a:rPr>
              <a:t>(a) </a:t>
            </a:r>
            <a:r>
              <a:rPr lang="zh-CN" altLang="en-US" dirty="0">
                <a:solidFill>
                  <a:srgbClr val="000066"/>
                </a:solidFill>
                <a:latin typeface="Times New Roman" panose="02020603050405020304" pitchFamily="18" charset="0"/>
                <a:ea typeface="楷体_GB2312" pitchFamily="49" charset="-122"/>
              </a:rPr>
              <a:t>反馈清零法：利用异步置零输入端，在</a:t>
            </a:r>
            <a:r>
              <a:rPr lang="en-US" altLang="zh-CN" dirty="0">
                <a:solidFill>
                  <a:srgbClr val="000066"/>
                </a:solidFill>
                <a:latin typeface="Times New Roman" panose="02020603050405020304" pitchFamily="18" charset="0"/>
                <a:ea typeface="楷体_GB2312" pitchFamily="49" charset="-122"/>
              </a:rPr>
              <a:t>M</a:t>
            </a:r>
            <a:r>
              <a:rPr lang="zh-CN" altLang="en-US" dirty="0">
                <a:solidFill>
                  <a:srgbClr val="000066"/>
                </a:solidFill>
                <a:latin typeface="Times New Roman" panose="02020603050405020304" pitchFamily="18" charset="0"/>
                <a:ea typeface="楷体_GB2312" pitchFamily="49" charset="-122"/>
              </a:rPr>
              <a:t>进制计数器的      计数过程中，跳过</a:t>
            </a:r>
            <a:r>
              <a:rPr lang="en-US" altLang="zh-CN" dirty="0">
                <a:solidFill>
                  <a:srgbClr val="000066"/>
                </a:solidFill>
                <a:latin typeface="Times New Roman" panose="02020603050405020304" pitchFamily="18" charset="0"/>
                <a:ea typeface="楷体_GB2312" pitchFamily="49" charset="-122"/>
              </a:rPr>
              <a:t>M-N</a:t>
            </a:r>
            <a:r>
              <a:rPr lang="zh-CN" altLang="en-US" dirty="0">
                <a:solidFill>
                  <a:srgbClr val="000066"/>
                </a:solidFill>
                <a:latin typeface="Times New Roman" panose="02020603050405020304" pitchFamily="18" charset="0"/>
                <a:ea typeface="楷体_GB2312" pitchFamily="49" charset="-122"/>
              </a:rPr>
              <a:t>个状态，得到</a:t>
            </a:r>
            <a:r>
              <a:rPr lang="en-US" altLang="zh-CN" dirty="0">
                <a:solidFill>
                  <a:srgbClr val="000066"/>
                </a:solidFill>
                <a:latin typeface="Times New Roman" panose="02020603050405020304" pitchFamily="18" charset="0"/>
                <a:ea typeface="楷体_GB2312" pitchFamily="49" charset="-122"/>
              </a:rPr>
              <a:t>N</a:t>
            </a:r>
            <a:r>
              <a:rPr lang="zh-CN" altLang="en-US" dirty="0">
                <a:solidFill>
                  <a:srgbClr val="000066"/>
                </a:solidFill>
                <a:latin typeface="Times New Roman" panose="02020603050405020304" pitchFamily="18" charset="0"/>
                <a:ea typeface="楷体_GB2312" pitchFamily="49" charset="-122"/>
              </a:rPr>
              <a:t>进制计数器的方法。</a:t>
            </a:r>
          </a:p>
        </p:txBody>
      </p:sp>
      <p:sp>
        <p:nvSpPr>
          <p:cNvPr id="124994" name="Rectangle 88">
            <a:extLst>
              <a:ext uri="{FF2B5EF4-FFF2-40B4-BE49-F238E27FC236}">
                <a16:creationId xmlns:a16="http://schemas.microsoft.com/office/drawing/2014/main" id="{8470990E-5E38-2540-66FE-2571E9B1BC20}"/>
              </a:ext>
            </a:extLst>
          </p:cNvPr>
          <p:cNvSpPr>
            <a:spLocks noChangeArrowheads="1"/>
          </p:cNvSpPr>
          <p:nvPr/>
        </p:nvSpPr>
        <p:spPr bwMode="auto">
          <a:xfrm>
            <a:off x="395288" y="188913"/>
            <a:ext cx="1736725" cy="457200"/>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rgbClr val="000066"/>
                </a:solidFill>
                <a:latin typeface="Times New Roman" panose="02020603050405020304" pitchFamily="18" charset="0"/>
                <a:ea typeface="楷体_GB2312" pitchFamily="49" charset="-122"/>
              </a:rPr>
              <a:t>(4</a:t>
            </a:r>
            <a:r>
              <a:rPr lang="zh-CN" altLang="en-US">
                <a:solidFill>
                  <a:srgbClr val="000066"/>
                </a:solidFill>
                <a:latin typeface="Times New Roman" panose="02020603050405020304" pitchFamily="18" charset="0"/>
                <a:ea typeface="楷体_GB2312" pitchFamily="49" charset="-122"/>
              </a:rPr>
              <a:t>）应用</a:t>
            </a:r>
          </a:p>
        </p:txBody>
      </p:sp>
      <p:grpSp>
        <p:nvGrpSpPr>
          <p:cNvPr id="430169" name="Group 89">
            <a:extLst>
              <a:ext uri="{FF2B5EF4-FFF2-40B4-BE49-F238E27FC236}">
                <a16:creationId xmlns:a16="http://schemas.microsoft.com/office/drawing/2014/main" id="{D91F3346-994F-CD77-3BE8-D4825574BE58}"/>
              </a:ext>
            </a:extLst>
          </p:cNvPr>
          <p:cNvGrpSpPr>
            <a:grpSpLocks/>
          </p:cNvGrpSpPr>
          <p:nvPr/>
        </p:nvGrpSpPr>
        <p:grpSpPr bwMode="auto">
          <a:xfrm>
            <a:off x="5724525" y="2205038"/>
            <a:ext cx="2776538" cy="1446212"/>
            <a:chOff x="3561" y="1386"/>
            <a:chExt cx="1749" cy="911"/>
          </a:xfrm>
        </p:grpSpPr>
        <p:sp>
          <p:nvSpPr>
            <p:cNvPr id="125006" name="Text Box 90">
              <a:extLst>
                <a:ext uri="{FF2B5EF4-FFF2-40B4-BE49-F238E27FC236}">
                  <a16:creationId xmlns:a16="http://schemas.microsoft.com/office/drawing/2014/main" id="{A78FA22C-DD9F-D458-8E31-5740B8F7D5FC}"/>
                </a:ext>
              </a:extLst>
            </p:cNvPr>
            <p:cNvSpPr txBox="1">
              <a:spLocks noChangeArrowheads="1"/>
            </p:cNvSpPr>
            <p:nvPr/>
          </p:nvSpPr>
          <p:spPr bwMode="auto">
            <a:xfrm>
              <a:off x="4942" y="2099"/>
              <a:ext cx="368"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1800">
                  <a:solidFill>
                    <a:schemeClr val="bg2"/>
                  </a:solidFill>
                  <a:latin typeface="Times New Roman" panose="02020603050405020304" pitchFamily="18" charset="0"/>
                  <a:ea typeface="黑体" panose="02010609060101010101" pitchFamily="49" charset="-122"/>
                </a:rPr>
                <a:t>1</a:t>
              </a:r>
            </a:p>
          </p:txBody>
        </p:sp>
        <p:sp>
          <p:nvSpPr>
            <p:cNvPr id="125007" name="Text Box 91">
              <a:extLst>
                <a:ext uri="{FF2B5EF4-FFF2-40B4-BE49-F238E27FC236}">
                  <a16:creationId xmlns:a16="http://schemas.microsoft.com/office/drawing/2014/main" id="{4605E7EE-EC53-9EE5-9D80-114E4493F5BB}"/>
                </a:ext>
              </a:extLst>
            </p:cNvPr>
            <p:cNvSpPr txBox="1">
              <a:spLocks noChangeArrowheads="1"/>
            </p:cNvSpPr>
            <p:nvPr/>
          </p:nvSpPr>
          <p:spPr bwMode="auto">
            <a:xfrm>
              <a:off x="3561" y="1386"/>
              <a:ext cx="368"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zh-CN" sz="1800">
                <a:solidFill>
                  <a:srgbClr val="000066"/>
                </a:solidFill>
                <a:latin typeface="Times New Roman" panose="02020603050405020304" pitchFamily="18" charset="0"/>
                <a:ea typeface="黑体" panose="02010609060101010101" pitchFamily="49" charset="-122"/>
              </a:endParaRPr>
            </a:p>
          </p:txBody>
        </p:sp>
      </p:grpSp>
      <p:pic>
        <p:nvPicPr>
          <p:cNvPr id="3" name="图片 2">
            <a:extLst>
              <a:ext uri="{FF2B5EF4-FFF2-40B4-BE49-F238E27FC236}">
                <a16:creationId xmlns:a16="http://schemas.microsoft.com/office/drawing/2014/main" id="{A39FBE28-A271-0248-3940-58BD66DC12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632" y="2051209"/>
            <a:ext cx="2974217" cy="4378979"/>
          </a:xfrm>
          <a:prstGeom prst="rect">
            <a:avLst/>
          </a:prstGeom>
        </p:spPr>
      </p:pic>
      <p:pic>
        <p:nvPicPr>
          <p:cNvPr id="5" name="图片 4">
            <a:extLst>
              <a:ext uri="{FF2B5EF4-FFF2-40B4-BE49-F238E27FC236}">
                <a16:creationId xmlns:a16="http://schemas.microsoft.com/office/drawing/2014/main" id="{7631A820-A860-83AB-B4F1-45AD58925C88}"/>
              </a:ext>
            </a:extLst>
          </p:cNvPr>
          <p:cNvPicPr>
            <a:picLocks noChangeAspect="1"/>
          </p:cNvPicPr>
          <p:nvPr/>
        </p:nvPicPr>
        <p:blipFill rotWithShape="1">
          <a:blip r:embed="rId3">
            <a:extLst>
              <a:ext uri="{28A0092B-C50C-407E-A947-70E740481C1C}">
                <a14:useLocalDpi xmlns:a14="http://schemas.microsoft.com/office/drawing/2010/main" val="0"/>
              </a:ext>
            </a:extLst>
          </a:blip>
          <a:srcRect l="4593" t="2435" r="6157" b="3970"/>
          <a:stretch/>
        </p:blipFill>
        <p:spPr>
          <a:xfrm>
            <a:off x="4572001" y="2061041"/>
            <a:ext cx="4054368" cy="2709970"/>
          </a:xfrm>
          <a:prstGeom prst="rect">
            <a:avLst/>
          </a:prstGeom>
        </p:spPr>
      </p:pic>
      <p:pic>
        <p:nvPicPr>
          <p:cNvPr id="9" name="图片 8">
            <a:extLst>
              <a:ext uri="{FF2B5EF4-FFF2-40B4-BE49-F238E27FC236}">
                <a16:creationId xmlns:a16="http://schemas.microsoft.com/office/drawing/2014/main" id="{052FCEA6-3482-287C-341B-914895A684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5012" y="5565258"/>
            <a:ext cx="3399026" cy="521442"/>
          </a:xfrm>
          <a:prstGeom prst="rect">
            <a:avLst/>
          </a:prstGeom>
        </p:spPr>
      </p:pic>
      <p:grpSp>
        <p:nvGrpSpPr>
          <p:cNvPr id="6" name="组合 5">
            <a:extLst>
              <a:ext uri="{FF2B5EF4-FFF2-40B4-BE49-F238E27FC236}">
                <a16:creationId xmlns:a16="http://schemas.microsoft.com/office/drawing/2014/main" id="{E0C0B0E1-9B31-DEF1-86FD-6CB2F38EF00C}"/>
              </a:ext>
            </a:extLst>
          </p:cNvPr>
          <p:cNvGrpSpPr/>
          <p:nvPr/>
        </p:nvGrpSpPr>
        <p:grpSpPr>
          <a:xfrm>
            <a:off x="3932395" y="4771011"/>
            <a:ext cx="2376330" cy="654498"/>
            <a:chOff x="3932395" y="4771011"/>
            <a:chExt cx="2376330" cy="654498"/>
          </a:xfrm>
        </p:grpSpPr>
        <p:pic>
          <p:nvPicPr>
            <p:cNvPr id="7" name="图片 6">
              <a:extLst>
                <a:ext uri="{FF2B5EF4-FFF2-40B4-BE49-F238E27FC236}">
                  <a16:creationId xmlns:a16="http://schemas.microsoft.com/office/drawing/2014/main" id="{DE09F56A-D8A3-057E-6C42-B8FD06C98A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2395" y="4771011"/>
              <a:ext cx="2376330" cy="654498"/>
            </a:xfrm>
            <a:prstGeom prst="rect">
              <a:avLst/>
            </a:prstGeom>
          </p:spPr>
        </p:pic>
        <p:cxnSp>
          <p:nvCxnSpPr>
            <p:cNvPr id="4" name="直接连接符 3">
              <a:extLst>
                <a:ext uri="{FF2B5EF4-FFF2-40B4-BE49-F238E27FC236}">
                  <a16:creationId xmlns:a16="http://schemas.microsoft.com/office/drawing/2014/main" id="{2E73ACF1-6473-EC5F-A59F-172AA49BBF87}"/>
                </a:ext>
              </a:extLst>
            </p:cNvPr>
            <p:cNvCxnSpPr/>
            <p:nvPr/>
          </p:nvCxnSpPr>
          <p:spPr bwMode="auto">
            <a:xfrm>
              <a:off x="4067930" y="4941210"/>
              <a:ext cx="432060" cy="0"/>
            </a:xfrm>
            <a:prstGeom prst="line">
              <a:avLst/>
            </a:prstGeom>
            <a:solidFill>
              <a:schemeClr val="accent1"/>
            </a:solidFill>
            <a:ln w="127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3016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8" presetClass="entr" presetSubtype="6" fill="hold" nodeType="clickEffect">
                                  <p:stCondLst>
                                    <p:cond delay="0"/>
                                  </p:stCondLst>
                                  <p:childTnLst>
                                    <p:set>
                                      <p:cBhvr>
                                        <p:cTn id="10" dur="1" fill="hold">
                                          <p:stCondLst>
                                            <p:cond delay="0"/>
                                          </p:stCondLst>
                                        </p:cTn>
                                        <p:tgtEl>
                                          <p:spTgt spid="430167"/>
                                        </p:tgtEl>
                                        <p:attrNameLst>
                                          <p:attrName>style.visibility</p:attrName>
                                        </p:attrNameLst>
                                      </p:cBhvr>
                                      <p:to>
                                        <p:strVal val="visible"/>
                                      </p:to>
                                    </p:set>
                                    <p:animEffect transition="in" filter="strips(downRight)">
                                      <p:cBhvr>
                                        <p:cTn id="11" dur="500"/>
                                        <p:tgtEl>
                                          <p:spTgt spid="4301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1129" name="Group 25">
            <a:extLst>
              <a:ext uri="{FF2B5EF4-FFF2-40B4-BE49-F238E27FC236}">
                <a16:creationId xmlns:a16="http://schemas.microsoft.com/office/drawing/2014/main" id="{DB57B149-5D1B-92A3-1610-28879DE64AAB}"/>
              </a:ext>
            </a:extLst>
          </p:cNvPr>
          <p:cNvGrpSpPr>
            <a:grpSpLocks/>
          </p:cNvGrpSpPr>
          <p:nvPr/>
        </p:nvGrpSpPr>
        <p:grpSpPr bwMode="auto">
          <a:xfrm>
            <a:off x="1763610" y="4495501"/>
            <a:ext cx="6126162" cy="2119312"/>
            <a:chOff x="1170" y="2752"/>
            <a:chExt cx="3859" cy="1335"/>
          </a:xfrm>
        </p:grpSpPr>
        <p:sp>
          <p:nvSpPr>
            <p:cNvPr id="125980" name="Rectangle 26">
              <a:extLst>
                <a:ext uri="{FF2B5EF4-FFF2-40B4-BE49-F238E27FC236}">
                  <a16:creationId xmlns:a16="http://schemas.microsoft.com/office/drawing/2014/main" id="{7D8DF8F7-F74C-6B11-7DD3-F82FB470385D}"/>
                </a:ext>
              </a:extLst>
            </p:cNvPr>
            <p:cNvSpPr>
              <a:spLocks noChangeArrowheads="1"/>
            </p:cNvSpPr>
            <p:nvPr/>
          </p:nvSpPr>
          <p:spPr bwMode="auto">
            <a:xfrm>
              <a:off x="1179" y="2752"/>
              <a:ext cx="3850" cy="1335"/>
            </a:xfrm>
            <a:prstGeom prst="rect">
              <a:avLst/>
            </a:prstGeom>
            <a:solidFill>
              <a:schemeClr val="bg1"/>
            </a:solidFill>
            <a:ln>
              <a:noFill/>
            </a:ln>
            <a:effectLst/>
            <a:extLs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125981" name="Object 27">
              <a:extLst>
                <a:ext uri="{FF2B5EF4-FFF2-40B4-BE49-F238E27FC236}">
                  <a16:creationId xmlns:a16="http://schemas.microsoft.com/office/drawing/2014/main" id="{B63889F4-93DB-7495-839D-B9E661DF3331}"/>
                </a:ext>
              </a:extLst>
            </p:cNvPr>
            <p:cNvGraphicFramePr>
              <a:graphicFrameLocks noChangeAspect="1"/>
            </p:cNvGraphicFramePr>
            <p:nvPr/>
          </p:nvGraphicFramePr>
          <p:xfrm>
            <a:off x="1170" y="2827"/>
            <a:ext cx="3702" cy="1164"/>
          </p:xfrm>
          <a:graphic>
            <a:graphicData uri="http://schemas.openxmlformats.org/presentationml/2006/ole">
              <mc:AlternateContent xmlns:mc="http://schemas.openxmlformats.org/markup-compatibility/2006">
                <mc:Choice xmlns:v="urn:schemas-microsoft-com:vml" Requires="v">
                  <p:oleObj r:id="rId2" imgW="2695956" imgH="847344" progId="Word.Picture.8">
                    <p:embed/>
                  </p:oleObj>
                </mc:Choice>
                <mc:Fallback>
                  <p:oleObj r:id="rId2" imgW="2695956" imgH="847344" progId="Word.Picture.8">
                    <p:embed/>
                    <p:pic>
                      <p:nvPicPr>
                        <p:cNvPr id="125981" name="Object 27">
                          <a:extLst>
                            <a:ext uri="{FF2B5EF4-FFF2-40B4-BE49-F238E27FC236}">
                              <a16:creationId xmlns:a16="http://schemas.microsoft.com/office/drawing/2014/main" id="{B63889F4-93DB-7495-839D-B9E661DF33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0" y="2827"/>
                          <a:ext cx="3702" cy="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25956" name="Rectangle 28">
            <a:extLst>
              <a:ext uri="{FF2B5EF4-FFF2-40B4-BE49-F238E27FC236}">
                <a16:creationId xmlns:a16="http://schemas.microsoft.com/office/drawing/2014/main" id="{307B564E-8566-2406-34D9-8FB0AF1E4329}"/>
              </a:ext>
            </a:extLst>
          </p:cNvPr>
          <p:cNvSpPr>
            <a:spLocks noChangeArrowheads="1"/>
          </p:cNvSpPr>
          <p:nvPr/>
        </p:nvSpPr>
        <p:spPr bwMode="auto">
          <a:xfrm>
            <a:off x="684213" y="404813"/>
            <a:ext cx="2490787" cy="519112"/>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zh-CN" altLang="en-US" sz="2800">
                <a:solidFill>
                  <a:srgbClr val="000099"/>
                </a:solidFill>
                <a:latin typeface="Times New Roman" panose="02020603050405020304" pitchFamily="18" charset="0"/>
                <a:ea typeface="楷体_GB2312" pitchFamily="49" charset="-122"/>
              </a:rPr>
              <a:t>工作波形</a:t>
            </a:r>
          </a:p>
        </p:txBody>
      </p:sp>
      <p:sp>
        <p:nvSpPr>
          <p:cNvPr id="431133" name="Rectangle 29">
            <a:extLst>
              <a:ext uri="{FF2B5EF4-FFF2-40B4-BE49-F238E27FC236}">
                <a16:creationId xmlns:a16="http://schemas.microsoft.com/office/drawing/2014/main" id="{6E6983E7-19F2-AFC6-F88A-71F32E96D3B8}"/>
              </a:ext>
            </a:extLst>
          </p:cNvPr>
          <p:cNvSpPr>
            <a:spLocks noChangeArrowheads="1"/>
          </p:cNvSpPr>
          <p:nvPr/>
        </p:nvSpPr>
        <p:spPr bwMode="auto">
          <a:xfrm>
            <a:off x="827088" y="4005263"/>
            <a:ext cx="2335212" cy="519112"/>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zh-CN" altLang="en-US" sz="2800">
                <a:solidFill>
                  <a:srgbClr val="000099"/>
                </a:solidFill>
                <a:latin typeface="Times New Roman" panose="02020603050405020304" pitchFamily="18" charset="0"/>
                <a:ea typeface="楷体_GB2312" pitchFamily="49" charset="-122"/>
              </a:rPr>
              <a:t>状态图</a:t>
            </a:r>
          </a:p>
        </p:txBody>
      </p:sp>
      <p:pic>
        <p:nvPicPr>
          <p:cNvPr id="3" name="图片 2">
            <a:extLst>
              <a:ext uri="{FF2B5EF4-FFF2-40B4-BE49-F238E27FC236}">
                <a16:creationId xmlns:a16="http://schemas.microsoft.com/office/drawing/2014/main" id="{B55C8946-2A13-A35D-BE6E-64A18F3D5E61}"/>
              </a:ext>
            </a:extLst>
          </p:cNvPr>
          <p:cNvPicPr>
            <a:picLocks noChangeAspect="1"/>
          </p:cNvPicPr>
          <p:nvPr/>
        </p:nvPicPr>
        <p:blipFill rotWithShape="1">
          <a:blip r:embed="rId4">
            <a:extLst>
              <a:ext uri="{28A0092B-C50C-407E-A947-70E740481C1C}">
                <a14:useLocalDpi xmlns:a14="http://schemas.microsoft.com/office/drawing/2010/main" val="0"/>
              </a:ext>
            </a:extLst>
          </a:blip>
          <a:srcRect l="4593" t="2435" r="6157" b="3970"/>
          <a:stretch/>
        </p:blipFill>
        <p:spPr>
          <a:xfrm>
            <a:off x="0" y="1205105"/>
            <a:ext cx="4054368" cy="2709970"/>
          </a:xfrm>
          <a:prstGeom prst="rect">
            <a:avLst/>
          </a:prstGeom>
        </p:spPr>
      </p:pic>
      <p:pic>
        <p:nvPicPr>
          <p:cNvPr id="5" name="图片 4">
            <a:extLst>
              <a:ext uri="{FF2B5EF4-FFF2-40B4-BE49-F238E27FC236}">
                <a16:creationId xmlns:a16="http://schemas.microsoft.com/office/drawing/2014/main" id="{BBC5770A-1452-0905-841A-39F76BAB60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0193" y="1268700"/>
            <a:ext cx="5154278" cy="2893111"/>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31133"/>
                                        </p:tgtEl>
                                        <p:attrNameLst>
                                          <p:attrName>style.visibility</p:attrName>
                                        </p:attrNameLst>
                                      </p:cBhvr>
                                      <p:to>
                                        <p:strVal val="visible"/>
                                      </p:to>
                                    </p:set>
                                    <p:animEffect transition="in" filter="strips(downRight)">
                                      <p:cBhvr>
                                        <p:cTn id="7" dur="500"/>
                                        <p:tgtEl>
                                          <p:spTgt spid="4311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31129"/>
                                        </p:tgtEl>
                                        <p:attrNameLst>
                                          <p:attrName>style.visibility</p:attrName>
                                        </p:attrNameLst>
                                      </p:cBhvr>
                                      <p:to>
                                        <p:strVal val="visible"/>
                                      </p:to>
                                    </p:set>
                                    <p:animEffect transition="in" filter="wipe(left)">
                                      <p:cBhvr>
                                        <p:cTn id="12" dur="500"/>
                                        <p:tgtEl>
                                          <p:spTgt spid="431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133"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Line 16">
            <a:extLst>
              <a:ext uri="{FF2B5EF4-FFF2-40B4-BE49-F238E27FC236}">
                <a16:creationId xmlns:a16="http://schemas.microsoft.com/office/drawing/2014/main" id="{9B106A3E-8C6A-82E4-D012-050FBABDA414}"/>
              </a:ext>
            </a:extLst>
          </p:cNvPr>
          <p:cNvSpPr>
            <a:spLocks noChangeShapeType="1"/>
          </p:cNvSpPr>
          <p:nvPr/>
        </p:nvSpPr>
        <p:spPr bwMode="auto">
          <a:xfrm>
            <a:off x="4392613" y="6858000"/>
            <a:ext cx="33845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3" name="Rectangle 17">
            <a:extLst>
              <a:ext uri="{FF2B5EF4-FFF2-40B4-BE49-F238E27FC236}">
                <a16:creationId xmlns:a16="http://schemas.microsoft.com/office/drawing/2014/main" id="{A47924A8-87DB-B7C3-75AB-BED9F41ACA72}"/>
              </a:ext>
            </a:extLst>
          </p:cNvPr>
          <p:cNvSpPr>
            <a:spLocks noChangeArrowheads="1"/>
          </p:cNvSpPr>
          <p:nvPr/>
        </p:nvSpPr>
        <p:spPr bwMode="auto">
          <a:xfrm>
            <a:off x="2051050" y="1100138"/>
            <a:ext cx="4984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5364" name="Rectangle 18">
            <a:extLst>
              <a:ext uri="{FF2B5EF4-FFF2-40B4-BE49-F238E27FC236}">
                <a16:creationId xmlns:a16="http://schemas.microsoft.com/office/drawing/2014/main" id="{BE22F4D1-83D7-6DB5-9F44-D9CFBAA5EAA4}"/>
              </a:ext>
            </a:extLst>
          </p:cNvPr>
          <p:cNvSpPr>
            <a:spLocks noChangeArrowheads="1"/>
          </p:cNvSpPr>
          <p:nvPr/>
        </p:nvSpPr>
        <p:spPr bwMode="auto">
          <a:xfrm>
            <a:off x="1042988" y="549275"/>
            <a:ext cx="48117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solidFill>
                  <a:srgbClr val="000066"/>
                </a:solidFill>
                <a:latin typeface="Arial" panose="020B0604020202020204" pitchFamily="34" charset="0"/>
                <a:ea typeface="楷体_GB2312" pitchFamily="49" charset="-122"/>
                <a:cs typeface="Arial" panose="020B0604020202020204" pitchFamily="34" charset="0"/>
              </a:rPr>
              <a:t>3. </a:t>
            </a:r>
            <a:r>
              <a:rPr lang="zh-CN" altLang="en-US">
                <a:solidFill>
                  <a:srgbClr val="000066"/>
                </a:solidFill>
                <a:latin typeface="Arial" panose="020B0604020202020204" pitchFamily="34" charset="0"/>
                <a:ea typeface="楷体_GB2312" pitchFamily="49" charset="-122"/>
                <a:cs typeface="Arial" panose="020B0604020202020204" pitchFamily="34" charset="0"/>
              </a:rPr>
              <a:t>将</a:t>
            </a:r>
            <a:r>
              <a:rPr lang="zh-CN" altLang="en-US">
                <a:solidFill>
                  <a:srgbClr val="000066"/>
                </a:solidFill>
                <a:latin typeface="Arial" panose="020B0604020202020204" pitchFamily="34" charset="0"/>
                <a:ea typeface="楷体_GB2312" pitchFamily="49" charset="-122"/>
                <a:cs typeface="Times New Roman" panose="02020603050405020304" pitchFamily="18" charset="0"/>
              </a:rPr>
              <a:t>状态转换真值表</a:t>
            </a:r>
            <a:r>
              <a:rPr lang="zh-CN" altLang="en-US">
                <a:solidFill>
                  <a:srgbClr val="000066"/>
                </a:solidFill>
                <a:latin typeface="Arial" panose="020B0604020202020204" pitchFamily="34" charset="0"/>
                <a:ea typeface="楷体_GB2312" pitchFamily="49" charset="-122"/>
                <a:cs typeface="Arial" panose="020B0604020202020204" pitchFamily="34" charset="0"/>
              </a:rPr>
              <a:t>转换为状态表</a:t>
            </a:r>
          </a:p>
        </p:txBody>
      </p:sp>
      <p:sp>
        <p:nvSpPr>
          <p:cNvPr id="411668" name="Rectangle 20">
            <a:extLst>
              <a:ext uri="{FF2B5EF4-FFF2-40B4-BE49-F238E27FC236}">
                <a16:creationId xmlns:a16="http://schemas.microsoft.com/office/drawing/2014/main" id="{DD56939C-62D7-47A3-58AA-C35C534495D3}"/>
              </a:ext>
            </a:extLst>
          </p:cNvPr>
          <p:cNvSpPr>
            <a:spLocks noChangeArrowheads="1"/>
          </p:cNvSpPr>
          <p:nvPr/>
        </p:nvSpPr>
        <p:spPr bwMode="auto">
          <a:xfrm>
            <a:off x="6443663" y="1484313"/>
            <a:ext cx="11033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rgbClr val="000066"/>
                </a:solidFill>
                <a:latin typeface="Times New Roman" panose="02020603050405020304" pitchFamily="18" charset="0"/>
                <a:ea typeface="楷体_GB2312" pitchFamily="49" charset="-122"/>
                <a:cs typeface="Arial" panose="020B0604020202020204" pitchFamily="34" charset="0"/>
              </a:rPr>
              <a:t>转换表</a:t>
            </a:r>
            <a:endParaRPr lang="zh-CN" altLang="en-US" sz="1800" b="0">
              <a:solidFill>
                <a:srgbClr val="000066"/>
              </a:solidFill>
              <a:latin typeface="Times New Roman" panose="02020603050405020304" pitchFamily="18" charset="0"/>
              <a:ea typeface="楷体_GB2312" pitchFamily="49" charset="-122"/>
              <a:cs typeface="Arial" panose="020B0604020202020204" pitchFamily="34" charset="0"/>
            </a:endParaRPr>
          </a:p>
        </p:txBody>
      </p:sp>
      <p:graphicFrame>
        <p:nvGraphicFramePr>
          <p:cNvPr id="411670" name="Object 22">
            <a:extLst>
              <a:ext uri="{FF2B5EF4-FFF2-40B4-BE49-F238E27FC236}">
                <a16:creationId xmlns:a16="http://schemas.microsoft.com/office/drawing/2014/main" id="{B2EA3DAE-4B96-6C44-9BA7-10417663EBB8}"/>
              </a:ext>
            </a:extLst>
          </p:cNvPr>
          <p:cNvGraphicFramePr>
            <a:graphicFrameLocks noChangeAspect="1"/>
          </p:cNvGraphicFramePr>
          <p:nvPr/>
        </p:nvGraphicFramePr>
        <p:xfrm>
          <a:off x="6443663" y="2347913"/>
          <a:ext cx="1584325" cy="488950"/>
        </p:xfrm>
        <a:graphic>
          <a:graphicData uri="http://schemas.openxmlformats.org/presentationml/2006/ole">
            <mc:AlternateContent xmlns:mc="http://schemas.openxmlformats.org/markup-compatibility/2006">
              <mc:Choice xmlns:v="urn:schemas-microsoft-com:vml" Requires="v">
                <p:oleObj name="公式" r:id="rId2" imgW="748975" imgH="241195" progId="Equation.3">
                  <p:embed/>
                </p:oleObj>
              </mc:Choice>
              <mc:Fallback>
                <p:oleObj name="公式" r:id="rId2" imgW="748975" imgH="241195" progId="Equation.3">
                  <p:embed/>
                  <p:pic>
                    <p:nvPicPr>
                      <p:cNvPr id="0" name="Object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3663" y="2347913"/>
                        <a:ext cx="15843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1913" name="Group 265">
            <a:extLst>
              <a:ext uri="{FF2B5EF4-FFF2-40B4-BE49-F238E27FC236}">
                <a16:creationId xmlns:a16="http://schemas.microsoft.com/office/drawing/2014/main" id="{B831CEB3-7FE4-1F69-1BFE-9291CC331FBB}"/>
              </a:ext>
            </a:extLst>
          </p:cNvPr>
          <p:cNvGraphicFramePr>
            <a:graphicFrameLocks noGrp="1"/>
          </p:cNvGraphicFramePr>
          <p:nvPr/>
        </p:nvGraphicFramePr>
        <p:xfrm>
          <a:off x="4932363" y="2276475"/>
          <a:ext cx="4051300" cy="2846388"/>
        </p:xfrm>
        <a:graphic>
          <a:graphicData uri="http://schemas.openxmlformats.org/drawingml/2006/table">
            <a:tbl>
              <a:tblPr/>
              <a:tblGrid>
                <a:gridCol w="1079500">
                  <a:extLst>
                    <a:ext uri="{9D8B030D-6E8A-4147-A177-3AD203B41FA5}">
                      <a16:colId xmlns:a16="http://schemas.microsoft.com/office/drawing/2014/main" val="20000"/>
                    </a:ext>
                  </a:extLst>
                </a:gridCol>
                <a:gridCol w="1449387">
                  <a:extLst>
                    <a:ext uri="{9D8B030D-6E8A-4147-A177-3AD203B41FA5}">
                      <a16:colId xmlns:a16="http://schemas.microsoft.com/office/drawing/2014/main" val="20001"/>
                    </a:ext>
                  </a:extLst>
                </a:gridCol>
                <a:gridCol w="1052513">
                  <a:extLst>
                    <a:ext uri="{9D8B030D-6E8A-4147-A177-3AD203B41FA5}">
                      <a16:colId xmlns:a16="http://schemas.microsoft.com/office/drawing/2014/main" val="20002"/>
                    </a:ext>
                  </a:extLst>
                </a:gridCol>
                <a:gridCol w="469900">
                  <a:extLst>
                    <a:ext uri="{9D8B030D-6E8A-4147-A177-3AD203B41FA5}">
                      <a16:colId xmlns:a16="http://schemas.microsoft.com/office/drawing/2014/main" val="20003"/>
                    </a:ext>
                  </a:extLst>
                </a:gridCol>
              </a:tblGrid>
              <a:tr h="560388">
                <a:tc rowSpan="2">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4714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90963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306513"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16954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1526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6098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0670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5242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zh-CN" altLang="zh-CN" sz="2400" b="1" i="0" u="none" strike="noStrike" cap="none" normalizeH="0" baseline="0">
                        <a:ln>
                          <a:noFill/>
                        </a:ln>
                        <a:solidFill>
                          <a:schemeClr val="tx1"/>
                        </a:solidFill>
                        <a:effectLst/>
                        <a:latin typeface="Arial Narrow" panose="020B0606020202030204" pitchFamily="34" charset="0"/>
                        <a:ea typeface="楷体_GB2312" pitchFamily="49"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4714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90963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306513"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16954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1526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6098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0670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5242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zh-CN" altLang="zh-CN" sz="2400" b="1" i="0" u="none" strike="noStrike" cap="none" normalizeH="0" baseline="0">
                        <a:ln>
                          <a:noFill/>
                        </a:ln>
                        <a:solidFill>
                          <a:schemeClr val="tx1"/>
                        </a:solidFill>
                        <a:effectLst/>
                        <a:latin typeface="Arial Narrow" panose="020B0606020202030204"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rowSpan="2">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X</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60350">
                <a:tc vMerge="1">
                  <a:txBody>
                    <a:bodyPr/>
                    <a:lstStyle/>
                    <a:p>
                      <a:endParaRPr lang="zh-CN" altLang="en-US"/>
                    </a:p>
                  </a:txBody>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1" lang="en-US" altLang="zh-CN" sz="24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1" lang="en-US" altLang="zh-CN" sz="24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r h="263525">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00 / 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10 / 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61938">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00 / 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01 / 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63525">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00 / 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11 / 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61938">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00 / 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01 / 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411915" name="Object 267">
            <a:extLst>
              <a:ext uri="{FF2B5EF4-FFF2-40B4-BE49-F238E27FC236}">
                <a16:creationId xmlns:a16="http://schemas.microsoft.com/office/drawing/2014/main" id="{68BF8A5E-921D-D41C-AD9A-B711F7B5DADD}"/>
              </a:ext>
            </a:extLst>
          </p:cNvPr>
          <p:cNvGraphicFramePr>
            <a:graphicFrameLocks noChangeAspect="1"/>
          </p:cNvGraphicFramePr>
          <p:nvPr/>
        </p:nvGraphicFramePr>
        <p:xfrm>
          <a:off x="5508625" y="2492375"/>
          <a:ext cx="423863" cy="498475"/>
        </p:xfrm>
        <a:graphic>
          <a:graphicData uri="http://schemas.openxmlformats.org/presentationml/2006/ole">
            <mc:AlternateContent xmlns:mc="http://schemas.openxmlformats.org/markup-compatibility/2006">
              <mc:Choice xmlns:v="urn:schemas-microsoft-com:vml" Requires="v">
                <p:oleObj name="公式" r:id="rId4" imgW="215713" imgH="241091" progId="Equation.3">
                  <p:embed/>
                </p:oleObj>
              </mc:Choice>
              <mc:Fallback>
                <p:oleObj name="公式" r:id="rId4" imgW="215713" imgH="241091" progId="Equation.3">
                  <p:embed/>
                  <p:pic>
                    <p:nvPicPr>
                      <p:cNvPr id="0" name="Object 26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8625" y="2492375"/>
                        <a:ext cx="423863"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1916" name="Object 268">
            <a:extLst>
              <a:ext uri="{FF2B5EF4-FFF2-40B4-BE49-F238E27FC236}">
                <a16:creationId xmlns:a16="http://schemas.microsoft.com/office/drawing/2014/main" id="{B1C6287A-3179-F60A-89E6-DBFEA2108A02}"/>
              </a:ext>
            </a:extLst>
          </p:cNvPr>
          <p:cNvGraphicFramePr>
            <a:graphicFrameLocks noChangeAspect="1"/>
          </p:cNvGraphicFramePr>
          <p:nvPr/>
        </p:nvGraphicFramePr>
        <p:xfrm>
          <a:off x="5075238" y="2492375"/>
          <a:ext cx="414337" cy="461963"/>
        </p:xfrm>
        <a:graphic>
          <a:graphicData uri="http://schemas.openxmlformats.org/presentationml/2006/ole">
            <mc:AlternateContent xmlns:mc="http://schemas.openxmlformats.org/markup-compatibility/2006">
              <mc:Choice xmlns:v="urn:schemas-microsoft-com:vml" Requires="v">
                <p:oleObj name="公式" r:id="rId6" imgW="215806" imgH="228501" progId="Equation.3">
                  <p:embed/>
                </p:oleObj>
              </mc:Choice>
              <mc:Fallback>
                <p:oleObj name="公式" r:id="rId6" imgW="215806" imgH="228501" progId="Equation.3">
                  <p:embed/>
                  <p:pic>
                    <p:nvPicPr>
                      <p:cNvPr id="0" name="Object 26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5238" y="2492375"/>
                        <a:ext cx="4143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1918" name="Group 270">
            <a:extLst>
              <a:ext uri="{FF2B5EF4-FFF2-40B4-BE49-F238E27FC236}">
                <a16:creationId xmlns:a16="http://schemas.microsoft.com/office/drawing/2014/main" id="{5C77DD01-E009-7FAD-CD0A-E724CBEA2C2D}"/>
              </a:ext>
            </a:extLst>
          </p:cNvPr>
          <p:cNvGraphicFramePr>
            <a:graphicFrameLocks noGrp="1"/>
          </p:cNvGraphicFramePr>
          <p:nvPr/>
        </p:nvGraphicFramePr>
        <p:xfrm>
          <a:off x="539750" y="1771650"/>
          <a:ext cx="4032250" cy="4232275"/>
        </p:xfrm>
        <a:graphic>
          <a:graphicData uri="http://schemas.openxmlformats.org/drawingml/2006/table">
            <a:tbl>
              <a:tblPr/>
              <a:tblGrid>
                <a:gridCol w="576263">
                  <a:extLst>
                    <a:ext uri="{9D8B030D-6E8A-4147-A177-3AD203B41FA5}">
                      <a16:colId xmlns:a16="http://schemas.microsoft.com/office/drawing/2014/main" val="20000"/>
                    </a:ext>
                  </a:extLst>
                </a:gridCol>
                <a:gridCol w="576262">
                  <a:extLst>
                    <a:ext uri="{9D8B030D-6E8A-4147-A177-3AD203B41FA5}">
                      <a16:colId xmlns:a16="http://schemas.microsoft.com/office/drawing/2014/main" val="20001"/>
                    </a:ext>
                  </a:extLst>
                </a:gridCol>
                <a:gridCol w="576263">
                  <a:extLst>
                    <a:ext uri="{9D8B030D-6E8A-4147-A177-3AD203B41FA5}">
                      <a16:colId xmlns:a16="http://schemas.microsoft.com/office/drawing/2014/main" val="20002"/>
                    </a:ext>
                  </a:extLst>
                </a:gridCol>
                <a:gridCol w="574675">
                  <a:extLst>
                    <a:ext uri="{9D8B030D-6E8A-4147-A177-3AD203B41FA5}">
                      <a16:colId xmlns:a16="http://schemas.microsoft.com/office/drawing/2014/main" val="20003"/>
                    </a:ext>
                  </a:extLst>
                </a:gridCol>
                <a:gridCol w="576262">
                  <a:extLst>
                    <a:ext uri="{9D8B030D-6E8A-4147-A177-3AD203B41FA5}">
                      <a16:colId xmlns:a16="http://schemas.microsoft.com/office/drawing/2014/main" val="20004"/>
                    </a:ext>
                  </a:extLst>
                </a:gridCol>
                <a:gridCol w="576263">
                  <a:extLst>
                    <a:ext uri="{9D8B030D-6E8A-4147-A177-3AD203B41FA5}">
                      <a16:colId xmlns:a16="http://schemas.microsoft.com/office/drawing/2014/main" val="20005"/>
                    </a:ext>
                  </a:extLst>
                </a:gridCol>
                <a:gridCol w="576262">
                  <a:extLst>
                    <a:ext uri="{9D8B030D-6E8A-4147-A177-3AD203B41FA5}">
                      <a16:colId xmlns:a16="http://schemas.microsoft.com/office/drawing/2014/main" val="20006"/>
                    </a:ext>
                  </a:extLst>
                </a:gridCol>
              </a:tblGrid>
              <a:tr h="574675">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4714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90963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306513"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16954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1526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6098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0670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5242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zh-CN" altLang="zh-CN" sz="2400" b="1" i="0" u="none" strike="noStrike" cap="none" normalizeH="0" baseline="0">
                        <a:ln>
                          <a:noFill/>
                        </a:ln>
                        <a:solidFill>
                          <a:schemeClr val="tx1"/>
                        </a:solidFill>
                        <a:effectLst/>
                        <a:latin typeface="Arial Narrow" panose="020B0606020202030204" pitchFamily="34" charset="0"/>
                        <a:ea typeface="楷体_GB2312" pitchFamily="49"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4714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90963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306513"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16954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1526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6098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0670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5242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zh-CN" altLang="zh-CN" sz="2400" b="1" i="0" u="none" strike="noStrike" cap="none" normalizeH="0" baseline="0">
                        <a:ln>
                          <a:noFill/>
                        </a:ln>
                        <a:solidFill>
                          <a:schemeClr val="tx1"/>
                        </a:solidFill>
                        <a:effectLst/>
                        <a:latin typeface="Arial Narrow" panose="020B0606020202030204" pitchFamily="34" charset="0"/>
                        <a:ea typeface="楷体_GB2312" pitchFamily="49"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A</a:t>
                      </a: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4714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90963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306513"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16954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1526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6098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0670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5242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zh-CN" altLang="zh-CN" sz="2400" b="1" i="0" u="none" strike="noStrike" cap="none" normalizeH="0" baseline="0">
                        <a:ln>
                          <a:noFill/>
                        </a:ln>
                        <a:solidFill>
                          <a:schemeClr val="tx1"/>
                        </a:solidFill>
                        <a:effectLst/>
                        <a:latin typeface="Arial Narrow" panose="020B0606020202030204"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4714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90963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306513"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16954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1526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6098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0670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5242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zh-CN" altLang="zh-CN" sz="2400" b="1" i="0" u="none" strike="noStrike" cap="none" normalizeH="0" baseline="0">
                        <a:ln>
                          <a:noFill/>
                        </a:ln>
                        <a:solidFill>
                          <a:schemeClr val="tx1"/>
                        </a:solidFill>
                        <a:effectLst/>
                        <a:latin typeface="Arial Narrow" panose="020B0606020202030204" pitchFamily="34" charset="0"/>
                        <a:ea typeface="楷体_GB2312" pitchFamily="49"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X</a:t>
                      </a: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Y</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68288">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69875">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68288">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68288">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69875">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69875">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68288">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69875">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grpSp>
        <p:nvGrpSpPr>
          <p:cNvPr id="15486" name="Group 352">
            <a:extLst>
              <a:ext uri="{FF2B5EF4-FFF2-40B4-BE49-F238E27FC236}">
                <a16:creationId xmlns:a16="http://schemas.microsoft.com/office/drawing/2014/main" id="{38DEFE23-09C5-B85E-3F90-D8581BEE9368}"/>
              </a:ext>
            </a:extLst>
          </p:cNvPr>
          <p:cNvGrpSpPr>
            <a:grpSpLocks/>
          </p:cNvGrpSpPr>
          <p:nvPr/>
        </p:nvGrpSpPr>
        <p:grpSpPr bwMode="auto">
          <a:xfrm>
            <a:off x="684213" y="1268413"/>
            <a:ext cx="3365500" cy="1085850"/>
            <a:chOff x="2971" y="799"/>
            <a:chExt cx="2120" cy="684"/>
          </a:xfrm>
        </p:grpSpPr>
        <p:sp>
          <p:nvSpPr>
            <p:cNvPr id="15487" name="Rectangle 353">
              <a:extLst>
                <a:ext uri="{FF2B5EF4-FFF2-40B4-BE49-F238E27FC236}">
                  <a16:creationId xmlns:a16="http://schemas.microsoft.com/office/drawing/2014/main" id="{658001DD-FD34-751F-0177-567F2A5C5D9D}"/>
                </a:ext>
              </a:extLst>
            </p:cNvPr>
            <p:cNvSpPr>
              <a:spLocks noChangeArrowheads="1"/>
            </p:cNvSpPr>
            <p:nvPr/>
          </p:nvSpPr>
          <p:spPr bwMode="auto">
            <a:xfrm>
              <a:off x="3606" y="799"/>
              <a:ext cx="1485" cy="306"/>
            </a:xfrm>
            <a:prstGeom prst="rect">
              <a:avLst/>
            </a:prstGeom>
            <a:solidFill>
              <a:srgbClr val="A3B2C1">
                <a:alpha val="0"/>
              </a:srgbClr>
            </a:solidFill>
            <a:ln w="28575">
              <a:solidFill>
                <a:srgbClr val="CC3399">
                  <a:alpha val="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rgbClr val="000066"/>
                  </a:solidFill>
                  <a:latin typeface="Arial" panose="020B0604020202020204" pitchFamily="34" charset="0"/>
                  <a:ea typeface="楷体_GB2312" pitchFamily="49" charset="-122"/>
                  <a:cs typeface="Times New Roman" panose="02020603050405020304" pitchFamily="18" charset="0"/>
                </a:rPr>
                <a:t>状态转换真值表</a:t>
              </a:r>
            </a:p>
          </p:txBody>
        </p:sp>
        <p:sp>
          <p:nvSpPr>
            <p:cNvPr id="15488" name="Rectangle 354">
              <a:extLst>
                <a:ext uri="{FF2B5EF4-FFF2-40B4-BE49-F238E27FC236}">
                  <a16:creationId xmlns:a16="http://schemas.microsoft.com/office/drawing/2014/main" id="{4FE7730C-420C-C891-71D9-D09FD34D34B7}"/>
                </a:ext>
              </a:extLst>
            </p:cNvPr>
            <p:cNvSpPr>
              <a:spLocks noChangeArrowheads="1"/>
            </p:cNvSpPr>
            <p:nvPr/>
          </p:nvSpPr>
          <p:spPr bwMode="auto">
            <a:xfrm>
              <a:off x="4066" y="987"/>
              <a:ext cx="31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15489" name="Object 355">
              <a:extLst>
                <a:ext uri="{FF2B5EF4-FFF2-40B4-BE49-F238E27FC236}">
                  <a16:creationId xmlns:a16="http://schemas.microsoft.com/office/drawing/2014/main" id="{D5F262C0-A226-6205-2F55-16445EE366FF}"/>
                </a:ext>
              </a:extLst>
            </p:cNvPr>
            <p:cNvGraphicFramePr>
              <a:graphicFrameLocks noChangeAspect="1"/>
            </p:cNvGraphicFramePr>
            <p:nvPr/>
          </p:nvGraphicFramePr>
          <p:xfrm>
            <a:off x="2971" y="1162"/>
            <a:ext cx="261" cy="291"/>
          </p:xfrm>
          <a:graphic>
            <a:graphicData uri="http://schemas.openxmlformats.org/presentationml/2006/ole">
              <mc:AlternateContent xmlns:mc="http://schemas.openxmlformats.org/markup-compatibility/2006">
                <mc:Choice xmlns:v="urn:schemas-microsoft-com:vml" Requires="v">
                  <p:oleObj name="公式" r:id="rId8" imgW="215806" imgH="228501" progId="Equation.3">
                    <p:embed/>
                  </p:oleObj>
                </mc:Choice>
                <mc:Fallback>
                  <p:oleObj name="公式" r:id="rId8" imgW="215806" imgH="228501" progId="Equation.3">
                    <p:embed/>
                    <p:pic>
                      <p:nvPicPr>
                        <p:cNvPr id="0" name="Object 35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71" y="1162"/>
                          <a:ext cx="26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490" name="Object 356">
              <a:extLst>
                <a:ext uri="{FF2B5EF4-FFF2-40B4-BE49-F238E27FC236}">
                  <a16:creationId xmlns:a16="http://schemas.microsoft.com/office/drawing/2014/main" id="{83164528-1EF7-3EB7-79D9-34EA744A66B5}"/>
                </a:ext>
              </a:extLst>
            </p:cNvPr>
            <p:cNvGraphicFramePr>
              <a:graphicFrameLocks noChangeAspect="1"/>
            </p:cNvGraphicFramePr>
            <p:nvPr/>
          </p:nvGraphicFramePr>
          <p:xfrm>
            <a:off x="3243" y="1162"/>
            <a:ext cx="267" cy="314"/>
          </p:xfrm>
          <a:graphic>
            <a:graphicData uri="http://schemas.openxmlformats.org/presentationml/2006/ole">
              <mc:AlternateContent xmlns:mc="http://schemas.openxmlformats.org/markup-compatibility/2006">
                <mc:Choice xmlns:v="urn:schemas-microsoft-com:vml" Requires="v">
                  <p:oleObj name="公式" r:id="rId9" imgW="215713" imgH="241091" progId="Equation.3">
                    <p:embed/>
                  </p:oleObj>
                </mc:Choice>
                <mc:Fallback>
                  <p:oleObj name="公式" r:id="rId9" imgW="215713" imgH="241091" progId="Equation.3">
                    <p:embed/>
                    <p:pic>
                      <p:nvPicPr>
                        <p:cNvPr id="0" name="Object 35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3" y="1162"/>
                          <a:ext cx="267"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491" name="Object 357">
              <a:extLst>
                <a:ext uri="{FF2B5EF4-FFF2-40B4-BE49-F238E27FC236}">
                  <a16:creationId xmlns:a16="http://schemas.microsoft.com/office/drawing/2014/main" id="{A2A4C5CE-AFBD-66A1-37E8-30920DA181CE}"/>
                </a:ext>
              </a:extLst>
            </p:cNvPr>
            <p:cNvGraphicFramePr>
              <a:graphicFrameLocks noChangeAspect="1"/>
            </p:cNvGraphicFramePr>
            <p:nvPr/>
          </p:nvGraphicFramePr>
          <p:xfrm>
            <a:off x="3992" y="1166"/>
            <a:ext cx="367" cy="308"/>
          </p:xfrm>
          <a:graphic>
            <a:graphicData uri="http://schemas.openxmlformats.org/presentationml/2006/ole">
              <mc:AlternateContent xmlns:mc="http://schemas.openxmlformats.org/markup-compatibility/2006">
                <mc:Choice xmlns:v="urn:schemas-microsoft-com:vml" Requires="v">
                  <p:oleObj name="公式" r:id="rId10" imgW="304668" imgH="228501" progId="Equation.3">
                    <p:embed/>
                  </p:oleObj>
                </mc:Choice>
                <mc:Fallback>
                  <p:oleObj name="公式" r:id="rId10" imgW="304668" imgH="228501" progId="Equation.3">
                    <p:embed/>
                    <p:pic>
                      <p:nvPicPr>
                        <p:cNvPr id="0" name="Object 35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92" y="1166"/>
                          <a:ext cx="367"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492" name="Object 358">
              <a:extLst>
                <a:ext uri="{FF2B5EF4-FFF2-40B4-BE49-F238E27FC236}">
                  <a16:creationId xmlns:a16="http://schemas.microsoft.com/office/drawing/2014/main" id="{22D99D8E-5747-2BB1-9F4F-3D0D43E8BE98}"/>
                </a:ext>
              </a:extLst>
            </p:cNvPr>
            <p:cNvGraphicFramePr>
              <a:graphicFrameLocks noChangeAspect="1"/>
            </p:cNvGraphicFramePr>
            <p:nvPr/>
          </p:nvGraphicFramePr>
          <p:xfrm>
            <a:off x="4332" y="1162"/>
            <a:ext cx="368" cy="321"/>
          </p:xfrm>
          <a:graphic>
            <a:graphicData uri="http://schemas.openxmlformats.org/presentationml/2006/ole">
              <mc:AlternateContent xmlns:mc="http://schemas.openxmlformats.org/markup-compatibility/2006">
                <mc:Choice xmlns:v="urn:schemas-microsoft-com:vml" Requires="v">
                  <p:oleObj name="公式" r:id="rId12" imgW="304668" imgH="241195" progId="Equation.3">
                    <p:embed/>
                  </p:oleObj>
                </mc:Choice>
                <mc:Fallback>
                  <p:oleObj name="公式" r:id="rId12" imgW="304668" imgH="241195" progId="Equation.3">
                    <p:embed/>
                    <p:pic>
                      <p:nvPicPr>
                        <p:cNvPr id="0" name="Object 35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32" y="1162"/>
                          <a:ext cx="368"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11668"/>
                                        </p:tgtEl>
                                        <p:attrNameLst>
                                          <p:attrName>style.visibility</p:attrName>
                                        </p:attrNameLst>
                                      </p:cBhvr>
                                      <p:to>
                                        <p:strVal val="visible"/>
                                      </p:to>
                                    </p:set>
                                    <p:animEffect transition="in" filter="wipe(up)">
                                      <p:cBhvr>
                                        <p:cTn id="7" dur="500"/>
                                        <p:tgtEl>
                                          <p:spTgt spid="411668"/>
                                        </p:tgtEl>
                                      </p:cBhvr>
                                    </p:animEffect>
                                  </p:childTnLst>
                                </p:cTn>
                              </p:par>
                              <p:par>
                                <p:cTn id="8" presetID="22" presetClass="entr" presetSubtype="1" fill="hold" nodeType="withEffect">
                                  <p:stCondLst>
                                    <p:cond delay="0"/>
                                  </p:stCondLst>
                                  <p:childTnLst>
                                    <p:set>
                                      <p:cBhvr>
                                        <p:cTn id="9" dur="1" fill="hold">
                                          <p:stCondLst>
                                            <p:cond delay="0"/>
                                          </p:stCondLst>
                                        </p:cTn>
                                        <p:tgtEl>
                                          <p:spTgt spid="411670"/>
                                        </p:tgtEl>
                                        <p:attrNameLst>
                                          <p:attrName>style.visibility</p:attrName>
                                        </p:attrNameLst>
                                      </p:cBhvr>
                                      <p:to>
                                        <p:strVal val="visible"/>
                                      </p:to>
                                    </p:set>
                                    <p:animEffect transition="in" filter="wipe(up)">
                                      <p:cBhvr>
                                        <p:cTn id="10" dur="500"/>
                                        <p:tgtEl>
                                          <p:spTgt spid="411670"/>
                                        </p:tgtEl>
                                      </p:cBhvr>
                                    </p:animEffect>
                                  </p:childTnLst>
                                </p:cTn>
                              </p:par>
                              <p:par>
                                <p:cTn id="11" presetID="22" presetClass="entr" presetSubtype="1" fill="hold" nodeType="withEffect">
                                  <p:stCondLst>
                                    <p:cond delay="0"/>
                                  </p:stCondLst>
                                  <p:childTnLst>
                                    <p:set>
                                      <p:cBhvr>
                                        <p:cTn id="12" dur="1" fill="hold">
                                          <p:stCondLst>
                                            <p:cond delay="0"/>
                                          </p:stCondLst>
                                        </p:cTn>
                                        <p:tgtEl>
                                          <p:spTgt spid="411913"/>
                                        </p:tgtEl>
                                        <p:attrNameLst>
                                          <p:attrName>style.visibility</p:attrName>
                                        </p:attrNameLst>
                                      </p:cBhvr>
                                      <p:to>
                                        <p:strVal val="visible"/>
                                      </p:to>
                                    </p:set>
                                    <p:animEffect transition="in" filter="wipe(up)">
                                      <p:cBhvr>
                                        <p:cTn id="13" dur="500"/>
                                        <p:tgtEl>
                                          <p:spTgt spid="411913"/>
                                        </p:tgtEl>
                                      </p:cBhvr>
                                    </p:animEffect>
                                  </p:childTnLst>
                                </p:cTn>
                              </p:par>
                              <p:par>
                                <p:cTn id="14" presetID="22" presetClass="entr" presetSubtype="1" fill="hold" nodeType="withEffect">
                                  <p:stCondLst>
                                    <p:cond delay="0"/>
                                  </p:stCondLst>
                                  <p:childTnLst>
                                    <p:set>
                                      <p:cBhvr>
                                        <p:cTn id="15" dur="1" fill="hold">
                                          <p:stCondLst>
                                            <p:cond delay="0"/>
                                          </p:stCondLst>
                                        </p:cTn>
                                        <p:tgtEl>
                                          <p:spTgt spid="411915"/>
                                        </p:tgtEl>
                                        <p:attrNameLst>
                                          <p:attrName>style.visibility</p:attrName>
                                        </p:attrNameLst>
                                      </p:cBhvr>
                                      <p:to>
                                        <p:strVal val="visible"/>
                                      </p:to>
                                    </p:set>
                                    <p:animEffect transition="in" filter="wipe(up)">
                                      <p:cBhvr>
                                        <p:cTn id="16" dur="500"/>
                                        <p:tgtEl>
                                          <p:spTgt spid="411915"/>
                                        </p:tgtEl>
                                      </p:cBhvr>
                                    </p:animEffect>
                                  </p:childTnLst>
                                </p:cTn>
                              </p:par>
                              <p:par>
                                <p:cTn id="17" presetID="22" presetClass="entr" presetSubtype="1" fill="hold" nodeType="withEffect">
                                  <p:stCondLst>
                                    <p:cond delay="0"/>
                                  </p:stCondLst>
                                  <p:childTnLst>
                                    <p:set>
                                      <p:cBhvr>
                                        <p:cTn id="18" dur="1" fill="hold">
                                          <p:stCondLst>
                                            <p:cond delay="0"/>
                                          </p:stCondLst>
                                        </p:cTn>
                                        <p:tgtEl>
                                          <p:spTgt spid="411916"/>
                                        </p:tgtEl>
                                        <p:attrNameLst>
                                          <p:attrName>style.visibility</p:attrName>
                                        </p:attrNameLst>
                                      </p:cBhvr>
                                      <p:to>
                                        <p:strVal val="visible"/>
                                      </p:to>
                                    </p:set>
                                    <p:animEffect transition="in" filter="wipe(up)">
                                      <p:cBhvr>
                                        <p:cTn id="19" dur="500"/>
                                        <p:tgtEl>
                                          <p:spTgt spid="4119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668"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237" name="Rectangle 109">
            <a:extLst>
              <a:ext uri="{FF2B5EF4-FFF2-40B4-BE49-F238E27FC236}">
                <a16:creationId xmlns:a16="http://schemas.microsoft.com/office/drawing/2014/main" id="{BA900F85-2B13-990A-94A2-49C609FD30C9}"/>
              </a:ext>
            </a:extLst>
          </p:cNvPr>
          <p:cNvSpPr>
            <a:spLocks noChangeArrowheads="1"/>
          </p:cNvSpPr>
          <p:nvPr/>
        </p:nvSpPr>
        <p:spPr bwMode="auto">
          <a:xfrm>
            <a:off x="576263" y="1304925"/>
            <a:ext cx="777398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30000"/>
              </a:spcBef>
            </a:pPr>
            <a:r>
              <a:rPr lang="en-US" altLang="zh-CN">
                <a:solidFill>
                  <a:srgbClr val="000099"/>
                </a:solidFill>
                <a:latin typeface="Times New Roman" panose="02020603050405020304" pitchFamily="18" charset="0"/>
                <a:ea typeface="楷体_GB2312" pitchFamily="49" charset="-122"/>
              </a:rPr>
              <a:t>(b) </a:t>
            </a:r>
            <a:r>
              <a:rPr lang="zh-CN" altLang="en-US">
                <a:solidFill>
                  <a:srgbClr val="000099"/>
                </a:solidFill>
                <a:latin typeface="Times New Roman" panose="02020603050405020304" pitchFamily="18" charset="0"/>
                <a:ea typeface="楷体_GB2312" pitchFamily="49" charset="-122"/>
              </a:rPr>
              <a:t>反馈置数法</a:t>
            </a:r>
            <a:r>
              <a:rPr lang="en-US" altLang="zh-CN">
                <a:solidFill>
                  <a:srgbClr val="000099"/>
                </a:solidFill>
                <a:latin typeface="Times New Roman" panose="02020603050405020304" pitchFamily="18" charset="0"/>
                <a:ea typeface="楷体_GB2312" pitchFamily="49" charset="-122"/>
              </a:rPr>
              <a:t>:</a:t>
            </a:r>
            <a:r>
              <a:rPr lang="zh-CN" altLang="en-US">
                <a:solidFill>
                  <a:srgbClr val="000099"/>
                </a:solidFill>
                <a:latin typeface="Times New Roman" panose="02020603050405020304" pitchFamily="18" charset="0"/>
                <a:ea typeface="楷体_GB2312" pitchFamily="49" charset="-122"/>
              </a:rPr>
              <a:t>利用同步置数端，在</a:t>
            </a:r>
            <a:r>
              <a:rPr lang="en-US" altLang="zh-CN">
                <a:solidFill>
                  <a:srgbClr val="000099"/>
                </a:solidFill>
                <a:latin typeface="Times New Roman" panose="02020603050405020304" pitchFamily="18" charset="0"/>
                <a:ea typeface="楷体_GB2312" pitchFamily="49" charset="-122"/>
              </a:rPr>
              <a:t>M</a:t>
            </a:r>
            <a:r>
              <a:rPr lang="zh-CN" altLang="en-US">
                <a:solidFill>
                  <a:srgbClr val="000099"/>
                </a:solidFill>
                <a:latin typeface="Times New Roman" panose="02020603050405020304" pitchFamily="18" charset="0"/>
                <a:ea typeface="楷体_GB2312" pitchFamily="49" charset="-122"/>
              </a:rPr>
              <a:t>进制计数器的计数过程中，跳过</a:t>
            </a:r>
            <a:r>
              <a:rPr lang="en-US" altLang="zh-CN">
                <a:solidFill>
                  <a:srgbClr val="000099"/>
                </a:solidFill>
                <a:latin typeface="Times New Roman" panose="02020603050405020304" pitchFamily="18" charset="0"/>
                <a:ea typeface="楷体_GB2312" pitchFamily="49" charset="-122"/>
              </a:rPr>
              <a:t>M-N</a:t>
            </a:r>
            <a:r>
              <a:rPr lang="zh-CN" altLang="en-US">
                <a:solidFill>
                  <a:srgbClr val="000099"/>
                </a:solidFill>
                <a:latin typeface="Times New Roman" panose="02020603050405020304" pitchFamily="18" charset="0"/>
                <a:ea typeface="楷体_GB2312" pitchFamily="49" charset="-122"/>
              </a:rPr>
              <a:t>个状态，得到</a:t>
            </a:r>
            <a:r>
              <a:rPr lang="en-US" altLang="zh-CN">
                <a:solidFill>
                  <a:srgbClr val="000099"/>
                </a:solidFill>
                <a:latin typeface="Times New Roman" panose="02020603050405020304" pitchFamily="18" charset="0"/>
                <a:ea typeface="楷体_GB2312" pitchFamily="49" charset="-122"/>
              </a:rPr>
              <a:t>N</a:t>
            </a:r>
            <a:r>
              <a:rPr lang="zh-CN" altLang="en-US">
                <a:solidFill>
                  <a:srgbClr val="000099"/>
                </a:solidFill>
                <a:latin typeface="Times New Roman" panose="02020603050405020304" pitchFamily="18" charset="0"/>
                <a:ea typeface="楷体_GB2312" pitchFamily="49" charset="-122"/>
              </a:rPr>
              <a:t>进制计数器的方法。</a:t>
            </a:r>
          </a:p>
        </p:txBody>
      </p:sp>
      <p:sp>
        <p:nvSpPr>
          <p:cNvPr id="127040" name="Rectangle 111">
            <a:extLst>
              <a:ext uri="{FF2B5EF4-FFF2-40B4-BE49-F238E27FC236}">
                <a16:creationId xmlns:a16="http://schemas.microsoft.com/office/drawing/2014/main" id="{0DEAB4FE-6481-DD10-7A0F-5C6C1CB7B582}"/>
              </a:ext>
            </a:extLst>
          </p:cNvPr>
          <p:cNvSpPr>
            <a:spLocks noChangeArrowheads="1"/>
          </p:cNvSpPr>
          <p:nvPr/>
        </p:nvSpPr>
        <p:spPr bwMode="auto">
          <a:xfrm>
            <a:off x="323850" y="404813"/>
            <a:ext cx="6284913" cy="519112"/>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zh-CN" altLang="en-US" sz="2800">
                <a:solidFill>
                  <a:srgbClr val="000099"/>
                </a:solidFill>
                <a:latin typeface="楷体_GB2312" pitchFamily="49" charset="-122"/>
                <a:ea typeface="楷体_GB2312" pitchFamily="49" charset="-122"/>
              </a:rPr>
              <a:t>利用同步置数端构成九进制计数器</a:t>
            </a:r>
          </a:p>
        </p:txBody>
      </p:sp>
      <p:pic>
        <p:nvPicPr>
          <p:cNvPr id="3" name="图片 2">
            <a:extLst>
              <a:ext uri="{FF2B5EF4-FFF2-40B4-BE49-F238E27FC236}">
                <a16:creationId xmlns:a16="http://schemas.microsoft.com/office/drawing/2014/main" id="{7922E90C-0AC3-9F3D-A02E-4040719F5E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420" y="2145919"/>
            <a:ext cx="2996071" cy="4499050"/>
          </a:xfrm>
          <a:prstGeom prst="rect">
            <a:avLst/>
          </a:prstGeom>
        </p:spPr>
      </p:pic>
      <p:pic>
        <p:nvPicPr>
          <p:cNvPr id="5" name="图片 4">
            <a:extLst>
              <a:ext uri="{FF2B5EF4-FFF2-40B4-BE49-F238E27FC236}">
                <a16:creationId xmlns:a16="http://schemas.microsoft.com/office/drawing/2014/main" id="{90D1A5FE-FD40-5C7C-E3EE-C04CE112C9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420" y="4971716"/>
            <a:ext cx="2664370" cy="1645046"/>
          </a:xfrm>
          <a:prstGeom prst="rect">
            <a:avLst/>
          </a:prstGeom>
        </p:spPr>
      </p:pic>
      <p:pic>
        <p:nvPicPr>
          <p:cNvPr id="9" name="图片 8">
            <a:extLst>
              <a:ext uri="{FF2B5EF4-FFF2-40B4-BE49-F238E27FC236}">
                <a16:creationId xmlns:a16="http://schemas.microsoft.com/office/drawing/2014/main" id="{4DDE4F0E-C916-D2AF-547B-2FB441082D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3398" y="2099342"/>
            <a:ext cx="3980927" cy="2460572"/>
          </a:xfrm>
          <a:prstGeom prst="rect">
            <a:avLst/>
          </a:prstGeom>
        </p:spPr>
      </p:pic>
      <p:grpSp>
        <p:nvGrpSpPr>
          <p:cNvPr id="432170" name="Group 42">
            <a:extLst>
              <a:ext uri="{FF2B5EF4-FFF2-40B4-BE49-F238E27FC236}">
                <a16:creationId xmlns:a16="http://schemas.microsoft.com/office/drawing/2014/main" id="{30620FC8-7139-4605-338F-7CB2F4541FCC}"/>
              </a:ext>
            </a:extLst>
          </p:cNvPr>
          <p:cNvGrpSpPr>
            <a:grpSpLocks/>
          </p:cNvGrpSpPr>
          <p:nvPr/>
        </p:nvGrpSpPr>
        <p:grpSpPr bwMode="auto">
          <a:xfrm>
            <a:off x="4019550" y="4484381"/>
            <a:ext cx="4330700" cy="2160588"/>
            <a:chOff x="2792" y="2686"/>
            <a:chExt cx="2728" cy="1361"/>
          </a:xfrm>
        </p:grpSpPr>
        <p:sp>
          <p:nvSpPr>
            <p:cNvPr id="127054" name="AutoShape 43">
              <a:extLst>
                <a:ext uri="{FF2B5EF4-FFF2-40B4-BE49-F238E27FC236}">
                  <a16:creationId xmlns:a16="http://schemas.microsoft.com/office/drawing/2014/main" id="{6B9CC128-E0BB-42A7-5880-5156F9BF9F66}"/>
                </a:ext>
              </a:extLst>
            </p:cNvPr>
            <p:cNvSpPr>
              <a:spLocks noChangeArrowheads="1"/>
            </p:cNvSpPr>
            <p:nvPr/>
          </p:nvSpPr>
          <p:spPr bwMode="auto">
            <a:xfrm>
              <a:off x="2855" y="2686"/>
              <a:ext cx="2665" cy="1361"/>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127055" name="Object 44">
              <a:extLst>
                <a:ext uri="{FF2B5EF4-FFF2-40B4-BE49-F238E27FC236}">
                  <a16:creationId xmlns:a16="http://schemas.microsoft.com/office/drawing/2014/main" id="{5901F590-99B4-7698-949B-3D031ADCA65E}"/>
                </a:ext>
              </a:extLst>
            </p:cNvPr>
            <p:cNvGraphicFramePr>
              <a:graphicFrameLocks noChangeAspect="1"/>
            </p:cNvGraphicFramePr>
            <p:nvPr/>
          </p:nvGraphicFramePr>
          <p:xfrm>
            <a:off x="2792" y="2716"/>
            <a:ext cx="2678" cy="1206"/>
          </p:xfrm>
          <a:graphic>
            <a:graphicData uri="http://schemas.openxmlformats.org/presentationml/2006/ole">
              <mc:AlternateContent xmlns:mc="http://schemas.openxmlformats.org/markup-compatibility/2006">
                <mc:Choice xmlns:v="urn:schemas-microsoft-com:vml" Requires="v">
                  <p:oleObj name="Picture2" r:id="rId5" imgW="4134612" imgH="1714500" progId="Word.Picture.8">
                    <p:embed/>
                  </p:oleObj>
                </mc:Choice>
                <mc:Fallback>
                  <p:oleObj name="Picture2" r:id="rId5" imgW="4134612" imgH="1714500" progId="Word.Picture.8">
                    <p:embed/>
                    <p:pic>
                      <p:nvPicPr>
                        <p:cNvPr id="127055" name="Object 44">
                          <a:extLst>
                            <a:ext uri="{FF2B5EF4-FFF2-40B4-BE49-F238E27FC236}">
                              <a16:creationId xmlns:a16="http://schemas.microsoft.com/office/drawing/2014/main" id="{5901F590-99B4-7698-949B-3D031ADCA6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92" y="2716"/>
                          <a:ext cx="2678" cy="1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6" name="组合 5">
            <a:extLst>
              <a:ext uri="{FF2B5EF4-FFF2-40B4-BE49-F238E27FC236}">
                <a16:creationId xmlns:a16="http://schemas.microsoft.com/office/drawing/2014/main" id="{9857ECF4-0A33-E9EE-BFB5-043723402F9E}"/>
              </a:ext>
            </a:extLst>
          </p:cNvPr>
          <p:cNvGrpSpPr/>
          <p:nvPr/>
        </p:nvGrpSpPr>
        <p:grpSpPr>
          <a:xfrm>
            <a:off x="741626" y="5453849"/>
            <a:ext cx="1986734" cy="597169"/>
            <a:chOff x="741626" y="5453849"/>
            <a:chExt cx="1986734" cy="597169"/>
          </a:xfrm>
        </p:grpSpPr>
        <p:pic>
          <p:nvPicPr>
            <p:cNvPr id="7" name="图片 6">
              <a:extLst>
                <a:ext uri="{FF2B5EF4-FFF2-40B4-BE49-F238E27FC236}">
                  <a16:creationId xmlns:a16="http://schemas.microsoft.com/office/drawing/2014/main" id="{77A2B19E-3D31-0533-1962-170822922C9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1626" y="5453849"/>
              <a:ext cx="1986734" cy="597169"/>
            </a:xfrm>
            <a:prstGeom prst="rect">
              <a:avLst/>
            </a:prstGeom>
          </p:spPr>
        </p:pic>
        <p:cxnSp>
          <p:nvCxnSpPr>
            <p:cNvPr id="4" name="直接连接符 3">
              <a:extLst>
                <a:ext uri="{FF2B5EF4-FFF2-40B4-BE49-F238E27FC236}">
                  <a16:creationId xmlns:a16="http://schemas.microsoft.com/office/drawing/2014/main" id="{CACDB1D6-E5C6-DA98-A8A5-9D6C6C4D5632}"/>
                </a:ext>
              </a:extLst>
            </p:cNvPr>
            <p:cNvCxnSpPr/>
            <p:nvPr/>
          </p:nvCxnSpPr>
          <p:spPr bwMode="auto">
            <a:xfrm>
              <a:off x="741626" y="5517290"/>
              <a:ext cx="517914" cy="0"/>
            </a:xfrm>
            <a:prstGeom prst="line">
              <a:avLst/>
            </a:prstGeom>
            <a:solidFill>
              <a:schemeClr val="accent1"/>
            </a:solidFill>
            <a:ln w="127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32237"/>
                                        </p:tgtEl>
                                        <p:attrNameLst>
                                          <p:attrName>style.visibility</p:attrName>
                                        </p:attrNameLst>
                                      </p:cBhvr>
                                      <p:to>
                                        <p:strVal val="visible"/>
                                      </p:to>
                                    </p:set>
                                    <p:animEffect transition="in" filter="strips(downRight)">
                                      <p:cBhvr>
                                        <p:cTn id="7" dur="500"/>
                                        <p:tgtEl>
                                          <p:spTgt spid="43223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432170"/>
                                        </p:tgtEl>
                                        <p:attrNameLst>
                                          <p:attrName>style.visibility</p:attrName>
                                        </p:attrNameLst>
                                      </p:cBhvr>
                                      <p:to>
                                        <p:strVal val="visible"/>
                                      </p:to>
                                    </p:set>
                                    <p:animEffect transition="in" filter="wipe(left)">
                                      <p:cBhvr>
                                        <p:cTn id="24" dur="500"/>
                                        <p:tgtEl>
                                          <p:spTgt spid="432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237" grpId="0"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9" name="Rectangle 3">
            <a:extLst>
              <a:ext uri="{FF2B5EF4-FFF2-40B4-BE49-F238E27FC236}">
                <a16:creationId xmlns:a16="http://schemas.microsoft.com/office/drawing/2014/main" id="{5F8BC492-D198-E23E-B9AC-8A22060E6B56}"/>
              </a:ext>
            </a:extLst>
          </p:cNvPr>
          <p:cNvSpPr>
            <a:spLocks noChangeArrowheads="1"/>
          </p:cNvSpPr>
          <p:nvPr/>
        </p:nvSpPr>
        <p:spPr bwMode="auto">
          <a:xfrm>
            <a:off x="539750" y="404813"/>
            <a:ext cx="8424863" cy="636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en-US" altLang="zh-CN" sz="2400">
                <a:solidFill>
                  <a:srgbClr val="000099"/>
                </a:solidFill>
                <a:latin typeface="仿宋_GB2312" pitchFamily="49" charset="-122"/>
                <a:ea typeface="仿宋_GB2312" pitchFamily="49" charset="-122"/>
              </a:rPr>
              <a:t> </a:t>
            </a:r>
            <a:r>
              <a:rPr lang="zh-CN" altLang="en-US" sz="2400">
                <a:solidFill>
                  <a:srgbClr val="000099"/>
                </a:solidFill>
                <a:latin typeface="仿宋_GB2312" pitchFamily="49" charset="-122"/>
                <a:ea typeface="仿宋_GB2312" pitchFamily="49" charset="-122"/>
              </a:rPr>
              <a:t>采用后九种状态作为有效状态，用反馈置数法 构成九进制加计数器。</a:t>
            </a:r>
          </a:p>
        </p:txBody>
      </p:sp>
      <p:pic>
        <p:nvPicPr>
          <p:cNvPr id="3" name="图片 2">
            <a:extLst>
              <a:ext uri="{FF2B5EF4-FFF2-40B4-BE49-F238E27FC236}">
                <a16:creationId xmlns:a16="http://schemas.microsoft.com/office/drawing/2014/main" id="{4B8D1C88-04C8-3049-9A44-D67C40A2FD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410" y="1268700"/>
            <a:ext cx="3240450" cy="5001118"/>
          </a:xfrm>
          <a:prstGeom prst="rect">
            <a:avLst/>
          </a:prstGeom>
        </p:spPr>
      </p:pic>
      <p:pic>
        <p:nvPicPr>
          <p:cNvPr id="5" name="图片 4">
            <a:extLst>
              <a:ext uri="{FF2B5EF4-FFF2-40B4-BE49-F238E27FC236}">
                <a16:creationId xmlns:a16="http://schemas.microsoft.com/office/drawing/2014/main" id="{EF7EA0F9-F142-C199-A823-4B12DDB30F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800" y="1268700"/>
            <a:ext cx="3273060" cy="5001118"/>
          </a:xfrm>
          <a:prstGeom prst="rect">
            <a:avLst/>
          </a:prstGeom>
        </p:spPr>
      </p:pic>
      <p:pic>
        <p:nvPicPr>
          <p:cNvPr id="7" name="图片 6">
            <a:extLst>
              <a:ext uri="{FF2B5EF4-FFF2-40B4-BE49-F238E27FC236}">
                <a16:creationId xmlns:a16="http://schemas.microsoft.com/office/drawing/2014/main" id="{3E131399-B2A1-8B5A-4566-873B04E464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5570" y="1236690"/>
            <a:ext cx="5170883" cy="2417556"/>
          </a:xfrm>
          <a:prstGeom prst="rect">
            <a:avLst/>
          </a:prstGeom>
        </p:spPr>
      </p:pic>
      <p:pic>
        <p:nvPicPr>
          <p:cNvPr id="9" name="图片 8">
            <a:extLst>
              <a:ext uri="{FF2B5EF4-FFF2-40B4-BE49-F238E27FC236}">
                <a16:creationId xmlns:a16="http://schemas.microsoft.com/office/drawing/2014/main" id="{4FA8E1F4-7392-3CB1-BE4A-624E522DDD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55970" y="3769259"/>
            <a:ext cx="3829247" cy="425472"/>
          </a:xfrm>
          <a:prstGeom prst="rect">
            <a:avLst/>
          </a:prstGeom>
        </p:spPr>
      </p:pic>
      <p:pic>
        <p:nvPicPr>
          <p:cNvPr id="11" name="图片 10">
            <a:extLst>
              <a:ext uri="{FF2B5EF4-FFF2-40B4-BE49-F238E27FC236}">
                <a16:creationId xmlns:a16="http://schemas.microsoft.com/office/drawing/2014/main" id="{272A67B6-DFBE-2FA8-76C7-3C18C3722F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18090" y="4166156"/>
            <a:ext cx="4286470" cy="2209914"/>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AutoShape 2">
            <a:extLst>
              <a:ext uri="{FF2B5EF4-FFF2-40B4-BE49-F238E27FC236}">
                <a16:creationId xmlns:a16="http://schemas.microsoft.com/office/drawing/2014/main" id="{5D72F935-EE5E-5E13-4188-28E6FB86A2F8}"/>
              </a:ext>
            </a:extLst>
          </p:cNvPr>
          <p:cNvSpPr>
            <a:spLocks noChangeArrowheads="1"/>
          </p:cNvSpPr>
          <p:nvPr/>
        </p:nvSpPr>
        <p:spPr bwMode="auto">
          <a:xfrm>
            <a:off x="1206500" y="1406525"/>
            <a:ext cx="7207250" cy="3592513"/>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435203" name="Object 3">
            <a:extLst>
              <a:ext uri="{FF2B5EF4-FFF2-40B4-BE49-F238E27FC236}">
                <a16:creationId xmlns:a16="http://schemas.microsoft.com/office/drawing/2014/main" id="{050F9AA8-FB1E-2F93-8216-D91705236460}"/>
              </a:ext>
            </a:extLst>
          </p:cNvPr>
          <p:cNvGraphicFramePr>
            <a:graphicFrameLocks noChangeAspect="1"/>
          </p:cNvGraphicFramePr>
          <p:nvPr/>
        </p:nvGraphicFramePr>
        <p:xfrm>
          <a:off x="1492250" y="1785938"/>
          <a:ext cx="6340475" cy="2936875"/>
        </p:xfrm>
        <a:graphic>
          <a:graphicData uri="http://schemas.openxmlformats.org/presentationml/2006/ole">
            <mc:AlternateContent xmlns:mc="http://schemas.openxmlformats.org/markup-compatibility/2006">
              <mc:Choice xmlns:v="urn:schemas-microsoft-com:vml" Requires="v">
                <p:oleObj name="Picture2" r:id="rId2" imgW="2819400" imgH="1609344" progId="Word.Picture.8">
                  <p:embed/>
                </p:oleObj>
              </mc:Choice>
              <mc:Fallback>
                <p:oleObj name="Picture2" r:id="rId2" imgW="2819400" imgH="1609344" progId="Word.Picture.8">
                  <p:embed/>
                  <p:pic>
                    <p:nvPicPr>
                      <p:cNvPr id="435203" name="Object 3">
                        <a:extLst>
                          <a:ext uri="{FF2B5EF4-FFF2-40B4-BE49-F238E27FC236}">
                            <a16:creationId xmlns:a16="http://schemas.microsoft.com/office/drawing/2014/main" id="{050F9AA8-FB1E-2F93-8216-D917052364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250" y="1785938"/>
                        <a:ext cx="6340475" cy="293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35204" name="Group 4">
            <a:extLst>
              <a:ext uri="{FF2B5EF4-FFF2-40B4-BE49-F238E27FC236}">
                <a16:creationId xmlns:a16="http://schemas.microsoft.com/office/drawing/2014/main" id="{E6B5327B-D501-5F64-50B6-27C3863C00C7}"/>
              </a:ext>
            </a:extLst>
          </p:cNvPr>
          <p:cNvGrpSpPr>
            <a:grpSpLocks/>
          </p:cNvGrpSpPr>
          <p:nvPr/>
        </p:nvGrpSpPr>
        <p:grpSpPr bwMode="auto">
          <a:xfrm>
            <a:off x="2363788" y="1398588"/>
            <a:ext cx="422275" cy="3368675"/>
            <a:chOff x="2928" y="2400"/>
            <a:chExt cx="192" cy="1449"/>
          </a:xfrm>
        </p:grpSpPr>
        <p:sp>
          <p:nvSpPr>
            <p:cNvPr id="129058" name="Line 5">
              <a:extLst>
                <a:ext uri="{FF2B5EF4-FFF2-40B4-BE49-F238E27FC236}">
                  <a16:creationId xmlns:a16="http://schemas.microsoft.com/office/drawing/2014/main" id="{53912702-5638-6682-7031-01B90D26C9B9}"/>
                </a:ext>
              </a:extLst>
            </p:cNvPr>
            <p:cNvSpPr>
              <a:spLocks noChangeShapeType="1"/>
            </p:cNvSpPr>
            <p:nvPr/>
          </p:nvSpPr>
          <p:spPr bwMode="auto">
            <a:xfrm>
              <a:off x="3033" y="2649"/>
              <a:ext cx="0" cy="1200"/>
            </a:xfrm>
            <a:prstGeom prst="line">
              <a:avLst/>
            </a:prstGeom>
            <a:noFill/>
            <a:ln w="38100">
              <a:solidFill>
                <a:srgbClr val="FF006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29059" name="Text Box 6">
              <a:extLst>
                <a:ext uri="{FF2B5EF4-FFF2-40B4-BE49-F238E27FC236}">
                  <a16:creationId xmlns:a16="http://schemas.microsoft.com/office/drawing/2014/main" id="{77356233-6B15-EB34-DA41-3C6E2DBF293E}"/>
                </a:ext>
              </a:extLst>
            </p:cNvPr>
            <p:cNvSpPr txBox="1">
              <a:spLocks noChangeArrowheads="1"/>
            </p:cNvSpPr>
            <p:nvPr/>
          </p:nvSpPr>
          <p:spPr bwMode="auto">
            <a:xfrm>
              <a:off x="2928" y="2400"/>
              <a:ext cx="192"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spcBef>
                  <a:spcPct val="50000"/>
                </a:spcBef>
              </a:pPr>
              <a:r>
                <a:rPr lang="en-US" altLang="zh-CN">
                  <a:solidFill>
                    <a:srgbClr val="FF0066"/>
                  </a:solidFill>
                  <a:latin typeface="Arial" panose="020B0604020202020204" pitchFamily="34" charset="0"/>
                </a:rPr>
                <a:t>1</a:t>
              </a:r>
            </a:p>
          </p:txBody>
        </p:sp>
      </p:grpSp>
      <p:grpSp>
        <p:nvGrpSpPr>
          <p:cNvPr id="435207" name="Group 7">
            <a:extLst>
              <a:ext uri="{FF2B5EF4-FFF2-40B4-BE49-F238E27FC236}">
                <a16:creationId xmlns:a16="http://schemas.microsoft.com/office/drawing/2014/main" id="{5F2B8364-CB01-FDD7-E84F-B9115E48E4A7}"/>
              </a:ext>
            </a:extLst>
          </p:cNvPr>
          <p:cNvGrpSpPr>
            <a:grpSpLocks/>
          </p:cNvGrpSpPr>
          <p:nvPr/>
        </p:nvGrpSpPr>
        <p:grpSpPr bwMode="auto">
          <a:xfrm>
            <a:off x="2962275" y="1382713"/>
            <a:ext cx="381000" cy="3351212"/>
            <a:chOff x="3264" y="2400"/>
            <a:chExt cx="240" cy="1449"/>
          </a:xfrm>
        </p:grpSpPr>
        <p:sp>
          <p:nvSpPr>
            <p:cNvPr id="129056" name="Line 8">
              <a:extLst>
                <a:ext uri="{FF2B5EF4-FFF2-40B4-BE49-F238E27FC236}">
                  <a16:creationId xmlns:a16="http://schemas.microsoft.com/office/drawing/2014/main" id="{10BBD7AF-8DAD-811F-3C05-D873EB5B02A6}"/>
                </a:ext>
              </a:extLst>
            </p:cNvPr>
            <p:cNvSpPr>
              <a:spLocks noChangeShapeType="1"/>
            </p:cNvSpPr>
            <p:nvPr/>
          </p:nvSpPr>
          <p:spPr bwMode="auto">
            <a:xfrm>
              <a:off x="3360" y="2649"/>
              <a:ext cx="0" cy="1200"/>
            </a:xfrm>
            <a:prstGeom prst="line">
              <a:avLst/>
            </a:prstGeom>
            <a:noFill/>
            <a:ln w="38100">
              <a:solidFill>
                <a:srgbClr val="FF006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29057" name="Text Box 9">
              <a:extLst>
                <a:ext uri="{FF2B5EF4-FFF2-40B4-BE49-F238E27FC236}">
                  <a16:creationId xmlns:a16="http://schemas.microsoft.com/office/drawing/2014/main" id="{F6B73275-91CA-8265-1F35-4F25B49EF80B}"/>
                </a:ext>
              </a:extLst>
            </p:cNvPr>
            <p:cNvSpPr txBox="1">
              <a:spLocks noChangeArrowheads="1"/>
            </p:cNvSpPr>
            <p:nvPr/>
          </p:nvSpPr>
          <p:spPr bwMode="auto">
            <a:xfrm>
              <a:off x="3264" y="2400"/>
              <a:ext cx="240" cy="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spcBef>
                  <a:spcPct val="50000"/>
                </a:spcBef>
              </a:pPr>
              <a:r>
                <a:rPr lang="en-US" altLang="zh-CN">
                  <a:solidFill>
                    <a:srgbClr val="FF0066"/>
                  </a:solidFill>
                  <a:latin typeface="Arial" panose="020B0604020202020204" pitchFamily="34" charset="0"/>
                </a:rPr>
                <a:t>2</a:t>
              </a:r>
            </a:p>
          </p:txBody>
        </p:sp>
      </p:grpSp>
      <p:grpSp>
        <p:nvGrpSpPr>
          <p:cNvPr id="435210" name="Group 10">
            <a:extLst>
              <a:ext uri="{FF2B5EF4-FFF2-40B4-BE49-F238E27FC236}">
                <a16:creationId xmlns:a16="http://schemas.microsoft.com/office/drawing/2014/main" id="{6B52CCB7-6287-D0D0-AB03-30B4F93ADA2F}"/>
              </a:ext>
            </a:extLst>
          </p:cNvPr>
          <p:cNvGrpSpPr>
            <a:grpSpLocks/>
          </p:cNvGrpSpPr>
          <p:nvPr/>
        </p:nvGrpSpPr>
        <p:grpSpPr bwMode="auto">
          <a:xfrm>
            <a:off x="3444875" y="1382713"/>
            <a:ext cx="381000" cy="3370262"/>
            <a:chOff x="3552" y="2400"/>
            <a:chExt cx="240" cy="1461"/>
          </a:xfrm>
        </p:grpSpPr>
        <p:sp>
          <p:nvSpPr>
            <p:cNvPr id="129054" name="Line 11">
              <a:extLst>
                <a:ext uri="{FF2B5EF4-FFF2-40B4-BE49-F238E27FC236}">
                  <a16:creationId xmlns:a16="http://schemas.microsoft.com/office/drawing/2014/main" id="{42B319F1-2C8C-E49E-D6CA-2F1B7942942B}"/>
                </a:ext>
              </a:extLst>
            </p:cNvPr>
            <p:cNvSpPr>
              <a:spLocks noChangeShapeType="1"/>
            </p:cNvSpPr>
            <p:nvPr/>
          </p:nvSpPr>
          <p:spPr bwMode="auto">
            <a:xfrm>
              <a:off x="3675" y="2661"/>
              <a:ext cx="0" cy="1200"/>
            </a:xfrm>
            <a:prstGeom prst="line">
              <a:avLst/>
            </a:prstGeom>
            <a:noFill/>
            <a:ln w="38100">
              <a:solidFill>
                <a:srgbClr val="FF006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29055" name="Text Box 12">
              <a:extLst>
                <a:ext uri="{FF2B5EF4-FFF2-40B4-BE49-F238E27FC236}">
                  <a16:creationId xmlns:a16="http://schemas.microsoft.com/office/drawing/2014/main" id="{B18D610E-1C6A-B7B8-EE16-8C63115B9208}"/>
                </a:ext>
              </a:extLst>
            </p:cNvPr>
            <p:cNvSpPr txBox="1">
              <a:spLocks noChangeArrowheads="1"/>
            </p:cNvSpPr>
            <p:nvPr/>
          </p:nvSpPr>
          <p:spPr bwMode="auto">
            <a:xfrm>
              <a:off x="3552" y="2400"/>
              <a:ext cx="240" cy="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spcBef>
                  <a:spcPct val="50000"/>
                </a:spcBef>
              </a:pPr>
              <a:r>
                <a:rPr lang="en-US" altLang="zh-CN">
                  <a:solidFill>
                    <a:srgbClr val="FF0066"/>
                  </a:solidFill>
                  <a:latin typeface="Arial" panose="020B0604020202020204" pitchFamily="34" charset="0"/>
                </a:rPr>
                <a:t>3</a:t>
              </a:r>
            </a:p>
          </p:txBody>
        </p:sp>
      </p:grpSp>
      <p:grpSp>
        <p:nvGrpSpPr>
          <p:cNvPr id="435213" name="Group 13">
            <a:extLst>
              <a:ext uri="{FF2B5EF4-FFF2-40B4-BE49-F238E27FC236}">
                <a16:creationId xmlns:a16="http://schemas.microsoft.com/office/drawing/2014/main" id="{7A22D698-FD87-5D5E-7DED-CDDBC8B3BA12}"/>
              </a:ext>
            </a:extLst>
          </p:cNvPr>
          <p:cNvGrpSpPr>
            <a:grpSpLocks/>
          </p:cNvGrpSpPr>
          <p:nvPr/>
        </p:nvGrpSpPr>
        <p:grpSpPr bwMode="auto">
          <a:xfrm>
            <a:off x="3989388" y="1382713"/>
            <a:ext cx="381000" cy="3370262"/>
            <a:chOff x="3888" y="2400"/>
            <a:chExt cx="240" cy="1461"/>
          </a:xfrm>
        </p:grpSpPr>
        <p:sp>
          <p:nvSpPr>
            <p:cNvPr id="129052" name="Line 14">
              <a:extLst>
                <a:ext uri="{FF2B5EF4-FFF2-40B4-BE49-F238E27FC236}">
                  <a16:creationId xmlns:a16="http://schemas.microsoft.com/office/drawing/2014/main" id="{265D4227-40BF-B48F-41C1-0CAD0B6D0BE7}"/>
                </a:ext>
              </a:extLst>
            </p:cNvPr>
            <p:cNvSpPr>
              <a:spLocks noChangeShapeType="1"/>
            </p:cNvSpPr>
            <p:nvPr/>
          </p:nvSpPr>
          <p:spPr bwMode="auto">
            <a:xfrm>
              <a:off x="3993" y="2661"/>
              <a:ext cx="0" cy="1200"/>
            </a:xfrm>
            <a:prstGeom prst="line">
              <a:avLst/>
            </a:prstGeom>
            <a:noFill/>
            <a:ln w="38100">
              <a:solidFill>
                <a:srgbClr val="FF006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29053" name="Text Box 15">
              <a:extLst>
                <a:ext uri="{FF2B5EF4-FFF2-40B4-BE49-F238E27FC236}">
                  <a16:creationId xmlns:a16="http://schemas.microsoft.com/office/drawing/2014/main" id="{663D357B-0FBA-5A7F-E706-402AE14407F3}"/>
                </a:ext>
              </a:extLst>
            </p:cNvPr>
            <p:cNvSpPr txBox="1">
              <a:spLocks noChangeArrowheads="1"/>
            </p:cNvSpPr>
            <p:nvPr/>
          </p:nvSpPr>
          <p:spPr bwMode="auto">
            <a:xfrm>
              <a:off x="3888" y="2400"/>
              <a:ext cx="240" cy="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spcBef>
                  <a:spcPct val="50000"/>
                </a:spcBef>
              </a:pPr>
              <a:r>
                <a:rPr lang="en-US" altLang="zh-CN">
                  <a:solidFill>
                    <a:srgbClr val="FF0066"/>
                  </a:solidFill>
                  <a:latin typeface="Arial" panose="020B0604020202020204" pitchFamily="34" charset="0"/>
                </a:rPr>
                <a:t>4</a:t>
              </a:r>
            </a:p>
          </p:txBody>
        </p:sp>
      </p:grpSp>
      <p:grpSp>
        <p:nvGrpSpPr>
          <p:cNvPr id="435216" name="Group 16">
            <a:extLst>
              <a:ext uri="{FF2B5EF4-FFF2-40B4-BE49-F238E27FC236}">
                <a16:creationId xmlns:a16="http://schemas.microsoft.com/office/drawing/2014/main" id="{BF13989D-7A72-C46E-7691-C977C1276259}"/>
              </a:ext>
            </a:extLst>
          </p:cNvPr>
          <p:cNvGrpSpPr>
            <a:grpSpLocks/>
          </p:cNvGrpSpPr>
          <p:nvPr/>
        </p:nvGrpSpPr>
        <p:grpSpPr bwMode="auto">
          <a:xfrm>
            <a:off x="4467225" y="1382713"/>
            <a:ext cx="381000" cy="3416300"/>
            <a:chOff x="4176" y="2400"/>
            <a:chExt cx="240" cy="1461"/>
          </a:xfrm>
        </p:grpSpPr>
        <p:sp>
          <p:nvSpPr>
            <p:cNvPr id="129050" name="Line 17">
              <a:extLst>
                <a:ext uri="{FF2B5EF4-FFF2-40B4-BE49-F238E27FC236}">
                  <a16:creationId xmlns:a16="http://schemas.microsoft.com/office/drawing/2014/main" id="{ECCBE56A-6CC8-CE8A-02B5-09A214192BE0}"/>
                </a:ext>
              </a:extLst>
            </p:cNvPr>
            <p:cNvSpPr>
              <a:spLocks noChangeShapeType="1"/>
            </p:cNvSpPr>
            <p:nvPr/>
          </p:nvSpPr>
          <p:spPr bwMode="auto">
            <a:xfrm>
              <a:off x="4311" y="2661"/>
              <a:ext cx="0" cy="1200"/>
            </a:xfrm>
            <a:prstGeom prst="line">
              <a:avLst/>
            </a:prstGeom>
            <a:noFill/>
            <a:ln w="38100">
              <a:solidFill>
                <a:srgbClr val="FF006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29051" name="Text Box 18">
              <a:extLst>
                <a:ext uri="{FF2B5EF4-FFF2-40B4-BE49-F238E27FC236}">
                  <a16:creationId xmlns:a16="http://schemas.microsoft.com/office/drawing/2014/main" id="{5AE1B51B-8803-322C-3813-4CD1C6710ACA}"/>
                </a:ext>
              </a:extLst>
            </p:cNvPr>
            <p:cNvSpPr txBox="1">
              <a:spLocks noChangeArrowheads="1"/>
            </p:cNvSpPr>
            <p:nvPr/>
          </p:nvSpPr>
          <p:spPr bwMode="auto">
            <a:xfrm>
              <a:off x="4176" y="2400"/>
              <a:ext cx="240"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spcBef>
                  <a:spcPct val="50000"/>
                </a:spcBef>
              </a:pPr>
              <a:r>
                <a:rPr lang="en-US" altLang="zh-CN">
                  <a:solidFill>
                    <a:srgbClr val="FF0066"/>
                  </a:solidFill>
                  <a:latin typeface="Arial" panose="020B0604020202020204" pitchFamily="34" charset="0"/>
                </a:rPr>
                <a:t>5</a:t>
              </a:r>
            </a:p>
          </p:txBody>
        </p:sp>
      </p:grpSp>
      <p:grpSp>
        <p:nvGrpSpPr>
          <p:cNvPr id="435219" name="Group 19">
            <a:extLst>
              <a:ext uri="{FF2B5EF4-FFF2-40B4-BE49-F238E27FC236}">
                <a16:creationId xmlns:a16="http://schemas.microsoft.com/office/drawing/2014/main" id="{E1CBF181-4B93-2345-D367-1E9DD31FBD16}"/>
              </a:ext>
            </a:extLst>
          </p:cNvPr>
          <p:cNvGrpSpPr>
            <a:grpSpLocks/>
          </p:cNvGrpSpPr>
          <p:nvPr/>
        </p:nvGrpSpPr>
        <p:grpSpPr bwMode="auto">
          <a:xfrm>
            <a:off x="5006975" y="1390650"/>
            <a:ext cx="381000" cy="3355975"/>
            <a:chOff x="4512" y="2400"/>
            <a:chExt cx="240" cy="1461"/>
          </a:xfrm>
        </p:grpSpPr>
        <p:sp>
          <p:nvSpPr>
            <p:cNvPr id="129048" name="Line 20">
              <a:extLst>
                <a:ext uri="{FF2B5EF4-FFF2-40B4-BE49-F238E27FC236}">
                  <a16:creationId xmlns:a16="http://schemas.microsoft.com/office/drawing/2014/main" id="{359FE6BF-94B0-075F-56AE-B408036F5D08}"/>
                </a:ext>
              </a:extLst>
            </p:cNvPr>
            <p:cNvSpPr>
              <a:spLocks noChangeShapeType="1"/>
            </p:cNvSpPr>
            <p:nvPr/>
          </p:nvSpPr>
          <p:spPr bwMode="auto">
            <a:xfrm>
              <a:off x="4638" y="2661"/>
              <a:ext cx="0" cy="1200"/>
            </a:xfrm>
            <a:prstGeom prst="line">
              <a:avLst/>
            </a:prstGeom>
            <a:noFill/>
            <a:ln w="38100">
              <a:solidFill>
                <a:srgbClr val="FF006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29049" name="Text Box 21">
              <a:extLst>
                <a:ext uri="{FF2B5EF4-FFF2-40B4-BE49-F238E27FC236}">
                  <a16:creationId xmlns:a16="http://schemas.microsoft.com/office/drawing/2014/main" id="{6325147E-7A16-1FEB-2AA6-C13A6B52EB83}"/>
                </a:ext>
              </a:extLst>
            </p:cNvPr>
            <p:cNvSpPr txBox="1">
              <a:spLocks noChangeArrowheads="1"/>
            </p:cNvSpPr>
            <p:nvPr/>
          </p:nvSpPr>
          <p:spPr bwMode="auto">
            <a:xfrm>
              <a:off x="4512" y="2400"/>
              <a:ext cx="240" cy="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spcBef>
                  <a:spcPct val="50000"/>
                </a:spcBef>
              </a:pPr>
              <a:r>
                <a:rPr lang="en-US" altLang="zh-CN">
                  <a:solidFill>
                    <a:srgbClr val="FF0066"/>
                  </a:solidFill>
                  <a:latin typeface="Arial" panose="020B0604020202020204" pitchFamily="34" charset="0"/>
                </a:rPr>
                <a:t>6</a:t>
              </a:r>
            </a:p>
          </p:txBody>
        </p:sp>
      </p:grpSp>
      <p:grpSp>
        <p:nvGrpSpPr>
          <p:cNvPr id="435222" name="Group 22">
            <a:extLst>
              <a:ext uri="{FF2B5EF4-FFF2-40B4-BE49-F238E27FC236}">
                <a16:creationId xmlns:a16="http://schemas.microsoft.com/office/drawing/2014/main" id="{F8C23CE2-2DB8-85B2-8CDD-11FAEA3D0881}"/>
              </a:ext>
            </a:extLst>
          </p:cNvPr>
          <p:cNvGrpSpPr>
            <a:grpSpLocks/>
          </p:cNvGrpSpPr>
          <p:nvPr/>
        </p:nvGrpSpPr>
        <p:grpSpPr bwMode="auto">
          <a:xfrm>
            <a:off x="5548313" y="1414463"/>
            <a:ext cx="381000" cy="3370262"/>
            <a:chOff x="4848" y="2400"/>
            <a:chExt cx="240" cy="1461"/>
          </a:xfrm>
        </p:grpSpPr>
        <p:sp>
          <p:nvSpPr>
            <p:cNvPr id="129046" name="Line 23">
              <a:extLst>
                <a:ext uri="{FF2B5EF4-FFF2-40B4-BE49-F238E27FC236}">
                  <a16:creationId xmlns:a16="http://schemas.microsoft.com/office/drawing/2014/main" id="{A7259ECA-D083-9366-1954-6496DD39ACCE}"/>
                </a:ext>
              </a:extLst>
            </p:cNvPr>
            <p:cNvSpPr>
              <a:spLocks noChangeShapeType="1"/>
            </p:cNvSpPr>
            <p:nvPr/>
          </p:nvSpPr>
          <p:spPr bwMode="auto">
            <a:xfrm>
              <a:off x="4953" y="2661"/>
              <a:ext cx="0" cy="1200"/>
            </a:xfrm>
            <a:prstGeom prst="line">
              <a:avLst/>
            </a:prstGeom>
            <a:noFill/>
            <a:ln w="38100">
              <a:solidFill>
                <a:srgbClr val="FF006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29047" name="Text Box 24">
              <a:extLst>
                <a:ext uri="{FF2B5EF4-FFF2-40B4-BE49-F238E27FC236}">
                  <a16:creationId xmlns:a16="http://schemas.microsoft.com/office/drawing/2014/main" id="{430E752D-A941-70CB-92D8-E22D58511DF7}"/>
                </a:ext>
              </a:extLst>
            </p:cNvPr>
            <p:cNvSpPr txBox="1">
              <a:spLocks noChangeArrowheads="1"/>
            </p:cNvSpPr>
            <p:nvPr/>
          </p:nvSpPr>
          <p:spPr bwMode="auto">
            <a:xfrm>
              <a:off x="4848" y="2400"/>
              <a:ext cx="240" cy="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spcBef>
                  <a:spcPct val="50000"/>
                </a:spcBef>
              </a:pPr>
              <a:r>
                <a:rPr lang="en-US" altLang="zh-CN">
                  <a:solidFill>
                    <a:srgbClr val="FF0066"/>
                  </a:solidFill>
                  <a:latin typeface="Arial" panose="020B0604020202020204" pitchFamily="34" charset="0"/>
                </a:rPr>
                <a:t>7</a:t>
              </a:r>
            </a:p>
          </p:txBody>
        </p:sp>
      </p:grpSp>
      <p:grpSp>
        <p:nvGrpSpPr>
          <p:cNvPr id="435225" name="Group 25">
            <a:extLst>
              <a:ext uri="{FF2B5EF4-FFF2-40B4-BE49-F238E27FC236}">
                <a16:creationId xmlns:a16="http://schemas.microsoft.com/office/drawing/2014/main" id="{4D03F8E1-6E7E-C59D-DFC5-1063ADCBEA7A}"/>
              </a:ext>
            </a:extLst>
          </p:cNvPr>
          <p:cNvGrpSpPr>
            <a:grpSpLocks/>
          </p:cNvGrpSpPr>
          <p:nvPr/>
        </p:nvGrpSpPr>
        <p:grpSpPr bwMode="auto">
          <a:xfrm>
            <a:off x="6105525" y="1406525"/>
            <a:ext cx="381000" cy="3355975"/>
            <a:chOff x="5184" y="2400"/>
            <a:chExt cx="240" cy="1461"/>
          </a:xfrm>
        </p:grpSpPr>
        <p:sp>
          <p:nvSpPr>
            <p:cNvPr id="129044" name="Line 26">
              <a:extLst>
                <a:ext uri="{FF2B5EF4-FFF2-40B4-BE49-F238E27FC236}">
                  <a16:creationId xmlns:a16="http://schemas.microsoft.com/office/drawing/2014/main" id="{E833E3DD-2673-65A3-913B-ADB4697A14BF}"/>
                </a:ext>
              </a:extLst>
            </p:cNvPr>
            <p:cNvSpPr>
              <a:spLocks noChangeShapeType="1"/>
            </p:cNvSpPr>
            <p:nvPr/>
          </p:nvSpPr>
          <p:spPr bwMode="auto">
            <a:xfrm>
              <a:off x="5271" y="2661"/>
              <a:ext cx="0" cy="1200"/>
            </a:xfrm>
            <a:prstGeom prst="line">
              <a:avLst/>
            </a:prstGeom>
            <a:noFill/>
            <a:ln w="38100">
              <a:solidFill>
                <a:srgbClr val="FF006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29045" name="Text Box 27">
              <a:extLst>
                <a:ext uri="{FF2B5EF4-FFF2-40B4-BE49-F238E27FC236}">
                  <a16:creationId xmlns:a16="http://schemas.microsoft.com/office/drawing/2014/main" id="{DB419757-D4A3-B261-EAD7-DEAA65CAB6B0}"/>
                </a:ext>
              </a:extLst>
            </p:cNvPr>
            <p:cNvSpPr txBox="1">
              <a:spLocks noChangeArrowheads="1"/>
            </p:cNvSpPr>
            <p:nvPr/>
          </p:nvSpPr>
          <p:spPr bwMode="auto">
            <a:xfrm>
              <a:off x="5184" y="2400"/>
              <a:ext cx="240" cy="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spcBef>
                  <a:spcPct val="50000"/>
                </a:spcBef>
              </a:pPr>
              <a:r>
                <a:rPr lang="en-US" altLang="zh-CN">
                  <a:solidFill>
                    <a:srgbClr val="FF0066"/>
                  </a:solidFill>
                  <a:latin typeface="Arial" panose="020B0604020202020204" pitchFamily="34" charset="0"/>
                </a:rPr>
                <a:t>8</a:t>
              </a:r>
            </a:p>
          </p:txBody>
        </p:sp>
      </p:grpSp>
      <p:grpSp>
        <p:nvGrpSpPr>
          <p:cNvPr id="435228" name="Group 28">
            <a:extLst>
              <a:ext uri="{FF2B5EF4-FFF2-40B4-BE49-F238E27FC236}">
                <a16:creationId xmlns:a16="http://schemas.microsoft.com/office/drawing/2014/main" id="{BC1BF0C7-5DF7-24C4-3C26-B9BE3466DCFF}"/>
              </a:ext>
            </a:extLst>
          </p:cNvPr>
          <p:cNvGrpSpPr>
            <a:grpSpLocks/>
          </p:cNvGrpSpPr>
          <p:nvPr/>
        </p:nvGrpSpPr>
        <p:grpSpPr bwMode="auto">
          <a:xfrm>
            <a:off x="6624638" y="1408113"/>
            <a:ext cx="381000" cy="3355975"/>
            <a:chOff x="5184" y="2400"/>
            <a:chExt cx="240" cy="1461"/>
          </a:xfrm>
        </p:grpSpPr>
        <p:sp>
          <p:nvSpPr>
            <p:cNvPr id="129042" name="Line 29">
              <a:extLst>
                <a:ext uri="{FF2B5EF4-FFF2-40B4-BE49-F238E27FC236}">
                  <a16:creationId xmlns:a16="http://schemas.microsoft.com/office/drawing/2014/main" id="{9412A1AE-7B49-C41E-DFFB-D64D631FFBFE}"/>
                </a:ext>
              </a:extLst>
            </p:cNvPr>
            <p:cNvSpPr>
              <a:spLocks noChangeShapeType="1"/>
            </p:cNvSpPr>
            <p:nvPr/>
          </p:nvSpPr>
          <p:spPr bwMode="auto">
            <a:xfrm>
              <a:off x="5271" y="2661"/>
              <a:ext cx="0" cy="1200"/>
            </a:xfrm>
            <a:prstGeom prst="line">
              <a:avLst/>
            </a:prstGeom>
            <a:noFill/>
            <a:ln w="38100">
              <a:solidFill>
                <a:srgbClr val="FF006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29043" name="Text Box 30">
              <a:extLst>
                <a:ext uri="{FF2B5EF4-FFF2-40B4-BE49-F238E27FC236}">
                  <a16:creationId xmlns:a16="http://schemas.microsoft.com/office/drawing/2014/main" id="{CE25F04B-C094-82FF-EF52-CB9D14330D33}"/>
                </a:ext>
              </a:extLst>
            </p:cNvPr>
            <p:cNvSpPr txBox="1">
              <a:spLocks noChangeArrowheads="1"/>
            </p:cNvSpPr>
            <p:nvPr/>
          </p:nvSpPr>
          <p:spPr bwMode="auto">
            <a:xfrm>
              <a:off x="5184" y="2400"/>
              <a:ext cx="240" cy="199"/>
            </a:xfrm>
            <a:prstGeom prst="rect">
              <a:avLst/>
            </a:prstGeom>
            <a:solidFill>
              <a:srgbClr val="3333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spcBef>
                  <a:spcPct val="50000"/>
                </a:spcBef>
              </a:pPr>
              <a:r>
                <a:rPr lang="en-US" altLang="zh-CN">
                  <a:solidFill>
                    <a:srgbClr val="FF0066"/>
                  </a:solidFill>
                  <a:latin typeface="Arial" panose="020B0604020202020204" pitchFamily="34" charset="0"/>
                </a:rPr>
                <a:t>9</a:t>
              </a:r>
            </a:p>
          </p:txBody>
        </p:sp>
      </p:grpSp>
      <p:grpSp>
        <p:nvGrpSpPr>
          <p:cNvPr id="435231" name="Group 31">
            <a:extLst>
              <a:ext uri="{FF2B5EF4-FFF2-40B4-BE49-F238E27FC236}">
                <a16:creationId xmlns:a16="http://schemas.microsoft.com/office/drawing/2014/main" id="{0364DA83-C4F2-A2A5-2855-605DEDAD9823}"/>
              </a:ext>
            </a:extLst>
          </p:cNvPr>
          <p:cNvGrpSpPr>
            <a:grpSpLocks/>
          </p:cNvGrpSpPr>
          <p:nvPr/>
        </p:nvGrpSpPr>
        <p:grpSpPr bwMode="auto">
          <a:xfrm>
            <a:off x="7067550" y="1411288"/>
            <a:ext cx="563563" cy="3355975"/>
            <a:chOff x="5184" y="2400"/>
            <a:chExt cx="240" cy="1461"/>
          </a:xfrm>
        </p:grpSpPr>
        <p:sp>
          <p:nvSpPr>
            <p:cNvPr id="129040" name="Line 32">
              <a:extLst>
                <a:ext uri="{FF2B5EF4-FFF2-40B4-BE49-F238E27FC236}">
                  <a16:creationId xmlns:a16="http://schemas.microsoft.com/office/drawing/2014/main" id="{BF09C57C-2B72-8133-D2FE-A5223C622BEE}"/>
                </a:ext>
              </a:extLst>
            </p:cNvPr>
            <p:cNvSpPr>
              <a:spLocks noChangeShapeType="1"/>
            </p:cNvSpPr>
            <p:nvPr/>
          </p:nvSpPr>
          <p:spPr bwMode="auto">
            <a:xfrm>
              <a:off x="5271" y="2661"/>
              <a:ext cx="0" cy="1200"/>
            </a:xfrm>
            <a:prstGeom prst="line">
              <a:avLst/>
            </a:prstGeom>
            <a:noFill/>
            <a:ln w="38100">
              <a:solidFill>
                <a:srgbClr val="FF006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29041" name="Text Box 33">
              <a:extLst>
                <a:ext uri="{FF2B5EF4-FFF2-40B4-BE49-F238E27FC236}">
                  <a16:creationId xmlns:a16="http://schemas.microsoft.com/office/drawing/2014/main" id="{FCF18536-18C6-9E6C-C50D-C20472A14A49}"/>
                </a:ext>
              </a:extLst>
            </p:cNvPr>
            <p:cNvSpPr txBox="1">
              <a:spLocks noChangeArrowheads="1"/>
            </p:cNvSpPr>
            <p:nvPr/>
          </p:nvSpPr>
          <p:spPr bwMode="auto">
            <a:xfrm>
              <a:off x="5184" y="2400"/>
              <a:ext cx="240" cy="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spcBef>
                  <a:spcPct val="50000"/>
                </a:spcBef>
              </a:pPr>
              <a:r>
                <a:rPr lang="en-US" altLang="zh-CN">
                  <a:solidFill>
                    <a:srgbClr val="FF0066"/>
                  </a:solidFill>
                  <a:latin typeface="Arial" panose="020B0604020202020204" pitchFamily="34" charset="0"/>
                </a:rPr>
                <a:t>10</a:t>
              </a:r>
            </a:p>
          </p:txBody>
        </p:sp>
      </p:grpSp>
      <p:sp>
        <p:nvSpPr>
          <p:cNvPr id="129038" name="Text Box 34">
            <a:extLst>
              <a:ext uri="{FF2B5EF4-FFF2-40B4-BE49-F238E27FC236}">
                <a16:creationId xmlns:a16="http://schemas.microsoft.com/office/drawing/2014/main" id="{E6510C98-1111-411E-C145-0B827531A928}"/>
              </a:ext>
            </a:extLst>
          </p:cNvPr>
          <p:cNvSpPr txBox="1">
            <a:spLocks noChangeArrowheads="1"/>
          </p:cNvSpPr>
          <p:nvPr/>
        </p:nvSpPr>
        <p:spPr bwMode="auto">
          <a:xfrm>
            <a:off x="1258888" y="549275"/>
            <a:ext cx="2405062" cy="519113"/>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zh-CN" altLang="en-US" sz="2800">
                <a:solidFill>
                  <a:srgbClr val="000099"/>
                </a:solidFill>
                <a:latin typeface="Arial" panose="020B0604020202020204" pitchFamily="34" charset="0"/>
                <a:ea typeface="楷体_GB2312" pitchFamily="49" charset="-122"/>
              </a:rPr>
              <a:t>波形图：</a:t>
            </a:r>
          </a:p>
        </p:txBody>
      </p:sp>
      <p:sp>
        <p:nvSpPr>
          <p:cNvPr id="435235" name="Text Box 35">
            <a:extLst>
              <a:ext uri="{FF2B5EF4-FFF2-40B4-BE49-F238E27FC236}">
                <a16:creationId xmlns:a16="http://schemas.microsoft.com/office/drawing/2014/main" id="{A27103C7-171F-1476-3B55-5AE020AE7D5A}"/>
              </a:ext>
            </a:extLst>
          </p:cNvPr>
          <p:cNvSpPr txBox="1">
            <a:spLocks noChangeArrowheads="1"/>
          </p:cNvSpPr>
          <p:nvPr/>
        </p:nvSpPr>
        <p:spPr bwMode="auto">
          <a:xfrm>
            <a:off x="1449388" y="5275263"/>
            <a:ext cx="4638675" cy="457200"/>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zh-CN" altLang="en-US">
                <a:solidFill>
                  <a:srgbClr val="000099"/>
                </a:solidFill>
                <a:latin typeface="楷体_GB2312" pitchFamily="49" charset="-122"/>
                <a:ea typeface="楷体_GB2312" pitchFamily="49" charset="-122"/>
              </a:rPr>
              <a:t>该计数器的模为</a:t>
            </a:r>
            <a:r>
              <a:rPr kumimoji="1" lang="en-US" altLang="zh-CN">
                <a:solidFill>
                  <a:srgbClr val="000099"/>
                </a:solidFill>
                <a:latin typeface="楷体_GB2312" pitchFamily="49" charset="-122"/>
                <a:ea typeface="楷体_GB2312" pitchFamily="49" charset="-122"/>
              </a:rPr>
              <a:t>9</a:t>
            </a:r>
            <a:r>
              <a:rPr kumimoji="1" lang="zh-CN" altLang="en-US">
                <a:solidFill>
                  <a:srgbClr val="000099"/>
                </a:solidFill>
                <a:latin typeface="楷体_GB2312" pitchFamily="49" charset="-122"/>
                <a:ea typeface="楷体_GB2312" pitchFamily="49"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435202"/>
                                        </p:tgtEl>
                                        <p:attrNameLst>
                                          <p:attrName>style.visibility</p:attrName>
                                        </p:attrNameLst>
                                      </p:cBhvr>
                                      <p:to>
                                        <p:strVal val="visible"/>
                                      </p:to>
                                    </p:set>
                                    <p:animEffect transition="in" filter="randombar(vertical)">
                                      <p:cBhvr>
                                        <p:cTn id="7" dur="500"/>
                                        <p:tgtEl>
                                          <p:spTgt spid="4352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5" fill="hold" nodeType="clickEffect">
                                  <p:stCondLst>
                                    <p:cond delay="0"/>
                                  </p:stCondLst>
                                  <p:childTnLst>
                                    <p:set>
                                      <p:cBhvr>
                                        <p:cTn id="11" dur="1" fill="hold">
                                          <p:stCondLst>
                                            <p:cond delay="0"/>
                                          </p:stCondLst>
                                        </p:cTn>
                                        <p:tgtEl>
                                          <p:spTgt spid="435203"/>
                                        </p:tgtEl>
                                        <p:attrNameLst>
                                          <p:attrName>style.visibility</p:attrName>
                                        </p:attrNameLst>
                                      </p:cBhvr>
                                      <p:to>
                                        <p:strVal val="visible"/>
                                      </p:to>
                                    </p:set>
                                    <p:animEffect transition="in" filter="randombar(vertical)">
                                      <p:cBhvr>
                                        <p:cTn id="12" dur="500"/>
                                        <p:tgtEl>
                                          <p:spTgt spid="43520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435204"/>
                                        </p:tgtEl>
                                        <p:attrNameLst>
                                          <p:attrName>style.visibility</p:attrName>
                                        </p:attrNameLst>
                                      </p:cBhvr>
                                      <p:to>
                                        <p:strVal val="visible"/>
                                      </p:to>
                                    </p:set>
                                    <p:animEffect transition="in" filter="box(in)">
                                      <p:cBhvr>
                                        <p:cTn id="17" dur="500"/>
                                        <p:tgtEl>
                                          <p:spTgt spid="43520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435207"/>
                                        </p:tgtEl>
                                        <p:attrNameLst>
                                          <p:attrName>style.visibility</p:attrName>
                                        </p:attrNameLst>
                                      </p:cBhvr>
                                      <p:to>
                                        <p:strVal val="visible"/>
                                      </p:to>
                                    </p:set>
                                    <p:animEffect transition="in" filter="box(in)">
                                      <p:cBhvr>
                                        <p:cTn id="22" dur="500"/>
                                        <p:tgtEl>
                                          <p:spTgt spid="43520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435210"/>
                                        </p:tgtEl>
                                        <p:attrNameLst>
                                          <p:attrName>style.visibility</p:attrName>
                                        </p:attrNameLst>
                                      </p:cBhvr>
                                      <p:to>
                                        <p:strVal val="visible"/>
                                      </p:to>
                                    </p:set>
                                    <p:animEffect transition="in" filter="box(in)">
                                      <p:cBhvr>
                                        <p:cTn id="27" dur="500"/>
                                        <p:tgtEl>
                                          <p:spTgt spid="4352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435213"/>
                                        </p:tgtEl>
                                        <p:attrNameLst>
                                          <p:attrName>style.visibility</p:attrName>
                                        </p:attrNameLst>
                                      </p:cBhvr>
                                      <p:to>
                                        <p:strVal val="visible"/>
                                      </p:to>
                                    </p:set>
                                    <p:animEffect transition="in" filter="box(in)">
                                      <p:cBhvr>
                                        <p:cTn id="32" dur="500"/>
                                        <p:tgtEl>
                                          <p:spTgt spid="43521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435216"/>
                                        </p:tgtEl>
                                        <p:attrNameLst>
                                          <p:attrName>style.visibility</p:attrName>
                                        </p:attrNameLst>
                                      </p:cBhvr>
                                      <p:to>
                                        <p:strVal val="visible"/>
                                      </p:to>
                                    </p:set>
                                    <p:animEffect transition="in" filter="box(in)">
                                      <p:cBhvr>
                                        <p:cTn id="37" dur="500"/>
                                        <p:tgtEl>
                                          <p:spTgt spid="43521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nodeType="clickEffect">
                                  <p:stCondLst>
                                    <p:cond delay="0"/>
                                  </p:stCondLst>
                                  <p:childTnLst>
                                    <p:set>
                                      <p:cBhvr>
                                        <p:cTn id="41" dur="1" fill="hold">
                                          <p:stCondLst>
                                            <p:cond delay="0"/>
                                          </p:stCondLst>
                                        </p:cTn>
                                        <p:tgtEl>
                                          <p:spTgt spid="435219"/>
                                        </p:tgtEl>
                                        <p:attrNameLst>
                                          <p:attrName>style.visibility</p:attrName>
                                        </p:attrNameLst>
                                      </p:cBhvr>
                                      <p:to>
                                        <p:strVal val="visible"/>
                                      </p:to>
                                    </p:set>
                                    <p:animEffect transition="in" filter="box(in)">
                                      <p:cBhvr>
                                        <p:cTn id="42" dur="500"/>
                                        <p:tgtEl>
                                          <p:spTgt spid="43521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16" fill="hold" nodeType="clickEffect">
                                  <p:stCondLst>
                                    <p:cond delay="0"/>
                                  </p:stCondLst>
                                  <p:childTnLst>
                                    <p:set>
                                      <p:cBhvr>
                                        <p:cTn id="46" dur="1" fill="hold">
                                          <p:stCondLst>
                                            <p:cond delay="0"/>
                                          </p:stCondLst>
                                        </p:cTn>
                                        <p:tgtEl>
                                          <p:spTgt spid="435222"/>
                                        </p:tgtEl>
                                        <p:attrNameLst>
                                          <p:attrName>style.visibility</p:attrName>
                                        </p:attrNameLst>
                                      </p:cBhvr>
                                      <p:to>
                                        <p:strVal val="visible"/>
                                      </p:to>
                                    </p:set>
                                    <p:animEffect transition="in" filter="box(in)">
                                      <p:cBhvr>
                                        <p:cTn id="47" dur="500"/>
                                        <p:tgtEl>
                                          <p:spTgt spid="43522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4" presetClass="entr" presetSubtype="16" fill="hold" nodeType="clickEffect">
                                  <p:stCondLst>
                                    <p:cond delay="0"/>
                                  </p:stCondLst>
                                  <p:childTnLst>
                                    <p:set>
                                      <p:cBhvr>
                                        <p:cTn id="51" dur="1" fill="hold">
                                          <p:stCondLst>
                                            <p:cond delay="0"/>
                                          </p:stCondLst>
                                        </p:cTn>
                                        <p:tgtEl>
                                          <p:spTgt spid="435225"/>
                                        </p:tgtEl>
                                        <p:attrNameLst>
                                          <p:attrName>style.visibility</p:attrName>
                                        </p:attrNameLst>
                                      </p:cBhvr>
                                      <p:to>
                                        <p:strVal val="visible"/>
                                      </p:to>
                                    </p:set>
                                    <p:animEffect transition="in" filter="box(in)">
                                      <p:cBhvr>
                                        <p:cTn id="52" dur="500"/>
                                        <p:tgtEl>
                                          <p:spTgt spid="435225"/>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4" presetClass="entr" presetSubtype="16" fill="hold" nodeType="clickEffect">
                                  <p:stCondLst>
                                    <p:cond delay="0"/>
                                  </p:stCondLst>
                                  <p:childTnLst>
                                    <p:set>
                                      <p:cBhvr>
                                        <p:cTn id="56" dur="1" fill="hold">
                                          <p:stCondLst>
                                            <p:cond delay="0"/>
                                          </p:stCondLst>
                                        </p:cTn>
                                        <p:tgtEl>
                                          <p:spTgt spid="435228"/>
                                        </p:tgtEl>
                                        <p:attrNameLst>
                                          <p:attrName>style.visibility</p:attrName>
                                        </p:attrNameLst>
                                      </p:cBhvr>
                                      <p:to>
                                        <p:strVal val="visible"/>
                                      </p:to>
                                    </p:set>
                                    <p:animEffect transition="in" filter="box(in)">
                                      <p:cBhvr>
                                        <p:cTn id="57" dur="500"/>
                                        <p:tgtEl>
                                          <p:spTgt spid="435228"/>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4" presetClass="entr" presetSubtype="16" fill="hold" nodeType="clickEffect">
                                  <p:stCondLst>
                                    <p:cond delay="0"/>
                                  </p:stCondLst>
                                  <p:childTnLst>
                                    <p:set>
                                      <p:cBhvr>
                                        <p:cTn id="61" dur="1" fill="hold">
                                          <p:stCondLst>
                                            <p:cond delay="0"/>
                                          </p:stCondLst>
                                        </p:cTn>
                                        <p:tgtEl>
                                          <p:spTgt spid="435231"/>
                                        </p:tgtEl>
                                        <p:attrNameLst>
                                          <p:attrName>style.visibility</p:attrName>
                                        </p:attrNameLst>
                                      </p:cBhvr>
                                      <p:to>
                                        <p:strVal val="visible"/>
                                      </p:to>
                                    </p:set>
                                    <p:animEffect transition="in" filter="box(in)">
                                      <p:cBhvr>
                                        <p:cTn id="62" dur="500"/>
                                        <p:tgtEl>
                                          <p:spTgt spid="435231"/>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4" presetClass="entr" presetSubtype="16" fill="hold" grpId="0" nodeType="clickEffect">
                                  <p:stCondLst>
                                    <p:cond delay="0"/>
                                  </p:stCondLst>
                                  <p:childTnLst>
                                    <p:set>
                                      <p:cBhvr>
                                        <p:cTn id="66" dur="1" fill="hold">
                                          <p:stCondLst>
                                            <p:cond delay="0"/>
                                          </p:stCondLst>
                                        </p:cTn>
                                        <p:tgtEl>
                                          <p:spTgt spid="435235"/>
                                        </p:tgtEl>
                                        <p:attrNameLst>
                                          <p:attrName>style.visibility</p:attrName>
                                        </p:attrNameLst>
                                      </p:cBhvr>
                                      <p:to>
                                        <p:strVal val="visible"/>
                                      </p:to>
                                    </p:set>
                                    <p:animEffect transition="in" filter="box(in)">
                                      <p:cBhvr>
                                        <p:cTn id="67" dur="500"/>
                                        <p:tgtEl>
                                          <p:spTgt spid="435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202" grpId="0" animBg="1"/>
      <p:bldP spid="435235" grpId="0" autoUpdateAnimBg="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13A0B6E5-3FE3-9FD4-CC2D-003E5DC6631A}"/>
              </a:ext>
            </a:extLst>
          </p:cNvPr>
          <p:cNvPicPr>
            <a:picLocks noChangeAspect="1"/>
          </p:cNvPicPr>
          <p:nvPr/>
        </p:nvPicPr>
        <p:blipFill rotWithShape="1">
          <a:blip r:embed="rId2">
            <a:extLst>
              <a:ext uri="{28A0092B-C50C-407E-A947-70E740481C1C}">
                <a14:useLocalDpi xmlns:a14="http://schemas.microsoft.com/office/drawing/2010/main" val="0"/>
              </a:ext>
            </a:extLst>
          </a:blip>
          <a:srcRect t="-1" b="1489"/>
          <a:stretch/>
        </p:blipFill>
        <p:spPr>
          <a:xfrm>
            <a:off x="3899801" y="3274340"/>
            <a:ext cx="5222934" cy="2603000"/>
          </a:xfrm>
          <a:prstGeom prst="rect">
            <a:avLst/>
          </a:prstGeom>
        </p:spPr>
      </p:pic>
      <p:sp>
        <p:nvSpPr>
          <p:cNvPr id="130051" name="Rectangle 3">
            <a:extLst>
              <a:ext uri="{FF2B5EF4-FFF2-40B4-BE49-F238E27FC236}">
                <a16:creationId xmlns:a16="http://schemas.microsoft.com/office/drawing/2014/main" id="{FD7A2806-2838-7605-8E3C-5440142EAF6F}"/>
              </a:ext>
            </a:extLst>
          </p:cNvPr>
          <p:cNvSpPr>
            <a:spLocks noChangeArrowheads="1"/>
          </p:cNvSpPr>
          <p:nvPr/>
        </p:nvSpPr>
        <p:spPr bwMode="auto">
          <a:xfrm>
            <a:off x="482600" y="-128588"/>
            <a:ext cx="8347075" cy="1485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zh-CN" altLang="en-US" sz="2400">
                <a:solidFill>
                  <a:srgbClr val="000099"/>
                </a:solidFill>
                <a:latin typeface="Times New Roman" panose="02020603050405020304" pitchFamily="18" charset="0"/>
              </a:rPr>
              <a:t>分析下图所示的时序逻辑电路，试画出其状态图和在</a:t>
            </a:r>
            <a:r>
              <a:rPr lang="en-US" altLang="zh-CN" sz="2400">
                <a:solidFill>
                  <a:srgbClr val="000099"/>
                </a:solidFill>
                <a:latin typeface="Times New Roman" panose="02020603050405020304" pitchFamily="18" charset="0"/>
              </a:rPr>
              <a:t>CP</a:t>
            </a:r>
            <a:r>
              <a:rPr lang="zh-CN" altLang="en-US" sz="2400">
                <a:solidFill>
                  <a:srgbClr val="000099"/>
                </a:solidFill>
                <a:latin typeface="Times New Roman" panose="02020603050405020304" pitchFamily="18" charset="0"/>
              </a:rPr>
              <a:t>脉冲作用下</a:t>
            </a:r>
            <a:r>
              <a:rPr lang="en-US" altLang="zh-CN" sz="2400">
                <a:solidFill>
                  <a:srgbClr val="000099"/>
                </a:solidFill>
                <a:latin typeface="Times New Roman" panose="02020603050405020304" pitchFamily="18" charset="0"/>
              </a:rPr>
              <a:t>Q</a:t>
            </a:r>
            <a:r>
              <a:rPr lang="en-US" altLang="zh-CN" sz="2400" baseline="-25000">
                <a:solidFill>
                  <a:srgbClr val="000099"/>
                </a:solidFill>
                <a:latin typeface="Times New Roman" panose="02020603050405020304" pitchFamily="18" charset="0"/>
              </a:rPr>
              <a:t>3</a:t>
            </a:r>
            <a:r>
              <a:rPr lang="zh-CN" altLang="en-US" sz="2400">
                <a:solidFill>
                  <a:srgbClr val="000099"/>
                </a:solidFill>
                <a:latin typeface="Times New Roman" panose="02020603050405020304" pitchFamily="18" charset="0"/>
              </a:rPr>
              <a:t>、</a:t>
            </a:r>
            <a:r>
              <a:rPr lang="en-US" altLang="zh-CN" sz="2400">
                <a:solidFill>
                  <a:srgbClr val="000099"/>
                </a:solidFill>
                <a:latin typeface="Times New Roman" panose="02020603050405020304" pitchFamily="18" charset="0"/>
              </a:rPr>
              <a:t>Q</a:t>
            </a:r>
            <a:r>
              <a:rPr lang="en-US" altLang="zh-CN" sz="2400" baseline="-25000">
                <a:solidFill>
                  <a:srgbClr val="000099"/>
                </a:solidFill>
                <a:latin typeface="Times New Roman" panose="02020603050405020304" pitchFamily="18" charset="0"/>
              </a:rPr>
              <a:t>2</a:t>
            </a:r>
            <a:r>
              <a:rPr lang="zh-CN" altLang="en-US" sz="2400">
                <a:solidFill>
                  <a:srgbClr val="000099"/>
                </a:solidFill>
                <a:latin typeface="Times New Roman" panose="02020603050405020304" pitchFamily="18" charset="0"/>
              </a:rPr>
              <a:t>、</a:t>
            </a:r>
            <a:r>
              <a:rPr lang="en-US" altLang="zh-CN" sz="2400">
                <a:solidFill>
                  <a:srgbClr val="000099"/>
                </a:solidFill>
                <a:latin typeface="Times New Roman" panose="02020603050405020304" pitchFamily="18" charset="0"/>
              </a:rPr>
              <a:t>Q</a:t>
            </a:r>
            <a:r>
              <a:rPr lang="en-US" altLang="zh-CN" sz="2400" baseline="-25000">
                <a:solidFill>
                  <a:srgbClr val="000099"/>
                </a:solidFill>
                <a:latin typeface="Times New Roman" panose="02020603050405020304" pitchFamily="18" charset="0"/>
              </a:rPr>
              <a:t>1</a:t>
            </a:r>
            <a:r>
              <a:rPr lang="zh-CN" altLang="en-US" sz="2400">
                <a:solidFill>
                  <a:srgbClr val="000099"/>
                </a:solidFill>
                <a:latin typeface="Times New Roman" panose="02020603050405020304" pitchFamily="18" charset="0"/>
              </a:rPr>
              <a:t>、</a:t>
            </a:r>
            <a:r>
              <a:rPr lang="en-US" altLang="zh-CN" sz="2400">
                <a:solidFill>
                  <a:srgbClr val="000099"/>
                </a:solidFill>
                <a:latin typeface="Times New Roman" panose="02020603050405020304" pitchFamily="18" charset="0"/>
              </a:rPr>
              <a:t>Q</a:t>
            </a:r>
            <a:r>
              <a:rPr lang="en-US" altLang="zh-CN" sz="2400" baseline="-25000">
                <a:solidFill>
                  <a:srgbClr val="000099"/>
                </a:solidFill>
                <a:latin typeface="Times New Roman" panose="02020603050405020304" pitchFamily="18" charset="0"/>
              </a:rPr>
              <a:t>0</a:t>
            </a:r>
            <a:r>
              <a:rPr lang="zh-CN" altLang="en-US" sz="2400">
                <a:solidFill>
                  <a:srgbClr val="000099"/>
                </a:solidFill>
                <a:latin typeface="Times New Roman" panose="02020603050405020304" pitchFamily="18" charset="0"/>
              </a:rPr>
              <a:t>的波形，并指出计数器的模是多少？</a:t>
            </a:r>
            <a:endParaRPr lang="zh-CN" altLang="en-US" sz="2400">
              <a:solidFill>
                <a:schemeClr val="tx2"/>
              </a:solidFill>
              <a:latin typeface="Times New Roman" panose="02020603050405020304" pitchFamily="18" charset="0"/>
            </a:endParaRPr>
          </a:p>
        </p:txBody>
      </p:sp>
      <p:sp>
        <p:nvSpPr>
          <p:cNvPr id="436232" name="Text Box 8">
            <a:extLst>
              <a:ext uri="{FF2B5EF4-FFF2-40B4-BE49-F238E27FC236}">
                <a16:creationId xmlns:a16="http://schemas.microsoft.com/office/drawing/2014/main" id="{D6BE680E-18D9-1DBE-CCA8-5BE1FF33C36A}"/>
              </a:ext>
            </a:extLst>
          </p:cNvPr>
          <p:cNvSpPr txBox="1">
            <a:spLocks noChangeArrowheads="1"/>
          </p:cNvSpPr>
          <p:nvPr/>
        </p:nvSpPr>
        <p:spPr bwMode="auto">
          <a:xfrm>
            <a:off x="6228230" y="3397795"/>
            <a:ext cx="10795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lang="en-US" altLang="zh-CN" sz="1800" dirty="0">
                <a:solidFill>
                  <a:srgbClr val="000099"/>
                </a:solidFill>
                <a:latin typeface="Times New Roman" panose="02020603050405020304" pitchFamily="18" charset="0"/>
                <a:ea typeface="黑体" panose="02010609060101010101" pitchFamily="49" charset="-122"/>
              </a:rPr>
              <a:t>M=12</a:t>
            </a:r>
          </a:p>
        </p:txBody>
      </p:sp>
      <p:pic>
        <p:nvPicPr>
          <p:cNvPr id="3" name="图片 2">
            <a:extLst>
              <a:ext uri="{FF2B5EF4-FFF2-40B4-BE49-F238E27FC236}">
                <a16:creationId xmlns:a16="http://schemas.microsoft.com/office/drawing/2014/main" id="{D896613A-39A8-28DC-5352-7613A18858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5" y="1700760"/>
            <a:ext cx="3900305" cy="2520344"/>
          </a:xfrm>
          <a:prstGeom prst="rect">
            <a:avLst/>
          </a:prstGeom>
        </p:spPr>
      </p:pic>
      <p:grpSp>
        <p:nvGrpSpPr>
          <p:cNvPr id="8" name="组合 7">
            <a:extLst>
              <a:ext uri="{FF2B5EF4-FFF2-40B4-BE49-F238E27FC236}">
                <a16:creationId xmlns:a16="http://schemas.microsoft.com/office/drawing/2014/main" id="{2759D4A5-2806-1715-ED70-F682D834F16A}"/>
              </a:ext>
            </a:extLst>
          </p:cNvPr>
          <p:cNvGrpSpPr/>
          <p:nvPr/>
        </p:nvGrpSpPr>
        <p:grpSpPr>
          <a:xfrm>
            <a:off x="5440088" y="2132820"/>
            <a:ext cx="3161803" cy="629891"/>
            <a:chOff x="5440088" y="2132820"/>
            <a:chExt cx="3161803" cy="629891"/>
          </a:xfrm>
        </p:grpSpPr>
        <p:pic>
          <p:nvPicPr>
            <p:cNvPr id="5" name="图片 4">
              <a:extLst>
                <a:ext uri="{FF2B5EF4-FFF2-40B4-BE49-F238E27FC236}">
                  <a16:creationId xmlns:a16="http://schemas.microsoft.com/office/drawing/2014/main" id="{02D430B5-B188-0D5A-0427-A6B108B45F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0088" y="2132820"/>
              <a:ext cx="3161803" cy="629891"/>
            </a:xfrm>
            <a:prstGeom prst="rect">
              <a:avLst/>
            </a:prstGeom>
          </p:spPr>
        </p:pic>
        <p:cxnSp>
          <p:nvCxnSpPr>
            <p:cNvPr id="4" name="直接连接符 3">
              <a:extLst>
                <a:ext uri="{FF2B5EF4-FFF2-40B4-BE49-F238E27FC236}">
                  <a16:creationId xmlns:a16="http://schemas.microsoft.com/office/drawing/2014/main" id="{E5559452-9A66-BE3C-5595-764A00DC035B}"/>
                </a:ext>
              </a:extLst>
            </p:cNvPr>
            <p:cNvCxnSpPr/>
            <p:nvPr/>
          </p:nvCxnSpPr>
          <p:spPr bwMode="auto">
            <a:xfrm>
              <a:off x="5508130" y="2204830"/>
              <a:ext cx="504070" cy="0"/>
            </a:xfrm>
            <a:prstGeom prst="line">
              <a:avLst/>
            </a:prstGeom>
            <a:solidFill>
              <a:schemeClr val="accent1"/>
            </a:solidFill>
            <a:ln w="222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36232"/>
                                        </p:tgtEl>
                                        <p:attrNameLst>
                                          <p:attrName>style.visibility</p:attrName>
                                        </p:attrNameLst>
                                      </p:cBhvr>
                                      <p:to>
                                        <p:strVal val="visible"/>
                                      </p:to>
                                    </p:set>
                                    <p:animEffect transition="in" filter="blinds(horizontal)">
                                      <p:cBhvr>
                                        <p:cTn id="15" dur="500"/>
                                        <p:tgtEl>
                                          <p:spTgt spid="436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6232" grpId="0" autoUpdateAnimBg="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
            <a:extLst>
              <a:ext uri="{FF2B5EF4-FFF2-40B4-BE49-F238E27FC236}">
                <a16:creationId xmlns:a16="http://schemas.microsoft.com/office/drawing/2014/main" id="{1C4EA629-BD39-E01A-0C7F-F1DA02281166}"/>
              </a:ext>
            </a:extLst>
          </p:cNvPr>
          <p:cNvSpPr>
            <a:spLocks noChangeArrowheads="1"/>
          </p:cNvSpPr>
          <p:nvPr/>
        </p:nvSpPr>
        <p:spPr bwMode="auto">
          <a:xfrm>
            <a:off x="539750" y="404813"/>
            <a:ext cx="6565900"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762000" indent="-7620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62000" indent="-76200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762000" indent="-7620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762000" indent="-7620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762000" indent="-7620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1219200" indent="-7620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1676400" indent="-7620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2133600" indent="-7620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2590800" indent="-7620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zh-CN" altLang="en-US" sz="2800">
                <a:solidFill>
                  <a:srgbClr val="000099"/>
                </a:solidFill>
                <a:latin typeface="Times New Roman" panose="02020603050405020304" pitchFamily="18" charset="0"/>
              </a:rPr>
              <a:t>例  用</a:t>
            </a:r>
            <a:r>
              <a:rPr lang="en-US" altLang="zh-CN" sz="2800">
                <a:solidFill>
                  <a:srgbClr val="000099"/>
                </a:solidFill>
                <a:latin typeface="Times New Roman" panose="02020603050405020304" pitchFamily="18" charset="0"/>
              </a:rPr>
              <a:t>74VC161</a:t>
            </a:r>
            <a:r>
              <a:rPr lang="zh-CN" altLang="en-US" sz="2800">
                <a:solidFill>
                  <a:srgbClr val="000099"/>
                </a:solidFill>
                <a:latin typeface="Times New Roman" panose="02020603050405020304" pitchFamily="18" charset="0"/>
              </a:rPr>
              <a:t>组成</a:t>
            </a:r>
            <a:r>
              <a:rPr lang="en-US" altLang="zh-CN" sz="2800">
                <a:solidFill>
                  <a:srgbClr val="000099"/>
                </a:solidFill>
                <a:latin typeface="Times New Roman" panose="02020603050405020304" pitchFamily="18" charset="0"/>
              </a:rPr>
              <a:t>256</a:t>
            </a:r>
            <a:r>
              <a:rPr lang="zh-CN" altLang="en-US" sz="2800">
                <a:solidFill>
                  <a:srgbClr val="000099"/>
                </a:solidFill>
                <a:latin typeface="Times New Roman" panose="02020603050405020304" pitchFamily="18" charset="0"/>
              </a:rPr>
              <a:t>进制计数器。</a:t>
            </a:r>
          </a:p>
        </p:txBody>
      </p:sp>
      <p:sp>
        <p:nvSpPr>
          <p:cNvPr id="437251" name="Rectangle 3">
            <a:extLst>
              <a:ext uri="{FF2B5EF4-FFF2-40B4-BE49-F238E27FC236}">
                <a16:creationId xmlns:a16="http://schemas.microsoft.com/office/drawing/2014/main" id="{2610E4E8-D0A5-DDE3-FA7B-0F50F36A1591}"/>
              </a:ext>
            </a:extLst>
          </p:cNvPr>
          <p:cNvSpPr>
            <a:spLocks noChangeArrowheads="1"/>
          </p:cNvSpPr>
          <p:nvPr/>
        </p:nvSpPr>
        <p:spPr bwMode="auto">
          <a:xfrm>
            <a:off x="273050" y="1425575"/>
            <a:ext cx="1276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rgbClr val="000099"/>
                </a:solidFill>
                <a:latin typeface="楷体_GB2312" pitchFamily="49" charset="-122"/>
                <a:ea typeface="楷体_GB2312" pitchFamily="49" charset="-122"/>
              </a:rPr>
              <a:t>解：</a:t>
            </a:r>
            <a:r>
              <a:rPr lang="zh-CN" altLang="en-US">
                <a:latin typeface="楷体_GB2312" pitchFamily="49" charset="-122"/>
                <a:ea typeface="楷体_GB2312" pitchFamily="49" charset="-122"/>
              </a:rPr>
              <a:t> </a:t>
            </a:r>
          </a:p>
        </p:txBody>
      </p:sp>
      <p:sp>
        <p:nvSpPr>
          <p:cNvPr id="437252" name="Text Box 4">
            <a:extLst>
              <a:ext uri="{FF2B5EF4-FFF2-40B4-BE49-F238E27FC236}">
                <a16:creationId xmlns:a16="http://schemas.microsoft.com/office/drawing/2014/main" id="{9B0A74DB-EBF8-C939-7D1B-97AE1DA62F7E}"/>
              </a:ext>
            </a:extLst>
          </p:cNvPr>
          <p:cNvSpPr txBox="1">
            <a:spLocks noChangeArrowheads="1"/>
          </p:cNvSpPr>
          <p:nvPr/>
        </p:nvSpPr>
        <p:spPr bwMode="auto">
          <a:xfrm>
            <a:off x="522288" y="1909763"/>
            <a:ext cx="8264525" cy="1552575"/>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buFontTx/>
              <a:buChar char="•"/>
            </a:pPr>
            <a:r>
              <a:rPr kumimoji="1" lang="en-US" altLang="zh-CN">
                <a:solidFill>
                  <a:srgbClr val="000099"/>
                </a:solidFill>
                <a:latin typeface="Times New Roman" panose="02020603050405020304" pitchFamily="18" charset="0"/>
                <a:ea typeface="楷体_GB2312" pitchFamily="49" charset="-122"/>
              </a:rPr>
              <a:t>  1</a:t>
            </a:r>
            <a:r>
              <a:rPr kumimoji="1" lang="zh-CN" altLang="en-US">
                <a:solidFill>
                  <a:srgbClr val="000099"/>
                </a:solidFill>
                <a:latin typeface="Times New Roman" panose="02020603050405020304" pitchFamily="18" charset="0"/>
                <a:ea typeface="楷体_GB2312" pitchFamily="49" charset="-122"/>
              </a:rPr>
              <a:t>片</a:t>
            </a:r>
            <a:r>
              <a:rPr kumimoji="1" lang="en-US" altLang="zh-CN">
                <a:solidFill>
                  <a:srgbClr val="000099"/>
                </a:solidFill>
                <a:latin typeface="Times New Roman" panose="02020603050405020304" pitchFamily="18" charset="0"/>
                <a:ea typeface="楷体_GB2312" pitchFamily="49" charset="-122"/>
              </a:rPr>
              <a:t>74161</a:t>
            </a:r>
            <a:r>
              <a:rPr kumimoji="1" lang="zh-CN" altLang="en-US">
                <a:solidFill>
                  <a:srgbClr val="000099"/>
                </a:solidFill>
                <a:latin typeface="Times New Roman" panose="02020603050405020304" pitchFamily="18" charset="0"/>
                <a:ea typeface="楷体_GB2312" pitchFamily="49" charset="-122"/>
              </a:rPr>
              <a:t>是</a:t>
            </a:r>
            <a:r>
              <a:rPr kumimoji="1" lang="en-US" altLang="zh-CN">
                <a:solidFill>
                  <a:srgbClr val="000099"/>
                </a:solidFill>
                <a:latin typeface="Times New Roman" panose="02020603050405020304" pitchFamily="18" charset="0"/>
                <a:ea typeface="楷体_GB2312" pitchFamily="49" charset="-122"/>
              </a:rPr>
              <a:t>16</a:t>
            </a:r>
            <a:r>
              <a:rPr kumimoji="1" lang="zh-CN" altLang="en-US">
                <a:solidFill>
                  <a:srgbClr val="000099"/>
                </a:solidFill>
                <a:latin typeface="Times New Roman" panose="02020603050405020304" pitchFamily="18" charset="0"/>
                <a:ea typeface="楷体_GB2312" pitchFamily="49" charset="-122"/>
              </a:rPr>
              <a:t>进制计数器</a:t>
            </a:r>
          </a:p>
          <a:p>
            <a:pPr eaLnBrk="1" hangingPunct="1">
              <a:spcBef>
                <a:spcPct val="50000"/>
              </a:spcBef>
              <a:buFontTx/>
              <a:buChar char="•"/>
            </a:pPr>
            <a:r>
              <a:rPr kumimoji="1" lang="zh-CN" altLang="en-US">
                <a:solidFill>
                  <a:srgbClr val="000099"/>
                </a:solidFill>
                <a:latin typeface="Times New Roman" panose="02020603050405020304" pitchFamily="18" charset="0"/>
                <a:ea typeface="楷体_GB2312" pitchFamily="49" charset="-122"/>
              </a:rPr>
              <a:t>  </a:t>
            </a:r>
            <a:r>
              <a:rPr kumimoji="1" lang="en-US" altLang="zh-CN">
                <a:solidFill>
                  <a:srgbClr val="000099"/>
                </a:solidFill>
                <a:latin typeface="Times New Roman" panose="02020603050405020304" pitchFamily="18" charset="0"/>
                <a:ea typeface="楷体_GB2312" pitchFamily="49" charset="-122"/>
              </a:rPr>
              <a:t>256 = 16×16</a:t>
            </a:r>
          </a:p>
          <a:p>
            <a:pPr eaLnBrk="1" hangingPunct="1">
              <a:spcBef>
                <a:spcPct val="50000"/>
              </a:spcBef>
              <a:buFontTx/>
              <a:buChar char="•"/>
            </a:pPr>
            <a:r>
              <a:rPr kumimoji="1" lang="en-US" altLang="zh-CN">
                <a:solidFill>
                  <a:srgbClr val="000099"/>
                </a:solidFill>
                <a:latin typeface="Times New Roman" panose="02020603050405020304" pitchFamily="18" charset="0"/>
                <a:ea typeface="楷体_GB2312" pitchFamily="49" charset="-122"/>
              </a:rPr>
              <a:t>  </a:t>
            </a:r>
            <a:r>
              <a:rPr kumimoji="1" lang="zh-CN" altLang="en-US">
                <a:solidFill>
                  <a:srgbClr val="000099"/>
                </a:solidFill>
                <a:latin typeface="Times New Roman" panose="02020603050405020304" pitchFamily="18" charset="0"/>
                <a:ea typeface="楷体_GB2312" pitchFamily="49" charset="-122"/>
              </a:rPr>
              <a:t>所以</a:t>
            </a:r>
            <a:r>
              <a:rPr lang="en-US" altLang="zh-CN">
                <a:solidFill>
                  <a:srgbClr val="000099"/>
                </a:solidFill>
                <a:latin typeface="Times New Roman" panose="02020603050405020304" pitchFamily="18" charset="0"/>
                <a:ea typeface="楷体_GB2312" pitchFamily="49" charset="-122"/>
              </a:rPr>
              <a:t>256</a:t>
            </a:r>
            <a:r>
              <a:rPr lang="zh-CN" altLang="en-US">
                <a:solidFill>
                  <a:srgbClr val="000099"/>
                </a:solidFill>
                <a:latin typeface="Times New Roman" panose="02020603050405020304" pitchFamily="18" charset="0"/>
                <a:ea typeface="楷体_GB2312" pitchFamily="49" charset="-122"/>
              </a:rPr>
              <a:t>进制计数器需</a:t>
            </a:r>
            <a:r>
              <a:rPr kumimoji="1" lang="zh-CN" altLang="en-US">
                <a:solidFill>
                  <a:srgbClr val="000099"/>
                </a:solidFill>
                <a:latin typeface="Times New Roman" panose="02020603050405020304" pitchFamily="18" charset="0"/>
                <a:ea typeface="楷体_GB2312" pitchFamily="49" charset="-122"/>
              </a:rPr>
              <a:t>用两片</a:t>
            </a:r>
            <a:r>
              <a:rPr kumimoji="1" lang="en-US" altLang="zh-CN">
                <a:solidFill>
                  <a:srgbClr val="000099"/>
                </a:solidFill>
                <a:latin typeface="Times New Roman" panose="02020603050405020304" pitchFamily="18" charset="0"/>
                <a:ea typeface="楷体_GB2312" pitchFamily="49" charset="-122"/>
              </a:rPr>
              <a:t>74161</a:t>
            </a:r>
            <a:r>
              <a:rPr kumimoji="1" lang="zh-CN" altLang="en-US">
                <a:solidFill>
                  <a:srgbClr val="000099"/>
                </a:solidFill>
                <a:latin typeface="Times New Roman" panose="02020603050405020304" pitchFamily="18" charset="0"/>
                <a:ea typeface="楷体_GB2312" pitchFamily="49" charset="-122"/>
              </a:rPr>
              <a:t>构成</a:t>
            </a:r>
          </a:p>
        </p:txBody>
      </p:sp>
      <p:sp>
        <p:nvSpPr>
          <p:cNvPr id="437253" name="Text Box 5">
            <a:extLst>
              <a:ext uri="{FF2B5EF4-FFF2-40B4-BE49-F238E27FC236}">
                <a16:creationId xmlns:a16="http://schemas.microsoft.com/office/drawing/2014/main" id="{B6DA47BE-E8A4-029B-B6EB-53F7A6020BF7}"/>
              </a:ext>
            </a:extLst>
          </p:cNvPr>
          <p:cNvSpPr txBox="1">
            <a:spLocks noChangeArrowheads="1"/>
          </p:cNvSpPr>
          <p:nvPr/>
        </p:nvSpPr>
        <p:spPr bwMode="auto">
          <a:xfrm>
            <a:off x="487363" y="3676650"/>
            <a:ext cx="7475537" cy="457200"/>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buFontTx/>
              <a:buChar char="•"/>
            </a:pPr>
            <a:r>
              <a:rPr kumimoji="1" lang="zh-CN" altLang="en-US">
                <a:solidFill>
                  <a:srgbClr val="000099"/>
                </a:solidFill>
                <a:latin typeface="楷体_GB2312" pitchFamily="49" charset="-122"/>
                <a:ea typeface="楷体_GB2312" pitchFamily="49" charset="-122"/>
              </a:rPr>
              <a:t>片与片之间的连接通常有两种方式：</a:t>
            </a:r>
          </a:p>
        </p:txBody>
      </p:sp>
      <p:sp>
        <p:nvSpPr>
          <p:cNvPr id="437254" name="Text Box 6">
            <a:extLst>
              <a:ext uri="{FF2B5EF4-FFF2-40B4-BE49-F238E27FC236}">
                <a16:creationId xmlns:a16="http://schemas.microsoft.com/office/drawing/2014/main" id="{43332F66-72A1-7CB5-7184-0397E5F5CDCF}"/>
              </a:ext>
            </a:extLst>
          </p:cNvPr>
          <p:cNvSpPr txBox="1">
            <a:spLocks noChangeArrowheads="1"/>
          </p:cNvSpPr>
          <p:nvPr/>
        </p:nvSpPr>
        <p:spPr bwMode="auto">
          <a:xfrm>
            <a:off x="679450" y="4449763"/>
            <a:ext cx="7475538" cy="457200"/>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zh-CN" altLang="en-US">
                <a:solidFill>
                  <a:srgbClr val="000099"/>
                </a:solidFill>
                <a:latin typeface="楷体_GB2312" pitchFamily="49" charset="-122"/>
                <a:ea typeface="楷体_GB2312" pitchFamily="49" charset="-122"/>
              </a:rPr>
              <a:t>并行进位 </a:t>
            </a:r>
            <a:r>
              <a:rPr kumimoji="1" lang="en-US" altLang="zh-CN">
                <a:solidFill>
                  <a:srgbClr val="000099"/>
                </a:solidFill>
                <a:latin typeface="楷体_GB2312" pitchFamily="49" charset="-122"/>
                <a:ea typeface="楷体_GB2312" pitchFamily="49" charset="-122"/>
              </a:rPr>
              <a:t>(</a:t>
            </a:r>
            <a:r>
              <a:rPr kumimoji="1" lang="zh-CN" altLang="en-US">
                <a:solidFill>
                  <a:srgbClr val="000099"/>
                </a:solidFill>
                <a:latin typeface="楷体_GB2312" pitchFamily="49" charset="-122"/>
                <a:ea typeface="楷体_GB2312" pitchFamily="49" charset="-122"/>
              </a:rPr>
              <a:t>低位片的进位信号作为高位片的使能信号</a:t>
            </a:r>
            <a:r>
              <a:rPr kumimoji="1" lang="en-US" altLang="zh-CN">
                <a:solidFill>
                  <a:srgbClr val="000099"/>
                </a:solidFill>
                <a:latin typeface="楷体_GB2312" pitchFamily="49" charset="-122"/>
                <a:ea typeface="楷体_GB2312" pitchFamily="49" charset="-122"/>
              </a:rPr>
              <a:t>)</a:t>
            </a:r>
          </a:p>
        </p:txBody>
      </p:sp>
      <p:sp>
        <p:nvSpPr>
          <p:cNvPr id="437255" name="Text Box 7">
            <a:extLst>
              <a:ext uri="{FF2B5EF4-FFF2-40B4-BE49-F238E27FC236}">
                <a16:creationId xmlns:a16="http://schemas.microsoft.com/office/drawing/2014/main" id="{2B521713-0C3D-AF65-9606-4600A85367A4}"/>
              </a:ext>
            </a:extLst>
          </p:cNvPr>
          <p:cNvSpPr txBox="1">
            <a:spLocks noChangeArrowheads="1"/>
          </p:cNvSpPr>
          <p:nvPr/>
        </p:nvSpPr>
        <p:spPr bwMode="auto">
          <a:xfrm>
            <a:off x="650875" y="5413375"/>
            <a:ext cx="8493125" cy="1004888"/>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zh-CN" altLang="en-US">
                <a:solidFill>
                  <a:srgbClr val="000099"/>
                </a:solidFill>
                <a:latin typeface="楷体_GB2312" pitchFamily="49" charset="-122"/>
                <a:ea typeface="楷体_GB2312" pitchFamily="49" charset="-122"/>
              </a:rPr>
              <a:t>串行进位 </a:t>
            </a:r>
            <a:r>
              <a:rPr kumimoji="1" lang="en-US" altLang="zh-CN">
                <a:solidFill>
                  <a:srgbClr val="000099"/>
                </a:solidFill>
                <a:latin typeface="楷体_GB2312" pitchFamily="49" charset="-122"/>
                <a:ea typeface="楷体_GB2312" pitchFamily="49" charset="-122"/>
              </a:rPr>
              <a:t>(</a:t>
            </a:r>
            <a:r>
              <a:rPr kumimoji="1" lang="zh-CN" altLang="en-US">
                <a:solidFill>
                  <a:srgbClr val="000099"/>
                </a:solidFill>
                <a:latin typeface="楷体_GB2312" pitchFamily="49" charset="-122"/>
                <a:ea typeface="楷体_GB2312" pitchFamily="49" charset="-122"/>
              </a:rPr>
              <a:t>低位片的进位信号作为高位片的时钟脉冲，</a:t>
            </a:r>
          </a:p>
          <a:p>
            <a:pPr eaLnBrk="1" hangingPunct="1">
              <a:spcBef>
                <a:spcPct val="50000"/>
              </a:spcBef>
            </a:pPr>
            <a:r>
              <a:rPr kumimoji="1" lang="zh-CN" altLang="en-US">
                <a:solidFill>
                  <a:srgbClr val="000099"/>
                </a:solidFill>
                <a:latin typeface="楷体_GB2312" pitchFamily="49" charset="-122"/>
                <a:ea typeface="楷体_GB2312" pitchFamily="49" charset="-122"/>
              </a:rPr>
              <a:t>          即异步计数方式</a:t>
            </a:r>
            <a:r>
              <a:rPr kumimoji="1" lang="en-US" altLang="zh-CN">
                <a:solidFill>
                  <a:srgbClr val="000099"/>
                </a:solidFill>
                <a:latin typeface="楷体_GB2312" pitchFamily="49" charset="-122"/>
                <a:ea typeface="楷体_GB2312" pitchFamily="49" charset="-122"/>
              </a:rPr>
              <a:t>) </a:t>
            </a:r>
          </a:p>
        </p:txBody>
      </p:sp>
      <p:sp>
        <p:nvSpPr>
          <p:cNvPr id="437256" name="AutoShape 8">
            <a:extLst>
              <a:ext uri="{FF2B5EF4-FFF2-40B4-BE49-F238E27FC236}">
                <a16:creationId xmlns:a16="http://schemas.microsoft.com/office/drawing/2014/main" id="{5E3105AC-2342-E088-E713-47E37B18ACCF}"/>
              </a:ext>
            </a:extLst>
          </p:cNvPr>
          <p:cNvSpPr>
            <a:spLocks/>
          </p:cNvSpPr>
          <p:nvPr/>
        </p:nvSpPr>
        <p:spPr bwMode="auto">
          <a:xfrm>
            <a:off x="511175" y="4689475"/>
            <a:ext cx="201613" cy="1169988"/>
          </a:xfrm>
          <a:prstGeom prst="leftBrace">
            <a:avLst>
              <a:gd name="adj1" fmla="val 48359"/>
              <a:gd name="adj2" fmla="val 50000"/>
            </a:avLst>
          </a:prstGeom>
          <a:noFill/>
          <a:ln w="28575">
            <a:solidFill>
              <a:srgbClr val="000099"/>
            </a:solidFill>
            <a:round/>
            <a:headEnd/>
            <a:tailEnd/>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37257" name="Text Box 9">
            <a:extLst>
              <a:ext uri="{FF2B5EF4-FFF2-40B4-BE49-F238E27FC236}">
                <a16:creationId xmlns:a16="http://schemas.microsoft.com/office/drawing/2014/main" id="{E822EC8A-0C51-96CB-8DFC-91A947ECEF1C}"/>
              </a:ext>
            </a:extLst>
          </p:cNvPr>
          <p:cNvSpPr txBox="1">
            <a:spLocks noChangeArrowheads="1"/>
          </p:cNvSpPr>
          <p:nvPr/>
        </p:nvSpPr>
        <p:spPr bwMode="auto">
          <a:xfrm>
            <a:off x="866775" y="1408113"/>
            <a:ext cx="1495425" cy="457200"/>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zh-CN" altLang="en-US">
                <a:solidFill>
                  <a:srgbClr val="000099"/>
                </a:solidFill>
                <a:latin typeface="楷体_GB2312" pitchFamily="49" charset="-122"/>
                <a:ea typeface="楷体_GB2312" pitchFamily="49" charset="-122"/>
              </a:rPr>
              <a:t>设计思想</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37250"/>
                                        </p:tgtEl>
                                        <p:attrNameLst>
                                          <p:attrName>style.visibility</p:attrName>
                                        </p:attrNameLst>
                                      </p:cBhvr>
                                      <p:to>
                                        <p:strVal val="visible"/>
                                      </p:to>
                                    </p:set>
                                    <p:animEffect transition="in" filter="strips(downRight)">
                                      <p:cBhvr>
                                        <p:cTn id="7" dur="500"/>
                                        <p:tgtEl>
                                          <p:spTgt spid="4372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437251"/>
                                        </p:tgtEl>
                                        <p:attrNameLst>
                                          <p:attrName>style.visibility</p:attrName>
                                        </p:attrNameLst>
                                      </p:cBhvr>
                                      <p:to>
                                        <p:strVal val="visible"/>
                                      </p:to>
                                    </p:set>
                                    <p:animEffect transition="in" filter="strips(downRight)">
                                      <p:cBhvr>
                                        <p:cTn id="12" dur="500"/>
                                        <p:tgtEl>
                                          <p:spTgt spid="43725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437257"/>
                                        </p:tgtEl>
                                        <p:attrNameLst>
                                          <p:attrName>style.visibility</p:attrName>
                                        </p:attrNameLst>
                                      </p:cBhvr>
                                      <p:to>
                                        <p:strVal val="visible"/>
                                      </p:to>
                                    </p:set>
                                    <p:animEffect transition="in" filter="strips(downRight)">
                                      <p:cBhvr>
                                        <p:cTn id="17" dur="500"/>
                                        <p:tgtEl>
                                          <p:spTgt spid="43725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437252"/>
                                        </p:tgtEl>
                                        <p:attrNameLst>
                                          <p:attrName>style.visibility</p:attrName>
                                        </p:attrNameLst>
                                      </p:cBhvr>
                                      <p:to>
                                        <p:strVal val="visible"/>
                                      </p:to>
                                    </p:set>
                                    <p:animEffect transition="in" filter="strips(downRight)">
                                      <p:cBhvr>
                                        <p:cTn id="22" dur="500"/>
                                        <p:tgtEl>
                                          <p:spTgt spid="43725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437253"/>
                                        </p:tgtEl>
                                        <p:attrNameLst>
                                          <p:attrName>style.visibility</p:attrName>
                                        </p:attrNameLst>
                                      </p:cBhvr>
                                      <p:to>
                                        <p:strVal val="visible"/>
                                      </p:to>
                                    </p:set>
                                    <p:animEffect transition="in" filter="strips(downRight)">
                                      <p:cBhvr>
                                        <p:cTn id="27" dur="500"/>
                                        <p:tgtEl>
                                          <p:spTgt spid="43725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437256"/>
                                        </p:tgtEl>
                                        <p:attrNameLst>
                                          <p:attrName>style.visibility</p:attrName>
                                        </p:attrNameLst>
                                      </p:cBhvr>
                                      <p:to>
                                        <p:strVal val="visible"/>
                                      </p:to>
                                    </p:set>
                                    <p:animEffect transition="in" filter="strips(downRight)">
                                      <p:cBhvr>
                                        <p:cTn id="32" dur="500"/>
                                        <p:tgtEl>
                                          <p:spTgt spid="43725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437254"/>
                                        </p:tgtEl>
                                        <p:attrNameLst>
                                          <p:attrName>style.visibility</p:attrName>
                                        </p:attrNameLst>
                                      </p:cBhvr>
                                      <p:to>
                                        <p:strVal val="visible"/>
                                      </p:to>
                                    </p:set>
                                    <p:animEffect transition="in" filter="strips(downRight)">
                                      <p:cBhvr>
                                        <p:cTn id="37" dur="500"/>
                                        <p:tgtEl>
                                          <p:spTgt spid="43725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437255"/>
                                        </p:tgtEl>
                                        <p:attrNameLst>
                                          <p:attrName>style.visibility</p:attrName>
                                        </p:attrNameLst>
                                      </p:cBhvr>
                                      <p:to>
                                        <p:strVal val="visible"/>
                                      </p:to>
                                    </p:set>
                                    <p:animEffect transition="in" filter="strips(downRight)">
                                      <p:cBhvr>
                                        <p:cTn id="42" dur="500"/>
                                        <p:tgtEl>
                                          <p:spTgt spid="437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7250" grpId="0" autoUpdateAnimBg="0"/>
      <p:bldP spid="437251" grpId="0" autoUpdateAnimBg="0"/>
      <p:bldP spid="437252" grpId="0" autoUpdateAnimBg="0"/>
      <p:bldP spid="437253" grpId="0" autoUpdateAnimBg="0"/>
      <p:bldP spid="437254" grpId="0" autoUpdateAnimBg="0"/>
      <p:bldP spid="437255" grpId="0" autoUpdateAnimBg="0"/>
      <p:bldP spid="437256" grpId="0" animBg="1"/>
      <p:bldP spid="437257" grpId="0"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Text Box 2">
            <a:extLst>
              <a:ext uri="{FF2B5EF4-FFF2-40B4-BE49-F238E27FC236}">
                <a16:creationId xmlns:a16="http://schemas.microsoft.com/office/drawing/2014/main" id="{1E9721F2-62C5-2BFB-3EBE-1CDAB98BD2BB}"/>
              </a:ext>
            </a:extLst>
          </p:cNvPr>
          <p:cNvSpPr txBox="1">
            <a:spLocks noChangeArrowheads="1"/>
          </p:cNvSpPr>
          <p:nvPr/>
        </p:nvSpPr>
        <p:spPr bwMode="auto">
          <a:xfrm>
            <a:off x="2911475" y="5894388"/>
            <a:ext cx="29241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en-US" altLang="zh-CN">
                <a:solidFill>
                  <a:srgbClr val="000099"/>
                </a:solidFill>
                <a:latin typeface="Times New Roman" panose="02020603050405020304" pitchFamily="18" charset="0"/>
                <a:ea typeface="楷体_GB2312" pitchFamily="49" charset="-122"/>
              </a:rPr>
              <a:t>N = 16×16=256</a:t>
            </a:r>
            <a:r>
              <a:rPr kumimoji="1" lang="en-US" altLang="zh-CN" sz="2800">
                <a:solidFill>
                  <a:srgbClr val="000099"/>
                </a:solidFill>
                <a:latin typeface="Times New Roman" panose="02020603050405020304" pitchFamily="18" charset="0"/>
                <a:ea typeface="楷体_GB2312" pitchFamily="49" charset="-122"/>
              </a:rPr>
              <a:t> </a:t>
            </a:r>
            <a:endParaRPr kumimoji="1" lang="en-US" altLang="zh-CN" sz="2800" baseline="-25000">
              <a:solidFill>
                <a:srgbClr val="000099"/>
              </a:solidFill>
              <a:latin typeface="Times New Roman" panose="02020603050405020304" pitchFamily="18" charset="0"/>
              <a:ea typeface="楷体_GB2312" pitchFamily="49" charset="-122"/>
            </a:endParaRPr>
          </a:p>
        </p:txBody>
      </p:sp>
      <p:sp>
        <p:nvSpPr>
          <p:cNvPr id="132099" name="AutoShape 3">
            <a:extLst>
              <a:ext uri="{FF2B5EF4-FFF2-40B4-BE49-F238E27FC236}">
                <a16:creationId xmlns:a16="http://schemas.microsoft.com/office/drawing/2014/main" id="{6C186843-4963-5FD3-5B3B-B0598604958D}"/>
              </a:ext>
            </a:extLst>
          </p:cNvPr>
          <p:cNvSpPr>
            <a:spLocks noChangeArrowheads="1"/>
          </p:cNvSpPr>
          <p:nvPr/>
        </p:nvSpPr>
        <p:spPr bwMode="auto">
          <a:xfrm>
            <a:off x="709613" y="1870075"/>
            <a:ext cx="7070725" cy="3306763"/>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132100" name="Object 4">
            <a:extLst>
              <a:ext uri="{FF2B5EF4-FFF2-40B4-BE49-F238E27FC236}">
                <a16:creationId xmlns:a16="http://schemas.microsoft.com/office/drawing/2014/main" id="{708D10E6-E085-009F-10C2-9EA6B92C2156}"/>
              </a:ext>
            </a:extLst>
          </p:cNvPr>
          <p:cNvGraphicFramePr>
            <a:graphicFrameLocks noChangeAspect="1"/>
          </p:cNvGraphicFramePr>
          <p:nvPr/>
        </p:nvGraphicFramePr>
        <p:xfrm>
          <a:off x="703263" y="1897740"/>
          <a:ext cx="6796087" cy="2359025"/>
        </p:xfrm>
        <a:graphic>
          <a:graphicData uri="http://schemas.openxmlformats.org/presentationml/2006/ole">
            <mc:AlternateContent xmlns:mc="http://schemas.openxmlformats.org/markup-compatibility/2006">
              <mc:Choice xmlns:v="urn:schemas-microsoft-com:vml" Requires="v">
                <p:oleObj name="图片" r:id="rId3" imgW="3020568" imgH="1011936" progId="Word.Picture.8">
                  <p:embed/>
                </p:oleObj>
              </mc:Choice>
              <mc:Fallback>
                <p:oleObj name="图片" r:id="rId3" imgW="3020568" imgH="1011936" progId="Word.Picture.8">
                  <p:embed/>
                  <p:pic>
                    <p:nvPicPr>
                      <p:cNvPr id="132100" name="Object 4">
                        <a:extLst>
                          <a:ext uri="{FF2B5EF4-FFF2-40B4-BE49-F238E27FC236}">
                            <a16:creationId xmlns:a16="http://schemas.microsoft.com/office/drawing/2014/main" id="{708D10E6-E085-009F-10C2-9EA6B92C21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263" y="1897740"/>
                        <a:ext cx="6796087" cy="2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38277" name="Group 5">
            <a:extLst>
              <a:ext uri="{FF2B5EF4-FFF2-40B4-BE49-F238E27FC236}">
                <a16:creationId xmlns:a16="http://schemas.microsoft.com/office/drawing/2014/main" id="{FD8B9E00-68F2-ED13-7142-BEB3C4F81865}"/>
              </a:ext>
            </a:extLst>
          </p:cNvPr>
          <p:cNvGrpSpPr>
            <a:grpSpLocks/>
          </p:cNvGrpSpPr>
          <p:nvPr/>
        </p:nvGrpSpPr>
        <p:grpSpPr bwMode="auto">
          <a:xfrm>
            <a:off x="3943350" y="2684463"/>
            <a:ext cx="900113" cy="449262"/>
            <a:chOff x="2965" y="1905"/>
            <a:chExt cx="567" cy="283"/>
          </a:xfrm>
        </p:grpSpPr>
        <p:sp>
          <p:nvSpPr>
            <p:cNvPr id="132117" name="Line 6">
              <a:extLst>
                <a:ext uri="{FF2B5EF4-FFF2-40B4-BE49-F238E27FC236}">
                  <a16:creationId xmlns:a16="http://schemas.microsoft.com/office/drawing/2014/main" id="{3E391ACB-26A0-EF5C-3113-556B0BDC112F}"/>
                </a:ext>
              </a:extLst>
            </p:cNvPr>
            <p:cNvSpPr>
              <a:spLocks noChangeShapeType="1"/>
            </p:cNvSpPr>
            <p:nvPr/>
          </p:nvSpPr>
          <p:spPr bwMode="auto">
            <a:xfrm>
              <a:off x="2965" y="1962"/>
              <a:ext cx="567" cy="0"/>
            </a:xfrm>
            <a:prstGeom prst="line">
              <a:avLst/>
            </a:prstGeom>
            <a:noFill/>
            <a:ln w="76200">
              <a:solidFill>
                <a:srgbClr val="99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18" name="Line 7">
              <a:extLst>
                <a:ext uri="{FF2B5EF4-FFF2-40B4-BE49-F238E27FC236}">
                  <a16:creationId xmlns:a16="http://schemas.microsoft.com/office/drawing/2014/main" id="{573CB90C-9161-2B8B-A7E3-DA6EDCD57D79}"/>
                </a:ext>
              </a:extLst>
            </p:cNvPr>
            <p:cNvSpPr>
              <a:spLocks noChangeShapeType="1"/>
            </p:cNvSpPr>
            <p:nvPr/>
          </p:nvSpPr>
          <p:spPr bwMode="auto">
            <a:xfrm flipV="1">
              <a:off x="3305" y="1933"/>
              <a:ext cx="0" cy="243"/>
            </a:xfrm>
            <a:prstGeom prst="line">
              <a:avLst/>
            </a:prstGeom>
            <a:noFill/>
            <a:ln w="76200">
              <a:solidFill>
                <a:srgbClr val="99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19" name="Line 8">
              <a:extLst>
                <a:ext uri="{FF2B5EF4-FFF2-40B4-BE49-F238E27FC236}">
                  <a16:creationId xmlns:a16="http://schemas.microsoft.com/office/drawing/2014/main" id="{06052595-A552-A532-241A-039BB99DBBF4}"/>
                </a:ext>
              </a:extLst>
            </p:cNvPr>
            <p:cNvSpPr>
              <a:spLocks noChangeShapeType="1"/>
            </p:cNvSpPr>
            <p:nvPr/>
          </p:nvSpPr>
          <p:spPr bwMode="auto">
            <a:xfrm>
              <a:off x="3277" y="2188"/>
              <a:ext cx="255" cy="0"/>
            </a:xfrm>
            <a:prstGeom prst="line">
              <a:avLst/>
            </a:prstGeom>
            <a:noFill/>
            <a:ln w="76200">
              <a:solidFill>
                <a:srgbClr val="99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20" name="Oval 9">
              <a:extLst>
                <a:ext uri="{FF2B5EF4-FFF2-40B4-BE49-F238E27FC236}">
                  <a16:creationId xmlns:a16="http://schemas.microsoft.com/office/drawing/2014/main" id="{9E02FD5A-5691-9552-71DC-CF3B1CF4AF14}"/>
                </a:ext>
              </a:extLst>
            </p:cNvPr>
            <p:cNvSpPr>
              <a:spLocks noChangeArrowheads="1"/>
            </p:cNvSpPr>
            <p:nvPr/>
          </p:nvSpPr>
          <p:spPr bwMode="auto">
            <a:xfrm>
              <a:off x="3249" y="1905"/>
              <a:ext cx="105" cy="128"/>
            </a:xfrm>
            <a:prstGeom prst="ellipse">
              <a:avLst/>
            </a:prstGeom>
            <a:solidFill>
              <a:schemeClr val="folHlink"/>
            </a:solidFill>
            <a:ln w="19050">
              <a:solidFill>
                <a:srgbClr val="99CC00"/>
              </a:solidFill>
              <a:round/>
              <a:headEnd/>
              <a:tailEnd/>
            </a:ln>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sp>
        <p:nvSpPr>
          <p:cNvPr id="438282" name="Rectangle 10">
            <a:extLst>
              <a:ext uri="{FF2B5EF4-FFF2-40B4-BE49-F238E27FC236}">
                <a16:creationId xmlns:a16="http://schemas.microsoft.com/office/drawing/2014/main" id="{4E275B07-B23C-4493-E9F3-53C088DEF11E}"/>
              </a:ext>
            </a:extLst>
          </p:cNvPr>
          <p:cNvSpPr>
            <a:spLocks noChangeArrowheads="1"/>
          </p:cNvSpPr>
          <p:nvPr/>
        </p:nvSpPr>
        <p:spPr bwMode="auto">
          <a:xfrm>
            <a:off x="4921250" y="4214813"/>
            <a:ext cx="22209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kumimoji="1" lang="en-US" altLang="zh-CN" sz="2000">
                <a:solidFill>
                  <a:srgbClr val="FF0000"/>
                </a:solidFill>
                <a:latin typeface="Times New Roman" panose="02020603050405020304" pitchFamily="18" charset="0"/>
                <a:ea typeface="楷体_GB2312" pitchFamily="49" charset="-122"/>
              </a:rPr>
              <a:t>+ 0  0  0  1</a:t>
            </a:r>
          </a:p>
        </p:txBody>
      </p:sp>
      <p:grpSp>
        <p:nvGrpSpPr>
          <p:cNvPr id="438283" name="Group 11">
            <a:extLst>
              <a:ext uri="{FF2B5EF4-FFF2-40B4-BE49-F238E27FC236}">
                <a16:creationId xmlns:a16="http://schemas.microsoft.com/office/drawing/2014/main" id="{ECA157F1-8880-3102-D8CF-F46F61FC4D2F}"/>
              </a:ext>
            </a:extLst>
          </p:cNvPr>
          <p:cNvGrpSpPr>
            <a:grpSpLocks/>
          </p:cNvGrpSpPr>
          <p:nvPr/>
        </p:nvGrpSpPr>
        <p:grpSpPr bwMode="auto">
          <a:xfrm>
            <a:off x="633413" y="3525838"/>
            <a:ext cx="4219575" cy="609600"/>
            <a:chOff x="399" y="2221"/>
            <a:chExt cx="2658" cy="384"/>
          </a:xfrm>
        </p:grpSpPr>
        <p:sp>
          <p:nvSpPr>
            <p:cNvPr id="132110" name="Line 12">
              <a:extLst>
                <a:ext uri="{FF2B5EF4-FFF2-40B4-BE49-F238E27FC236}">
                  <a16:creationId xmlns:a16="http://schemas.microsoft.com/office/drawing/2014/main" id="{2BC4E7EC-B2EC-C10C-E62B-6A61B715FC35}"/>
                </a:ext>
              </a:extLst>
            </p:cNvPr>
            <p:cNvSpPr>
              <a:spLocks noChangeShapeType="1"/>
            </p:cNvSpPr>
            <p:nvPr/>
          </p:nvSpPr>
          <p:spPr bwMode="auto">
            <a:xfrm>
              <a:off x="2848" y="2229"/>
              <a:ext cx="209" cy="0"/>
            </a:xfrm>
            <a:prstGeom prst="line">
              <a:avLst/>
            </a:prstGeom>
            <a:noFill/>
            <a:ln w="762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11" name="Line 13">
              <a:extLst>
                <a:ext uri="{FF2B5EF4-FFF2-40B4-BE49-F238E27FC236}">
                  <a16:creationId xmlns:a16="http://schemas.microsoft.com/office/drawing/2014/main" id="{C0FCBA76-4966-7BDF-9829-FC4866CEC16C}"/>
                </a:ext>
              </a:extLst>
            </p:cNvPr>
            <p:cNvSpPr>
              <a:spLocks noChangeShapeType="1"/>
            </p:cNvSpPr>
            <p:nvPr/>
          </p:nvSpPr>
          <p:spPr bwMode="auto">
            <a:xfrm>
              <a:off x="886" y="2229"/>
              <a:ext cx="231" cy="0"/>
            </a:xfrm>
            <a:prstGeom prst="line">
              <a:avLst/>
            </a:prstGeom>
            <a:noFill/>
            <a:ln w="762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12" name="Line 14">
              <a:extLst>
                <a:ext uri="{FF2B5EF4-FFF2-40B4-BE49-F238E27FC236}">
                  <a16:creationId xmlns:a16="http://schemas.microsoft.com/office/drawing/2014/main" id="{A18ED987-89A0-D871-EAC7-A39A0ED781D5}"/>
                </a:ext>
              </a:extLst>
            </p:cNvPr>
            <p:cNvSpPr>
              <a:spLocks noChangeShapeType="1"/>
            </p:cNvSpPr>
            <p:nvPr/>
          </p:nvSpPr>
          <p:spPr bwMode="auto">
            <a:xfrm flipV="1">
              <a:off x="2880" y="2221"/>
              <a:ext cx="0" cy="361"/>
            </a:xfrm>
            <a:prstGeom prst="line">
              <a:avLst/>
            </a:prstGeom>
            <a:noFill/>
            <a:ln w="762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13" name="Line 15">
              <a:extLst>
                <a:ext uri="{FF2B5EF4-FFF2-40B4-BE49-F238E27FC236}">
                  <a16:creationId xmlns:a16="http://schemas.microsoft.com/office/drawing/2014/main" id="{B9EF716A-CB5D-77BA-57B1-3C1C84414D9D}"/>
                </a:ext>
              </a:extLst>
            </p:cNvPr>
            <p:cNvSpPr>
              <a:spLocks noChangeShapeType="1"/>
            </p:cNvSpPr>
            <p:nvPr/>
          </p:nvSpPr>
          <p:spPr bwMode="auto">
            <a:xfrm flipV="1">
              <a:off x="913" y="2229"/>
              <a:ext cx="0" cy="340"/>
            </a:xfrm>
            <a:prstGeom prst="line">
              <a:avLst/>
            </a:prstGeom>
            <a:noFill/>
            <a:ln w="762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14" name="Line 16">
              <a:extLst>
                <a:ext uri="{FF2B5EF4-FFF2-40B4-BE49-F238E27FC236}">
                  <a16:creationId xmlns:a16="http://schemas.microsoft.com/office/drawing/2014/main" id="{1094D412-CB2D-3D47-F4CA-A7E1E6538DA7}"/>
                </a:ext>
              </a:extLst>
            </p:cNvPr>
            <p:cNvSpPr>
              <a:spLocks noChangeShapeType="1"/>
            </p:cNvSpPr>
            <p:nvPr/>
          </p:nvSpPr>
          <p:spPr bwMode="auto">
            <a:xfrm>
              <a:off x="690" y="2565"/>
              <a:ext cx="2194" cy="0"/>
            </a:xfrm>
            <a:prstGeom prst="line">
              <a:avLst/>
            </a:prstGeom>
            <a:noFill/>
            <a:ln w="762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15" name="Text Box 17">
              <a:extLst>
                <a:ext uri="{FF2B5EF4-FFF2-40B4-BE49-F238E27FC236}">
                  <a16:creationId xmlns:a16="http://schemas.microsoft.com/office/drawing/2014/main" id="{387335A7-B4AE-D4E9-D810-050A6F6C4ADD}"/>
                </a:ext>
              </a:extLst>
            </p:cNvPr>
            <p:cNvSpPr txBox="1">
              <a:spLocks noChangeArrowheads="1"/>
            </p:cNvSpPr>
            <p:nvPr/>
          </p:nvSpPr>
          <p:spPr bwMode="auto">
            <a:xfrm>
              <a:off x="399" y="2413"/>
              <a:ext cx="30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1800">
                  <a:latin typeface="Times New Roman" panose="02020603050405020304" pitchFamily="18" charset="0"/>
                  <a:ea typeface="楷体_GB2312" pitchFamily="49" charset="-122"/>
                </a:rPr>
                <a:t>CP</a:t>
              </a:r>
              <a:endParaRPr lang="en-US" altLang="zh-CN" sz="4400" b="0">
                <a:latin typeface="Times New Roman" panose="02020603050405020304" pitchFamily="18" charset="0"/>
                <a:ea typeface="楷体_GB2312" pitchFamily="49" charset="-122"/>
              </a:endParaRPr>
            </a:p>
          </p:txBody>
        </p:sp>
        <p:sp>
          <p:nvSpPr>
            <p:cNvPr id="132116" name="Oval 18">
              <a:extLst>
                <a:ext uri="{FF2B5EF4-FFF2-40B4-BE49-F238E27FC236}">
                  <a16:creationId xmlns:a16="http://schemas.microsoft.com/office/drawing/2014/main" id="{A28DD87B-69F7-56AA-B99C-7A5D885DF58C}"/>
                </a:ext>
              </a:extLst>
            </p:cNvPr>
            <p:cNvSpPr>
              <a:spLocks noChangeArrowheads="1"/>
            </p:cNvSpPr>
            <p:nvPr/>
          </p:nvSpPr>
          <p:spPr bwMode="auto">
            <a:xfrm>
              <a:off x="868" y="2520"/>
              <a:ext cx="85" cy="85"/>
            </a:xfrm>
            <a:prstGeom prst="ellipse">
              <a:avLst/>
            </a:prstGeom>
            <a:solidFill>
              <a:srgbClr val="0000FF"/>
            </a:solidFill>
            <a:ln w="57150">
              <a:solidFill>
                <a:srgbClr val="0000FF"/>
              </a:solidFill>
              <a:round/>
              <a:headEnd/>
              <a:tailEnd/>
            </a:ln>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438291" name="Group 19">
            <a:extLst>
              <a:ext uri="{FF2B5EF4-FFF2-40B4-BE49-F238E27FC236}">
                <a16:creationId xmlns:a16="http://schemas.microsoft.com/office/drawing/2014/main" id="{B998686F-7BFD-A13B-3DA9-378FF2458418}"/>
              </a:ext>
            </a:extLst>
          </p:cNvPr>
          <p:cNvGrpSpPr>
            <a:grpSpLocks/>
          </p:cNvGrpSpPr>
          <p:nvPr/>
        </p:nvGrpSpPr>
        <p:grpSpPr bwMode="auto">
          <a:xfrm>
            <a:off x="1604963" y="4264025"/>
            <a:ext cx="2471737" cy="396875"/>
            <a:chOff x="669" y="2722"/>
            <a:chExt cx="1557" cy="250"/>
          </a:xfrm>
        </p:grpSpPr>
        <p:sp>
          <p:nvSpPr>
            <p:cNvPr id="132108" name="Rectangle 20">
              <a:extLst>
                <a:ext uri="{FF2B5EF4-FFF2-40B4-BE49-F238E27FC236}">
                  <a16:creationId xmlns:a16="http://schemas.microsoft.com/office/drawing/2014/main" id="{8C88E50E-5786-CE19-EE1F-9C582A3CBCD9}"/>
                </a:ext>
              </a:extLst>
            </p:cNvPr>
            <p:cNvSpPr>
              <a:spLocks noChangeArrowheads="1"/>
            </p:cNvSpPr>
            <p:nvPr/>
          </p:nvSpPr>
          <p:spPr bwMode="auto">
            <a:xfrm>
              <a:off x="669" y="2722"/>
              <a:ext cx="155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800100" indent="-34290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257300" indent="-3429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714500" indent="-3429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171700" indent="-3429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628900" indent="-3429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86100" indent="-3429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543300" indent="-3429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4000500" indent="-3429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kumimoji="1" lang="en-US" altLang="zh-CN" sz="2000">
                  <a:solidFill>
                    <a:srgbClr val="FF0000"/>
                  </a:solidFill>
                  <a:latin typeface="Times New Roman" panose="02020603050405020304" pitchFamily="18" charset="0"/>
                </a:rPr>
                <a:t>0000           1111      </a:t>
              </a:r>
            </a:p>
          </p:txBody>
        </p:sp>
        <p:sp>
          <p:nvSpPr>
            <p:cNvPr id="132109" name="Line 21">
              <a:extLst>
                <a:ext uri="{FF2B5EF4-FFF2-40B4-BE49-F238E27FC236}">
                  <a16:creationId xmlns:a16="http://schemas.microsoft.com/office/drawing/2014/main" id="{406F9107-1616-4D19-3A98-C859879B257D}"/>
                </a:ext>
              </a:extLst>
            </p:cNvPr>
            <p:cNvSpPr>
              <a:spLocks noChangeShapeType="1"/>
            </p:cNvSpPr>
            <p:nvPr/>
          </p:nvSpPr>
          <p:spPr bwMode="auto">
            <a:xfrm>
              <a:off x="1156" y="2852"/>
              <a:ext cx="275" cy="0"/>
            </a:xfrm>
            <a:prstGeom prst="line">
              <a:avLst/>
            </a:prstGeom>
            <a:noFill/>
            <a:ln w="571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38294" name="Text Box 22">
            <a:extLst>
              <a:ext uri="{FF2B5EF4-FFF2-40B4-BE49-F238E27FC236}">
                <a16:creationId xmlns:a16="http://schemas.microsoft.com/office/drawing/2014/main" id="{E645C0B2-0E88-12AD-8B8C-E2136A39A593}"/>
              </a:ext>
            </a:extLst>
          </p:cNvPr>
          <p:cNvSpPr txBox="1">
            <a:spLocks noChangeArrowheads="1"/>
          </p:cNvSpPr>
          <p:nvPr/>
        </p:nvSpPr>
        <p:spPr bwMode="auto">
          <a:xfrm>
            <a:off x="1141413" y="5422900"/>
            <a:ext cx="563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zh-CN" altLang="en-US">
                <a:solidFill>
                  <a:srgbClr val="000099"/>
                </a:solidFill>
                <a:latin typeface="Times New Roman" panose="02020603050405020304" pitchFamily="18" charset="0"/>
                <a:ea typeface="楷体_GB2312" pitchFamily="49" charset="-122"/>
              </a:rPr>
              <a:t>计数状态 </a:t>
            </a:r>
            <a:r>
              <a:rPr kumimoji="1" lang="en-US" altLang="zh-CN">
                <a:solidFill>
                  <a:srgbClr val="000099"/>
                </a:solidFill>
                <a:latin typeface="Times New Roman" panose="02020603050405020304" pitchFamily="18" charset="0"/>
                <a:ea typeface="楷体_GB2312" pitchFamily="49" charset="-122"/>
              </a:rPr>
              <a:t>: 0000 0000 </a:t>
            </a:r>
            <a:r>
              <a:rPr kumimoji="1" lang="zh-CN" altLang="en-US">
                <a:solidFill>
                  <a:srgbClr val="000099"/>
                </a:solidFill>
                <a:latin typeface="Times New Roman" panose="02020603050405020304" pitchFamily="18" charset="0"/>
                <a:ea typeface="楷体_GB2312" pitchFamily="49" charset="-122"/>
              </a:rPr>
              <a:t>～</a:t>
            </a:r>
            <a:r>
              <a:rPr kumimoji="1" lang="en-US" altLang="zh-CN">
                <a:solidFill>
                  <a:srgbClr val="000099"/>
                </a:solidFill>
                <a:latin typeface="Times New Roman" panose="02020603050405020304" pitchFamily="18" charset="0"/>
                <a:ea typeface="楷体_GB2312" pitchFamily="49" charset="-122"/>
              </a:rPr>
              <a:t>1111 1111</a:t>
            </a:r>
          </a:p>
        </p:txBody>
      </p:sp>
      <p:sp>
        <p:nvSpPr>
          <p:cNvPr id="132106" name="Rectangle 23">
            <a:extLst>
              <a:ext uri="{FF2B5EF4-FFF2-40B4-BE49-F238E27FC236}">
                <a16:creationId xmlns:a16="http://schemas.microsoft.com/office/drawing/2014/main" id="{29F073F1-6224-23CA-631F-83DB2D298B2B}"/>
              </a:ext>
            </a:extLst>
          </p:cNvPr>
          <p:cNvSpPr>
            <a:spLocks noChangeArrowheads="1"/>
          </p:cNvSpPr>
          <p:nvPr/>
        </p:nvSpPr>
        <p:spPr bwMode="auto">
          <a:xfrm>
            <a:off x="684213" y="620713"/>
            <a:ext cx="6627812" cy="457200"/>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50000"/>
              </a:spcBef>
            </a:pPr>
            <a:r>
              <a:rPr lang="zh-CN" altLang="en-US">
                <a:solidFill>
                  <a:srgbClr val="000099"/>
                </a:solidFill>
                <a:latin typeface="Times New Roman" panose="02020603050405020304" pitchFamily="18" charset="0"/>
                <a:ea typeface="楷体_GB2312" pitchFamily="49" charset="-122"/>
              </a:rPr>
              <a:t>并行进位：低位片的进位作为高位片的使能</a:t>
            </a:r>
          </a:p>
        </p:txBody>
      </p:sp>
      <p:sp>
        <p:nvSpPr>
          <p:cNvPr id="132107" name="Text Box 24">
            <a:extLst>
              <a:ext uri="{FF2B5EF4-FFF2-40B4-BE49-F238E27FC236}">
                <a16:creationId xmlns:a16="http://schemas.microsoft.com/office/drawing/2014/main" id="{310A1B21-D2ED-476B-00DA-85B743AE5533}"/>
              </a:ext>
            </a:extLst>
          </p:cNvPr>
          <p:cNvSpPr txBox="1">
            <a:spLocks noChangeArrowheads="1"/>
          </p:cNvSpPr>
          <p:nvPr/>
        </p:nvSpPr>
        <p:spPr bwMode="auto">
          <a:xfrm>
            <a:off x="7164388" y="6057900"/>
            <a:ext cx="10795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lang="en-US" altLang="zh-CN" sz="1800">
                <a:latin typeface="Arial" panose="020B0604020202020204" pitchFamily="34" charset="0"/>
              </a:rPr>
              <a:t>P294</a:t>
            </a:r>
          </a:p>
        </p:txBody>
      </p:sp>
      <p:sp>
        <p:nvSpPr>
          <p:cNvPr id="2" name="矩形 1">
            <a:extLst>
              <a:ext uri="{FF2B5EF4-FFF2-40B4-BE49-F238E27FC236}">
                <a16:creationId xmlns:a16="http://schemas.microsoft.com/office/drawing/2014/main" id="{24CFDA32-1F91-331F-104A-46C86625E0BA}"/>
              </a:ext>
            </a:extLst>
          </p:cNvPr>
          <p:cNvSpPr/>
          <p:nvPr/>
        </p:nvSpPr>
        <p:spPr bwMode="auto">
          <a:xfrm>
            <a:off x="3563860" y="3187700"/>
            <a:ext cx="288040" cy="92074"/>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Narrow" panose="020B060602020203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38283"/>
                                        </p:tgtEl>
                                        <p:attrNameLst>
                                          <p:attrName>style.visibility</p:attrName>
                                        </p:attrNameLst>
                                      </p:cBhvr>
                                      <p:to>
                                        <p:strVal val="visible"/>
                                      </p:to>
                                    </p:set>
                                    <p:animEffect transition="in" filter="wipe(left)">
                                      <p:cBhvr>
                                        <p:cTn id="7" dur="500"/>
                                        <p:tgtEl>
                                          <p:spTgt spid="43828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438277"/>
                                        </p:tgtEl>
                                        <p:attrNameLst>
                                          <p:attrName>style.visibility</p:attrName>
                                        </p:attrNameLst>
                                      </p:cBhvr>
                                      <p:to>
                                        <p:strVal val="visible"/>
                                      </p:to>
                                    </p:set>
                                    <p:animEffect transition="in" filter="strips(downRight)">
                                      <p:cBhvr>
                                        <p:cTn id="12" dur="500"/>
                                        <p:tgtEl>
                                          <p:spTgt spid="43827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438291"/>
                                        </p:tgtEl>
                                        <p:attrNameLst>
                                          <p:attrName>style.visibility</p:attrName>
                                        </p:attrNameLst>
                                      </p:cBhvr>
                                      <p:to>
                                        <p:strVal val="visible"/>
                                      </p:to>
                                    </p:set>
                                    <p:animEffect transition="in" filter="strips(downRight)">
                                      <p:cBhvr>
                                        <p:cTn id="17" dur="500"/>
                                        <p:tgtEl>
                                          <p:spTgt spid="43829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438282"/>
                                        </p:tgtEl>
                                        <p:attrNameLst>
                                          <p:attrName>style.visibility</p:attrName>
                                        </p:attrNameLst>
                                      </p:cBhvr>
                                      <p:to>
                                        <p:strVal val="visible"/>
                                      </p:to>
                                    </p:set>
                                    <p:animEffect transition="in" filter="randombar(horizontal)">
                                      <p:cBhvr>
                                        <p:cTn id="22" dur="500"/>
                                        <p:tgtEl>
                                          <p:spTgt spid="43828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38294">
                                            <p:txEl>
                                              <p:pRg st="0" end="0"/>
                                            </p:txEl>
                                          </p:spTgt>
                                        </p:tgtEl>
                                        <p:attrNameLst>
                                          <p:attrName>style.visibility</p:attrName>
                                        </p:attrNameLst>
                                      </p:cBhvr>
                                      <p:to>
                                        <p:strVal val="visible"/>
                                      </p:to>
                                    </p:set>
                                    <p:animEffect transition="in" filter="wipe(left)">
                                      <p:cBhvr>
                                        <p:cTn id="27" dur="500"/>
                                        <p:tgtEl>
                                          <p:spTgt spid="438294">
                                            <p:txEl>
                                              <p:pRg st="0" end="0"/>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WAV"/>
                                        </p:tgtEl>
                                      </p:cMediaNode>
                                    </p:audio>
                                  </p:sub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38274">
                                            <p:txEl>
                                              <p:pRg st="0" end="0"/>
                                            </p:txEl>
                                          </p:spTgt>
                                        </p:tgtEl>
                                        <p:attrNameLst>
                                          <p:attrName>style.visibility</p:attrName>
                                        </p:attrNameLst>
                                      </p:cBhvr>
                                      <p:to>
                                        <p:strVal val="visible"/>
                                      </p:to>
                                    </p:set>
                                    <p:animEffect transition="in" filter="wipe(left)">
                                      <p:cBhvr>
                                        <p:cTn id="32" dur="500"/>
                                        <p:tgtEl>
                                          <p:spTgt spid="438274">
                                            <p:txEl>
                                              <p:pRg st="0" end="0"/>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274" grpId="0" build="p" autoUpdateAnimBg="0"/>
      <p:bldP spid="438282" grpId="0" autoUpdateAnimBg="0"/>
      <p:bldP spid="438294" grpId="0" build="p"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AutoShape 2">
            <a:extLst>
              <a:ext uri="{FF2B5EF4-FFF2-40B4-BE49-F238E27FC236}">
                <a16:creationId xmlns:a16="http://schemas.microsoft.com/office/drawing/2014/main" id="{EBA6E2F9-F21A-51A4-9A79-90E5689F56C0}"/>
              </a:ext>
            </a:extLst>
          </p:cNvPr>
          <p:cNvSpPr>
            <a:spLocks noChangeArrowheads="1"/>
          </p:cNvSpPr>
          <p:nvPr/>
        </p:nvSpPr>
        <p:spPr bwMode="auto">
          <a:xfrm>
            <a:off x="385763" y="1684338"/>
            <a:ext cx="6889750" cy="2290762"/>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439307" name="Object 11">
            <a:extLst>
              <a:ext uri="{FF2B5EF4-FFF2-40B4-BE49-F238E27FC236}">
                <a16:creationId xmlns:a16="http://schemas.microsoft.com/office/drawing/2014/main" id="{447426D6-65B0-03AF-45A6-8799884B46E9}"/>
              </a:ext>
            </a:extLst>
          </p:cNvPr>
          <p:cNvGraphicFramePr>
            <a:graphicFrameLocks noChangeAspect="1"/>
          </p:cNvGraphicFramePr>
          <p:nvPr/>
        </p:nvGraphicFramePr>
        <p:xfrm>
          <a:off x="1331913" y="1628775"/>
          <a:ext cx="6719887" cy="2060575"/>
        </p:xfrm>
        <a:graphic>
          <a:graphicData uri="http://schemas.openxmlformats.org/presentationml/2006/ole">
            <mc:AlternateContent xmlns:mc="http://schemas.openxmlformats.org/markup-compatibility/2006">
              <mc:Choice xmlns:v="urn:schemas-microsoft-com:vml" Requires="v">
                <p:oleObj name="图片" r:id="rId3" imgW="3068793" imgH="902228" progId="Word.Picture.8">
                  <p:embed/>
                </p:oleObj>
              </mc:Choice>
              <mc:Fallback>
                <p:oleObj name="图片" r:id="rId3" imgW="3068793" imgH="902228" progId="Word.Picture.8">
                  <p:embed/>
                  <p:pic>
                    <p:nvPicPr>
                      <p:cNvPr id="439307" name="Object 11">
                        <a:extLst>
                          <a:ext uri="{FF2B5EF4-FFF2-40B4-BE49-F238E27FC236}">
                            <a16:creationId xmlns:a16="http://schemas.microsoft.com/office/drawing/2014/main" id="{447426D6-65B0-03AF-45A6-8799884B46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1628775"/>
                        <a:ext cx="6719887" cy="20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9308" name="Text Box 12">
            <a:extLst>
              <a:ext uri="{FF2B5EF4-FFF2-40B4-BE49-F238E27FC236}">
                <a16:creationId xmlns:a16="http://schemas.microsoft.com/office/drawing/2014/main" id="{CFBAF7BE-03B6-EC68-C539-990BADB62CC0}"/>
              </a:ext>
            </a:extLst>
          </p:cNvPr>
          <p:cNvSpPr txBox="1">
            <a:spLocks noChangeArrowheads="1"/>
          </p:cNvSpPr>
          <p:nvPr/>
        </p:nvSpPr>
        <p:spPr bwMode="auto">
          <a:xfrm>
            <a:off x="1330325" y="4897438"/>
            <a:ext cx="5530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zh-CN" altLang="en-US">
                <a:solidFill>
                  <a:srgbClr val="000066"/>
                </a:solidFill>
                <a:latin typeface="Times New Roman" panose="02020603050405020304" pitchFamily="18" charset="0"/>
                <a:ea typeface="楷体_GB2312" pitchFamily="49" charset="-122"/>
              </a:rPr>
              <a:t>计数状态 </a:t>
            </a:r>
            <a:r>
              <a:rPr kumimoji="1" lang="en-US" altLang="zh-CN">
                <a:solidFill>
                  <a:srgbClr val="000066"/>
                </a:solidFill>
                <a:latin typeface="Times New Roman" panose="02020603050405020304" pitchFamily="18" charset="0"/>
                <a:ea typeface="楷体_GB2312" pitchFamily="49" charset="-122"/>
              </a:rPr>
              <a:t>: 0000 0000 </a:t>
            </a:r>
            <a:r>
              <a:rPr kumimoji="1" lang="zh-CN" altLang="en-US">
                <a:solidFill>
                  <a:srgbClr val="000066"/>
                </a:solidFill>
                <a:latin typeface="Times New Roman" panose="02020603050405020304" pitchFamily="18" charset="0"/>
                <a:ea typeface="楷体_GB2312" pitchFamily="49" charset="-122"/>
              </a:rPr>
              <a:t>～</a:t>
            </a:r>
            <a:r>
              <a:rPr kumimoji="1" lang="en-US" altLang="zh-CN">
                <a:solidFill>
                  <a:srgbClr val="000066"/>
                </a:solidFill>
                <a:latin typeface="Times New Roman" panose="02020603050405020304" pitchFamily="18" charset="0"/>
                <a:ea typeface="楷体_GB2312" pitchFamily="49" charset="-122"/>
              </a:rPr>
              <a:t>1111 1111</a:t>
            </a:r>
          </a:p>
        </p:txBody>
      </p:sp>
      <p:sp>
        <p:nvSpPr>
          <p:cNvPr id="439309" name="Rectangle 13">
            <a:extLst>
              <a:ext uri="{FF2B5EF4-FFF2-40B4-BE49-F238E27FC236}">
                <a16:creationId xmlns:a16="http://schemas.microsoft.com/office/drawing/2014/main" id="{6AEDBB41-7AAD-B0D6-692C-2E61569DE803}"/>
              </a:ext>
            </a:extLst>
          </p:cNvPr>
          <p:cNvSpPr>
            <a:spLocks noChangeArrowheads="1"/>
          </p:cNvSpPr>
          <p:nvPr/>
        </p:nvSpPr>
        <p:spPr bwMode="auto">
          <a:xfrm>
            <a:off x="755650" y="5589588"/>
            <a:ext cx="7512050" cy="396875"/>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zh-CN" altLang="en-US" sz="2000">
                <a:solidFill>
                  <a:srgbClr val="000066"/>
                </a:solidFill>
                <a:latin typeface="Times New Roman" panose="02020603050405020304" pitchFamily="18" charset="0"/>
                <a:ea typeface="楷体_GB2312" pitchFamily="49" charset="-122"/>
              </a:rPr>
              <a:t>采用串行进位时，为什么低</a:t>
            </a:r>
            <a:r>
              <a:rPr lang="en-US" altLang="zh-CN" sz="2000">
                <a:solidFill>
                  <a:srgbClr val="000066"/>
                </a:solidFill>
                <a:latin typeface="Times New Roman" panose="02020603050405020304" pitchFamily="18" charset="0"/>
                <a:ea typeface="楷体_GB2312" pitchFamily="49" charset="-122"/>
              </a:rPr>
              <a:t>TC</a:t>
            </a:r>
            <a:r>
              <a:rPr lang="zh-CN" altLang="en-US" sz="2000">
                <a:solidFill>
                  <a:srgbClr val="000066"/>
                </a:solidFill>
                <a:latin typeface="Times New Roman" panose="02020603050405020304" pitchFamily="18" charset="0"/>
                <a:ea typeface="楷体_GB2312" pitchFamily="49" charset="-122"/>
              </a:rPr>
              <a:t>要经反相器后作为高位的</a:t>
            </a:r>
            <a:r>
              <a:rPr lang="en-US" altLang="zh-CN" sz="2000">
                <a:solidFill>
                  <a:srgbClr val="000066"/>
                </a:solidFill>
                <a:latin typeface="Times New Roman" panose="02020603050405020304" pitchFamily="18" charset="0"/>
                <a:ea typeface="楷体_GB2312" pitchFamily="49" charset="-122"/>
              </a:rPr>
              <a:t>CP</a:t>
            </a:r>
            <a:r>
              <a:rPr lang="zh-CN" altLang="en-US" sz="2000">
                <a:solidFill>
                  <a:srgbClr val="000066"/>
                </a:solidFill>
                <a:latin typeface="Times New Roman" panose="02020603050405020304" pitchFamily="18" charset="0"/>
                <a:ea typeface="楷体_GB2312" pitchFamily="49" charset="-122"/>
              </a:rPr>
              <a:t>？</a:t>
            </a:r>
          </a:p>
        </p:txBody>
      </p:sp>
      <p:sp>
        <p:nvSpPr>
          <p:cNvPr id="439310" name="Rectangle 14">
            <a:extLst>
              <a:ext uri="{FF2B5EF4-FFF2-40B4-BE49-F238E27FC236}">
                <a16:creationId xmlns:a16="http://schemas.microsoft.com/office/drawing/2014/main" id="{37AB6B4E-9D3E-B7F8-1C46-E3F1D7454C26}"/>
              </a:ext>
            </a:extLst>
          </p:cNvPr>
          <p:cNvSpPr>
            <a:spLocks noChangeArrowheads="1"/>
          </p:cNvSpPr>
          <p:nvPr/>
        </p:nvSpPr>
        <p:spPr bwMode="auto">
          <a:xfrm>
            <a:off x="4735513" y="4086225"/>
            <a:ext cx="24288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kumimoji="1" lang="en-US" altLang="zh-CN" sz="2000">
                <a:solidFill>
                  <a:srgbClr val="000066"/>
                </a:solidFill>
                <a:latin typeface="Times New Roman" panose="02020603050405020304" pitchFamily="18" charset="0"/>
                <a:ea typeface="楷体_GB2312" pitchFamily="49" charset="-122"/>
              </a:rPr>
              <a:t>+ 0  0  0  1</a:t>
            </a:r>
          </a:p>
        </p:txBody>
      </p:sp>
      <p:grpSp>
        <p:nvGrpSpPr>
          <p:cNvPr id="439311" name="Group 15">
            <a:extLst>
              <a:ext uri="{FF2B5EF4-FFF2-40B4-BE49-F238E27FC236}">
                <a16:creationId xmlns:a16="http://schemas.microsoft.com/office/drawing/2014/main" id="{EC4AF903-E1F5-95D2-0509-E79F25019C95}"/>
              </a:ext>
            </a:extLst>
          </p:cNvPr>
          <p:cNvGrpSpPr>
            <a:grpSpLocks/>
          </p:cNvGrpSpPr>
          <p:nvPr/>
        </p:nvGrpSpPr>
        <p:grpSpPr bwMode="auto">
          <a:xfrm>
            <a:off x="792163" y="4149725"/>
            <a:ext cx="2471737" cy="396875"/>
            <a:chOff x="669" y="2722"/>
            <a:chExt cx="1557" cy="250"/>
          </a:xfrm>
        </p:grpSpPr>
        <p:sp>
          <p:nvSpPr>
            <p:cNvPr id="133129" name="Rectangle 16">
              <a:extLst>
                <a:ext uri="{FF2B5EF4-FFF2-40B4-BE49-F238E27FC236}">
                  <a16:creationId xmlns:a16="http://schemas.microsoft.com/office/drawing/2014/main" id="{14A355B3-AC6A-A2DD-1E28-4BB66EBBEC4D}"/>
                </a:ext>
              </a:extLst>
            </p:cNvPr>
            <p:cNvSpPr>
              <a:spLocks noChangeArrowheads="1"/>
            </p:cNvSpPr>
            <p:nvPr/>
          </p:nvSpPr>
          <p:spPr bwMode="auto">
            <a:xfrm>
              <a:off x="669" y="2722"/>
              <a:ext cx="155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800100" indent="-34290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257300" indent="-3429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714500" indent="-3429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171700" indent="-3429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628900" indent="-3429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86100" indent="-3429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543300" indent="-3429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4000500" indent="-3429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kumimoji="1" lang="en-US" altLang="zh-CN" sz="2000">
                  <a:solidFill>
                    <a:srgbClr val="000066"/>
                  </a:solidFill>
                  <a:latin typeface="Times New Roman" panose="02020603050405020304" pitchFamily="18" charset="0"/>
                </a:rPr>
                <a:t>0000             1111      </a:t>
              </a:r>
            </a:p>
          </p:txBody>
        </p:sp>
        <p:sp>
          <p:nvSpPr>
            <p:cNvPr id="133130" name="Line 17">
              <a:extLst>
                <a:ext uri="{FF2B5EF4-FFF2-40B4-BE49-F238E27FC236}">
                  <a16:creationId xmlns:a16="http://schemas.microsoft.com/office/drawing/2014/main" id="{CECF35DB-AD53-4715-BF83-C668451AFD0B}"/>
                </a:ext>
              </a:extLst>
            </p:cNvPr>
            <p:cNvSpPr>
              <a:spLocks noChangeShapeType="1"/>
            </p:cNvSpPr>
            <p:nvPr/>
          </p:nvSpPr>
          <p:spPr bwMode="auto">
            <a:xfrm>
              <a:off x="1156" y="2852"/>
              <a:ext cx="275" cy="0"/>
            </a:xfrm>
            <a:prstGeom prst="line">
              <a:avLst/>
            </a:prstGeom>
            <a:noFill/>
            <a:ln w="571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33128" name="Rectangle 18">
            <a:extLst>
              <a:ext uri="{FF2B5EF4-FFF2-40B4-BE49-F238E27FC236}">
                <a16:creationId xmlns:a16="http://schemas.microsoft.com/office/drawing/2014/main" id="{ABF857C0-E83B-2693-D6DA-0760FA09FC22}"/>
              </a:ext>
            </a:extLst>
          </p:cNvPr>
          <p:cNvSpPr>
            <a:spLocks noChangeArrowheads="1"/>
          </p:cNvSpPr>
          <p:nvPr/>
        </p:nvSpPr>
        <p:spPr bwMode="auto">
          <a:xfrm>
            <a:off x="1042988" y="620713"/>
            <a:ext cx="6238875" cy="457200"/>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zh-CN" altLang="en-US">
                <a:solidFill>
                  <a:srgbClr val="000066"/>
                </a:solidFill>
                <a:latin typeface="Times New Roman" panose="02020603050405020304" pitchFamily="18" charset="0"/>
                <a:ea typeface="楷体_GB2312" pitchFamily="49" charset="-122"/>
              </a:rPr>
              <a:t>串行进位：低位片的进位作为高位片的时钟</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439307"/>
                                        </p:tgtEl>
                                        <p:attrNameLst>
                                          <p:attrName>style.visibility</p:attrName>
                                        </p:attrNameLst>
                                      </p:cBhvr>
                                      <p:to>
                                        <p:strVal val="visible"/>
                                      </p:to>
                                    </p:set>
                                    <p:animEffect transition="in" filter="wipe(up)">
                                      <p:cBhvr>
                                        <p:cTn id="7" dur="500"/>
                                        <p:tgtEl>
                                          <p:spTgt spid="4393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439311"/>
                                        </p:tgtEl>
                                        <p:attrNameLst>
                                          <p:attrName>style.visibility</p:attrName>
                                        </p:attrNameLst>
                                      </p:cBhvr>
                                      <p:to>
                                        <p:strVal val="visible"/>
                                      </p:to>
                                    </p:set>
                                    <p:animEffect transition="in" filter="strips(downRight)">
                                      <p:cBhvr>
                                        <p:cTn id="12" dur="500"/>
                                        <p:tgtEl>
                                          <p:spTgt spid="4393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39310"/>
                                        </p:tgtEl>
                                        <p:attrNameLst>
                                          <p:attrName>style.visibility</p:attrName>
                                        </p:attrNameLst>
                                      </p:cBhvr>
                                      <p:to>
                                        <p:strVal val="visible"/>
                                      </p:to>
                                    </p:set>
                                    <p:animEffect transition="in" filter="randombar(horizontal)">
                                      <p:cBhvr>
                                        <p:cTn id="17" dur="500"/>
                                        <p:tgtEl>
                                          <p:spTgt spid="4393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39308">
                                            <p:txEl>
                                              <p:pRg st="0" end="0"/>
                                            </p:txEl>
                                          </p:spTgt>
                                        </p:tgtEl>
                                        <p:attrNameLst>
                                          <p:attrName>style.visibility</p:attrName>
                                        </p:attrNameLst>
                                      </p:cBhvr>
                                      <p:to>
                                        <p:strVal val="visible"/>
                                      </p:to>
                                    </p:set>
                                    <p:animEffect transition="in" filter="wipe(left)">
                                      <p:cBhvr>
                                        <p:cTn id="22" dur="500"/>
                                        <p:tgtEl>
                                          <p:spTgt spid="439308">
                                            <p:txEl>
                                              <p:pRg st="0" end="0"/>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WAV"/>
                                        </p:tgtEl>
                                      </p:cMediaNode>
                                    </p:audio>
                                  </p:sub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439309"/>
                                        </p:tgtEl>
                                        <p:attrNameLst>
                                          <p:attrName>style.visibility</p:attrName>
                                        </p:attrNameLst>
                                      </p:cBhvr>
                                      <p:to>
                                        <p:strVal val="visible"/>
                                      </p:to>
                                    </p:set>
                                    <p:animEffect transition="in" filter="strips(downRight)">
                                      <p:cBhvr>
                                        <p:cTn id="27" dur="500"/>
                                        <p:tgtEl>
                                          <p:spTgt spid="439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9308" grpId="0" build="p" autoUpdateAnimBg="0"/>
      <p:bldP spid="439309" grpId="0" autoUpdateAnimBg="0"/>
      <p:bldP spid="439310" grpId="0"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a:extLst>
              <a:ext uri="{FF2B5EF4-FFF2-40B4-BE49-F238E27FC236}">
                <a16:creationId xmlns:a16="http://schemas.microsoft.com/office/drawing/2014/main" id="{38B7C394-5ECA-7544-2522-93DB87486244}"/>
              </a:ext>
            </a:extLst>
          </p:cNvPr>
          <p:cNvSpPr>
            <a:spLocks noChangeArrowheads="1"/>
          </p:cNvSpPr>
          <p:nvPr/>
        </p:nvSpPr>
        <p:spPr bwMode="auto">
          <a:xfrm>
            <a:off x="647700" y="1125538"/>
            <a:ext cx="8135938" cy="620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zh-CN" altLang="en-US" sz="2400">
                <a:solidFill>
                  <a:srgbClr val="000066"/>
                </a:solidFill>
                <a:latin typeface="Times New Roman" panose="02020603050405020304" pitchFamily="18" charset="0"/>
              </a:rPr>
              <a:t>用集成计数器构成任意进制计数器的一般方法</a:t>
            </a:r>
          </a:p>
        </p:txBody>
      </p:sp>
      <p:sp>
        <p:nvSpPr>
          <p:cNvPr id="134147" name="Rectangle 3">
            <a:extLst>
              <a:ext uri="{FF2B5EF4-FFF2-40B4-BE49-F238E27FC236}">
                <a16:creationId xmlns:a16="http://schemas.microsoft.com/office/drawing/2014/main" id="{F8C7B683-54C4-497E-2F2B-CF91B415F00D}"/>
              </a:ext>
            </a:extLst>
          </p:cNvPr>
          <p:cNvSpPr>
            <a:spLocks noChangeArrowheads="1"/>
          </p:cNvSpPr>
          <p:nvPr/>
        </p:nvSpPr>
        <p:spPr bwMode="auto">
          <a:xfrm>
            <a:off x="412750" y="1774825"/>
            <a:ext cx="2838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solidFill>
                  <a:srgbClr val="000066"/>
                </a:solidFill>
                <a:latin typeface="Times New Roman" panose="02020603050405020304" pitchFamily="18" charset="0"/>
                <a:ea typeface="楷体_GB2312" pitchFamily="49" charset="-122"/>
              </a:rPr>
              <a:t>1</a:t>
            </a:r>
            <a:r>
              <a:rPr lang="zh-CN" altLang="en-US">
                <a:solidFill>
                  <a:srgbClr val="000066"/>
                </a:solidFill>
                <a:latin typeface="Times New Roman" panose="02020603050405020304" pitchFamily="18" charset="0"/>
                <a:ea typeface="楷体_GB2312" pitchFamily="49" charset="-122"/>
              </a:rPr>
              <a:t>）</a:t>
            </a:r>
            <a:r>
              <a:rPr lang="en-US" altLang="zh-CN" i="1">
                <a:solidFill>
                  <a:srgbClr val="000066"/>
                </a:solidFill>
                <a:latin typeface="Times New Roman" panose="02020603050405020304" pitchFamily="18" charset="0"/>
                <a:ea typeface="楷体_GB2312" pitchFamily="49" charset="-122"/>
              </a:rPr>
              <a:t>N </a:t>
            </a:r>
            <a:r>
              <a:rPr lang="en-US" altLang="zh-CN">
                <a:solidFill>
                  <a:srgbClr val="000066"/>
                </a:solidFill>
                <a:latin typeface="Times New Roman" panose="02020603050405020304" pitchFamily="18" charset="0"/>
                <a:ea typeface="楷体_GB2312" pitchFamily="49" charset="-122"/>
              </a:rPr>
              <a:t>&lt; </a:t>
            </a:r>
            <a:r>
              <a:rPr lang="en-US" altLang="zh-CN" i="1">
                <a:solidFill>
                  <a:srgbClr val="000066"/>
                </a:solidFill>
                <a:latin typeface="Times New Roman" panose="02020603050405020304" pitchFamily="18" charset="0"/>
                <a:ea typeface="楷体_GB2312" pitchFamily="49" charset="-122"/>
              </a:rPr>
              <a:t>M </a:t>
            </a:r>
            <a:r>
              <a:rPr lang="zh-CN" altLang="en-US">
                <a:solidFill>
                  <a:srgbClr val="000066"/>
                </a:solidFill>
                <a:latin typeface="Times New Roman" panose="02020603050405020304" pitchFamily="18" charset="0"/>
                <a:ea typeface="楷体_GB2312" pitchFamily="49" charset="-122"/>
              </a:rPr>
              <a:t>的情况 ：</a:t>
            </a:r>
          </a:p>
        </p:txBody>
      </p:sp>
      <p:sp>
        <p:nvSpPr>
          <p:cNvPr id="440324" name="Rectangle 4">
            <a:extLst>
              <a:ext uri="{FF2B5EF4-FFF2-40B4-BE49-F238E27FC236}">
                <a16:creationId xmlns:a16="http://schemas.microsoft.com/office/drawing/2014/main" id="{6C4190F5-F5E5-1CDC-A88E-C79B3A267311}"/>
              </a:ext>
            </a:extLst>
          </p:cNvPr>
          <p:cNvSpPr>
            <a:spLocks noChangeArrowheads="1"/>
          </p:cNvSpPr>
          <p:nvPr/>
        </p:nvSpPr>
        <p:spPr bwMode="auto">
          <a:xfrm>
            <a:off x="501650" y="2392363"/>
            <a:ext cx="8642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rgbClr val="000066"/>
                </a:solidFill>
                <a:latin typeface="Times New Roman" panose="02020603050405020304" pitchFamily="18" charset="0"/>
                <a:ea typeface="楷体_GB2312" pitchFamily="49" charset="-122"/>
              </a:rPr>
              <a:t>（已有的集成计数器是</a:t>
            </a:r>
            <a:r>
              <a:rPr lang="en-US" altLang="zh-CN" i="1">
                <a:solidFill>
                  <a:srgbClr val="000066"/>
                </a:solidFill>
                <a:latin typeface="Times New Roman" panose="02020603050405020304" pitchFamily="18" charset="0"/>
                <a:ea typeface="楷体_GB2312" pitchFamily="49" charset="-122"/>
              </a:rPr>
              <a:t>M </a:t>
            </a:r>
            <a:r>
              <a:rPr lang="zh-CN" altLang="en-US">
                <a:solidFill>
                  <a:srgbClr val="000066"/>
                </a:solidFill>
                <a:latin typeface="Times New Roman" panose="02020603050405020304" pitchFamily="18" charset="0"/>
                <a:ea typeface="楷体_GB2312" pitchFamily="49" charset="-122"/>
              </a:rPr>
              <a:t>进制，需组成的是</a:t>
            </a:r>
            <a:r>
              <a:rPr lang="en-US" altLang="zh-CN" i="1">
                <a:solidFill>
                  <a:srgbClr val="000066"/>
                </a:solidFill>
                <a:latin typeface="Times New Roman" panose="02020603050405020304" pitchFamily="18" charset="0"/>
                <a:ea typeface="楷体_GB2312" pitchFamily="49" charset="-122"/>
              </a:rPr>
              <a:t>N </a:t>
            </a:r>
            <a:r>
              <a:rPr lang="zh-CN" altLang="en-US">
                <a:solidFill>
                  <a:srgbClr val="000066"/>
                </a:solidFill>
                <a:latin typeface="Times New Roman" panose="02020603050405020304" pitchFamily="18" charset="0"/>
                <a:ea typeface="楷体_GB2312" pitchFamily="49" charset="-122"/>
              </a:rPr>
              <a:t>进制计数器 ）</a:t>
            </a:r>
          </a:p>
        </p:txBody>
      </p:sp>
      <p:sp>
        <p:nvSpPr>
          <p:cNvPr id="440325" name="Rectangle 5">
            <a:extLst>
              <a:ext uri="{FF2B5EF4-FFF2-40B4-BE49-F238E27FC236}">
                <a16:creationId xmlns:a16="http://schemas.microsoft.com/office/drawing/2014/main" id="{1467E4C9-62A3-B154-B246-058B21A7C8A4}"/>
              </a:ext>
            </a:extLst>
          </p:cNvPr>
          <p:cNvSpPr>
            <a:spLocks noChangeArrowheads="1"/>
          </p:cNvSpPr>
          <p:nvPr/>
        </p:nvSpPr>
        <p:spPr bwMode="auto">
          <a:xfrm>
            <a:off x="838200" y="2909888"/>
            <a:ext cx="2098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rgbClr val="000066"/>
                </a:solidFill>
                <a:latin typeface="Times New Roman" panose="02020603050405020304" pitchFamily="18" charset="0"/>
                <a:ea typeface="楷体_GB2312" pitchFamily="49" charset="-122"/>
              </a:rPr>
              <a:t>实现的方法： </a:t>
            </a:r>
          </a:p>
        </p:txBody>
      </p:sp>
      <p:sp>
        <p:nvSpPr>
          <p:cNvPr id="440326" name="Rectangle 6">
            <a:extLst>
              <a:ext uri="{FF2B5EF4-FFF2-40B4-BE49-F238E27FC236}">
                <a16:creationId xmlns:a16="http://schemas.microsoft.com/office/drawing/2014/main" id="{463341DA-3D3A-6513-AB7E-15B2132BCF16}"/>
              </a:ext>
            </a:extLst>
          </p:cNvPr>
          <p:cNvSpPr>
            <a:spLocks noChangeArrowheads="1"/>
          </p:cNvSpPr>
          <p:nvPr/>
        </p:nvSpPr>
        <p:spPr bwMode="auto">
          <a:xfrm>
            <a:off x="898525" y="3608388"/>
            <a:ext cx="1725613" cy="466725"/>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rgbClr val="000066"/>
                </a:solidFill>
                <a:latin typeface="Times New Roman" panose="02020603050405020304" pitchFamily="18" charset="0"/>
                <a:ea typeface="楷体_GB2312" pitchFamily="49" charset="-122"/>
              </a:rPr>
              <a:t>反馈清零法</a:t>
            </a:r>
          </a:p>
        </p:txBody>
      </p:sp>
      <p:sp>
        <p:nvSpPr>
          <p:cNvPr id="440327" name="Rectangle 7">
            <a:extLst>
              <a:ext uri="{FF2B5EF4-FFF2-40B4-BE49-F238E27FC236}">
                <a16:creationId xmlns:a16="http://schemas.microsoft.com/office/drawing/2014/main" id="{9404E0DE-2B03-F310-8A79-174799FC72C0}"/>
              </a:ext>
            </a:extLst>
          </p:cNvPr>
          <p:cNvSpPr>
            <a:spLocks noChangeArrowheads="1"/>
          </p:cNvSpPr>
          <p:nvPr/>
        </p:nvSpPr>
        <p:spPr bwMode="auto">
          <a:xfrm>
            <a:off x="898525" y="5076825"/>
            <a:ext cx="1725613" cy="466725"/>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rgbClr val="000066"/>
                </a:solidFill>
                <a:latin typeface="Times New Roman" panose="02020603050405020304" pitchFamily="18" charset="0"/>
                <a:ea typeface="楷体_GB2312" pitchFamily="49" charset="-122"/>
              </a:rPr>
              <a:t>反馈置数法</a:t>
            </a:r>
          </a:p>
        </p:txBody>
      </p:sp>
      <p:sp>
        <p:nvSpPr>
          <p:cNvPr id="440328" name="Rectangle 8">
            <a:extLst>
              <a:ext uri="{FF2B5EF4-FFF2-40B4-BE49-F238E27FC236}">
                <a16:creationId xmlns:a16="http://schemas.microsoft.com/office/drawing/2014/main" id="{F2E6F4EB-18C3-68C1-04EA-B82A427CBD40}"/>
              </a:ext>
            </a:extLst>
          </p:cNvPr>
          <p:cNvSpPr>
            <a:spLocks noChangeArrowheads="1"/>
          </p:cNvSpPr>
          <p:nvPr/>
        </p:nvSpPr>
        <p:spPr bwMode="auto">
          <a:xfrm>
            <a:off x="2890838" y="3538538"/>
            <a:ext cx="588327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30000"/>
              </a:spcBef>
            </a:pPr>
            <a:r>
              <a:rPr lang="zh-CN" altLang="en-US">
                <a:solidFill>
                  <a:srgbClr val="000066"/>
                </a:solidFill>
                <a:latin typeface="Times New Roman" panose="02020603050405020304" pitchFamily="18" charset="0"/>
                <a:ea typeface="楷体_GB2312" pitchFamily="49" charset="-122"/>
              </a:rPr>
              <a:t>利用清零输入端，使电路计数到某状态时产生清零操作，清除</a:t>
            </a:r>
            <a:r>
              <a:rPr lang="en-US" altLang="zh-CN">
                <a:solidFill>
                  <a:srgbClr val="000066"/>
                </a:solidFill>
                <a:latin typeface="Times New Roman" panose="02020603050405020304" pitchFamily="18" charset="0"/>
                <a:ea typeface="楷体_GB2312" pitchFamily="49" charset="-122"/>
              </a:rPr>
              <a:t>M–N</a:t>
            </a:r>
            <a:r>
              <a:rPr lang="zh-CN" altLang="en-US">
                <a:solidFill>
                  <a:srgbClr val="000066"/>
                </a:solidFill>
                <a:latin typeface="Times New Roman" panose="02020603050405020304" pitchFamily="18" charset="0"/>
                <a:ea typeface="楷体_GB2312" pitchFamily="49" charset="-122"/>
              </a:rPr>
              <a:t>个状态实现</a:t>
            </a:r>
            <a:r>
              <a:rPr lang="en-US" altLang="zh-CN">
                <a:solidFill>
                  <a:srgbClr val="000066"/>
                </a:solidFill>
                <a:latin typeface="Times New Roman" panose="02020603050405020304" pitchFamily="18" charset="0"/>
                <a:ea typeface="楷体_GB2312" pitchFamily="49" charset="-122"/>
              </a:rPr>
              <a:t>N</a:t>
            </a:r>
            <a:r>
              <a:rPr lang="zh-CN" altLang="en-US">
                <a:solidFill>
                  <a:srgbClr val="000066"/>
                </a:solidFill>
                <a:latin typeface="Times New Roman" panose="02020603050405020304" pitchFamily="18" charset="0"/>
                <a:ea typeface="楷体_GB2312" pitchFamily="49" charset="-122"/>
              </a:rPr>
              <a:t>进制计数器。</a:t>
            </a:r>
          </a:p>
        </p:txBody>
      </p:sp>
      <p:sp>
        <p:nvSpPr>
          <p:cNvPr id="440329" name="Rectangle 9">
            <a:extLst>
              <a:ext uri="{FF2B5EF4-FFF2-40B4-BE49-F238E27FC236}">
                <a16:creationId xmlns:a16="http://schemas.microsoft.com/office/drawing/2014/main" id="{A343E31E-48E0-E9CE-9E68-6AE1267EEB9D}"/>
              </a:ext>
            </a:extLst>
          </p:cNvPr>
          <p:cNvSpPr>
            <a:spLocks noChangeArrowheads="1"/>
          </p:cNvSpPr>
          <p:nvPr/>
        </p:nvSpPr>
        <p:spPr bwMode="auto">
          <a:xfrm>
            <a:off x="2835275" y="5013325"/>
            <a:ext cx="59055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10000"/>
              </a:spcBef>
            </a:pPr>
            <a:r>
              <a:rPr lang="zh-CN" altLang="en-US">
                <a:solidFill>
                  <a:srgbClr val="000066"/>
                </a:solidFill>
                <a:latin typeface="Times New Roman" panose="02020603050405020304" pitchFamily="18" charset="0"/>
                <a:ea typeface="楷体_GB2312" pitchFamily="49" charset="-122"/>
              </a:rPr>
              <a:t>利用计数器的置数功能，通过给计数器重复置入某个数码的方法减少</a:t>
            </a:r>
            <a:r>
              <a:rPr lang="en-US" altLang="zh-CN">
                <a:solidFill>
                  <a:srgbClr val="000066"/>
                </a:solidFill>
                <a:latin typeface="Times New Roman" panose="02020603050405020304" pitchFamily="18" charset="0"/>
                <a:ea typeface="楷体_GB2312" pitchFamily="49" charset="-122"/>
              </a:rPr>
              <a:t>(M–N)</a:t>
            </a:r>
            <a:r>
              <a:rPr lang="zh-CN" altLang="en-US">
                <a:solidFill>
                  <a:srgbClr val="000066"/>
                </a:solidFill>
                <a:latin typeface="Times New Roman" panose="02020603050405020304" pitchFamily="18" charset="0"/>
                <a:ea typeface="楷体_GB2312" pitchFamily="49" charset="-122"/>
              </a:rPr>
              <a:t>个独立状态，实现</a:t>
            </a:r>
            <a:r>
              <a:rPr lang="en-US" altLang="zh-CN" i="1">
                <a:solidFill>
                  <a:srgbClr val="000066"/>
                </a:solidFill>
                <a:latin typeface="Times New Roman" panose="02020603050405020304" pitchFamily="18" charset="0"/>
                <a:ea typeface="楷体_GB2312" pitchFamily="49" charset="-122"/>
              </a:rPr>
              <a:t>N</a:t>
            </a:r>
            <a:r>
              <a:rPr lang="zh-CN" altLang="en-US">
                <a:solidFill>
                  <a:srgbClr val="000066"/>
                </a:solidFill>
                <a:latin typeface="Times New Roman" panose="02020603050405020304" pitchFamily="18" charset="0"/>
                <a:ea typeface="楷体_GB2312" pitchFamily="49" charset="-122"/>
              </a:rPr>
              <a:t>进制计数器。</a:t>
            </a:r>
          </a:p>
        </p:txBody>
      </p:sp>
      <p:sp>
        <p:nvSpPr>
          <p:cNvPr id="134154" name="Rectangle 10">
            <a:extLst>
              <a:ext uri="{FF2B5EF4-FFF2-40B4-BE49-F238E27FC236}">
                <a16:creationId xmlns:a16="http://schemas.microsoft.com/office/drawing/2014/main" id="{A8F83B79-6F88-947E-1B09-4735867A9F37}"/>
              </a:ext>
            </a:extLst>
          </p:cNvPr>
          <p:cNvSpPr>
            <a:spLocks noChangeArrowheads="1"/>
          </p:cNvSpPr>
          <p:nvPr/>
        </p:nvSpPr>
        <p:spPr bwMode="auto">
          <a:xfrm>
            <a:off x="2592388" y="404813"/>
            <a:ext cx="2001837" cy="579437"/>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zh-CN" altLang="en-US" sz="3200">
                <a:solidFill>
                  <a:srgbClr val="000066"/>
                </a:solidFill>
                <a:latin typeface="Times New Roman" panose="02020603050405020304" pitchFamily="18" charset="0"/>
                <a:ea typeface="楷体_GB2312" pitchFamily="49" charset="-122"/>
              </a:rPr>
              <a:t>小结</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40324"/>
                                        </p:tgtEl>
                                        <p:attrNameLst>
                                          <p:attrName>style.visibility</p:attrName>
                                        </p:attrNameLst>
                                      </p:cBhvr>
                                      <p:to>
                                        <p:strVal val="visible"/>
                                      </p:to>
                                    </p:set>
                                    <p:animEffect transition="in" filter="randombar(horizontal)">
                                      <p:cBhvr>
                                        <p:cTn id="7" dur="500"/>
                                        <p:tgtEl>
                                          <p:spTgt spid="4403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40325"/>
                                        </p:tgtEl>
                                        <p:attrNameLst>
                                          <p:attrName>style.visibility</p:attrName>
                                        </p:attrNameLst>
                                      </p:cBhvr>
                                      <p:to>
                                        <p:strVal val="visible"/>
                                      </p:to>
                                    </p:set>
                                    <p:animEffect transition="in" filter="dissolve">
                                      <p:cBhvr>
                                        <p:cTn id="12" dur="500"/>
                                        <p:tgtEl>
                                          <p:spTgt spid="4403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3" fill="hold" grpId="0" nodeType="clickEffect">
                                  <p:stCondLst>
                                    <p:cond delay="0"/>
                                  </p:stCondLst>
                                  <p:childTnLst>
                                    <p:set>
                                      <p:cBhvr>
                                        <p:cTn id="16" dur="1" fill="hold">
                                          <p:stCondLst>
                                            <p:cond delay="0"/>
                                          </p:stCondLst>
                                        </p:cTn>
                                        <p:tgtEl>
                                          <p:spTgt spid="440326"/>
                                        </p:tgtEl>
                                        <p:attrNameLst>
                                          <p:attrName>style.visibility</p:attrName>
                                        </p:attrNameLst>
                                      </p:cBhvr>
                                      <p:to>
                                        <p:strVal val="visible"/>
                                      </p:to>
                                    </p:set>
                                    <p:animEffect transition="in" filter="strips(upRight)">
                                      <p:cBhvr>
                                        <p:cTn id="17" dur="500"/>
                                        <p:tgtEl>
                                          <p:spTgt spid="440326"/>
                                        </p:tgtEl>
                                      </p:cBhvr>
                                    </p:animEffect>
                                  </p:childTnLst>
                                </p:cTn>
                              </p:par>
                            </p:childTnLst>
                          </p:cTn>
                        </p:par>
                        <p:par>
                          <p:cTn id="18" fill="hold" nodeType="afterGroup">
                            <p:stCondLst>
                              <p:cond delay="500"/>
                            </p:stCondLst>
                            <p:childTnLst>
                              <p:par>
                                <p:cTn id="19" presetID="18" presetClass="entr" presetSubtype="3" fill="hold" grpId="0" nodeType="afterEffect">
                                  <p:stCondLst>
                                    <p:cond delay="0"/>
                                  </p:stCondLst>
                                  <p:childTnLst>
                                    <p:set>
                                      <p:cBhvr>
                                        <p:cTn id="20" dur="1" fill="hold">
                                          <p:stCondLst>
                                            <p:cond delay="0"/>
                                          </p:stCondLst>
                                        </p:cTn>
                                        <p:tgtEl>
                                          <p:spTgt spid="440327"/>
                                        </p:tgtEl>
                                        <p:attrNameLst>
                                          <p:attrName>style.visibility</p:attrName>
                                        </p:attrNameLst>
                                      </p:cBhvr>
                                      <p:to>
                                        <p:strVal val="visible"/>
                                      </p:to>
                                    </p:set>
                                    <p:animEffect transition="in" filter="strips(upRight)">
                                      <p:cBhvr>
                                        <p:cTn id="21" dur="500"/>
                                        <p:tgtEl>
                                          <p:spTgt spid="44032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6" presetClass="entr" presetSubtype="26" fill="hold" grpId="0" nodeType="clickEffect">
                                  <p:stCondLst>
                                    <p:cond delay="0"/>
                                  </p:stCondLst>
                                  <p:childTnLst>
                                    <p:set>
                                      <p:cBhvr>
                                        <p:cTn id="25" dur="1" fill="hold">
                                          <p:stCondLst>
                                            <p:cond delay="0"/>
                                          </p:stCondLst>
                                        </p:cTn>
                                        <p:tgtEl>
                                          <p:spTgt spid="440328"/>
                                        </p:tgtEl>
                                        <p:attrNameLst>
                                          <p:attrName>style.visibility</p:attrName>
                                        </p:attrNameLst>
                                      </p:cBhvr>
                                      <p:to>
                                        <p:strVal val="visible"/>
                                      </p:to>
                                    </p:set>
                                    <p:animEffect transition="in" filter="barn(inHorizontal)">
                                      <p:cBhvr>
                                        <p:cTn id="26" dur="500"/>
                                        <p:tgtEl>
                                          <p:spTgt spid="44032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6" presetClass="entr" presetSubtype="26" fill="hold" grpId="0" nodeType="clickEffect">
                                  <p:stCondLst>
                                    <p:cond delay="0"/>
                                  </p:stCondLst>
                                  <p:childTnLst>
                                    <p:set>
                                      <p:cBhvr>
                                        <p:cTn id="30" dur="1" fill="hold">
                                          <p:stCondLst>
                                            <p:cond delay="0"/>
                                          </p:stCondLst>
                                        </p:cTn>
                                        <p:tgtEl>
                                          <p:spTgt spid="440329"/>
                                        </p:tgtEl>
                                        <p:attrNameLst>
                                          <p:attrName>style.visibility</p:attrName>
                                        </p:attrNameLst>
                                      </p:cBhvr>
                                      <p:to>
                                        <p:strVal val="visible"/>
                                      </p:to>
                                    </p:set>
                                    <p:animEffect transition="in" filter="barn(inHorizontal)">
                                      <p:cBhvr>
                                        <p:cTn id="31" dur="500"/>
                                        <p:tgtEl>
                                          <p:spTgt spid="4403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24" grpId="0" autoUpdateAnimBg="0"/>
      <p:bldP spid="440325" grpId="0" autoUpdateAnimBg="0"/>
      <p:bldP spid="440326" grpId="0" animBg="1" autoUpdateAnimBg="0"/>
      <p:bldP spid="440327" grpId="0" animBg="1" autoUpdateAnimBg="0"/>
      <p:bldP spid="440328" grpId="0" autoUpdateAnimBg="0"/>
      <p:bldP spid="440329"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Rectangle 2">
            <a:extLst>
              <a:ext uri="{FF2B5EF4-FFF2-40B4-BE49-F238E27FC236}">
                <a16:creationId xmlns:a16="http://schemas.microsoft.com/office/drawing/2014/main" id="{A6314F8C-1BBA-7D7A-BE2C-4A10B036304B}"/>
              </a:ext>
            </a:extLst>
          </p:cNvPr>
          <p:cNvSpPr>
            <a:spLocks noChangeArrowheads="1"/>
          </p:cNvSpPr>
          <p:nvPr/>
        </p:nvSpPr>
        <p:spPr bwMode="auto">
          <a:xfrm>
            <a:off x="719138" y="368300"/>
            <a:ext cx="3979862" cy="785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en-US" altLang="zh-CN" sz="2800">
                <a:solidFill>
                  <a:srgbClr val="000066"/>
                </a:solidFill>
                <a:latin typeface="Times New Roman" panose="02020603050405020304" pitchFamily="18" charset="0"/>
              </a:rPr>
              <a:t>2</a:t>
            </a:r>
            <a:r>
              <a:rPr lang="zh-CN" altLang="en-US" sz="2800">
                <a:solidFill>
                  <a:srgbClr val="000066"/>
                </a:solidFill>
                <a:latin typeface="Times New Roman" panose="02020603050405020304" pitchFamily="18" charset="0"/>
              </a:rPr>
              <a:t>）</a:t>
            </a:r>
            <a:r>
              <a:rPr lang="en-US" altLang="zh-CN" sz="2800">
                <a:solidFill>
                  <a:srgbClr val="000066"/>
                </a:solidFill>
                <a:latin typeface="Times New Roman" panose="02020603050405020304" pitchFamily="18" charset="0"/>
              </a:rPr>
              <a:t>N &gt;M </a:t>
            </a:r>
            <a:r>
              <a:rPr lang="zh-CN" altLang="en-US" sz="2800">
                <a:solidFill>
                  <a:srgbClr val="000066"/>
                </a:solidFill>
                <a:latin typeface="Times New Roman" panose="02020603050405020304" pitchFamily="18" charset="0"/>
              </a:rPr>
              <a:t>的情况</a:t>
            </a:r>
          </a:p>
        </p:txBody>
      </p:sp>
      <p:sp>
        <p:nvSpPr>
          <p:cNvPr id="441347" name="Rectangle 3">
            <a:extLst>
              <a:ext uri="{FF2B5EF4-FFF2-40B4-BE49-F238E27FC236}">
                <a16:creationId xmlns:a16="http://schemas.microsoft.com/office/drawing/2014/main" id="{E0C9EE50-1FAE-0BC2-BF89-6F026267DD89}"/>
              </a:ext>
            </a:extLst>
          </p:cNvPr>
          <p:cNvSpPr>
            <a:spLocks noChangeArrowheads="1"/>
          </p:cNvSpPr>
          <p:nvPr/>
        </p:nvSpPr>
        <p:spPr bwMode="auto">
          <a:xfrm>
            <a:off x="927100" y="3822700"/>
            <a:ext cx="33416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800100" indent="-34290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257300" indent="-3429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714500" indent="-3429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171700" indent="-3429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628900" indent="-3429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86100" indent="-3429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543300" indent="-3429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4000500" indent="-3429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zh-CN" altLang="en-US" sz="2400">
                <a:solidFill>
                  <a:srgbClr val="000066"/>
                </a:solidFill>
                <a:latin typeface="Times New Roman" panose="02020603050405020304" pitchFamily="18" charset="0"/>
              </a:rPr>
              <a:t>（</a:t>
            </a:r>
            <a:r>
              <a:rPr lang="en-US" altLang="zh-CN" sz="2400">
                <a:solidFill>
                  <a:srgbClr val="000066"/>
                </a:solidFill>
                <a:latin typeface="Times New Roman" panose="02020603050405020304" pitchFamily="18" charset="0"/>
              </a:rPr>
              <a:t>1</a:t>
            </a:r>
            <a:r>
              <a:rPr lang="zh-CN" altLang="en-US" sz="2400">
                <a:solidFill>
                  <a:srgbClr val="000066"/>
                </a:solidFill>
                <a:latin typeface="Times New Roman" panose="02020603050405020304" pitchFamily="18" charset="0"/>
              </a:rPr>
              <a:t>）串行进位方式：</a:t>
            </a:r>
          </a:p>
        </p:txBody>
      </p:sp>
      <p:sp>
        <p:nvSpPr>
          <p:cNvPr id="441348" name="Rectangle 4">
            <a:extLst>
              <a:ext uri="{FF2B5EF4-FFF2-40B4-BE49-F238E27FC236}">
                <a16:creationId xmlns:a16="http://schemas.microsoft.com/office/drawing/2014/main" id="{8AFF81CA-13FF-13EF-0A78-77B8F94612B6}"/>
              </a:ext>
            </a:extLst>
          </p:cNvPr>
          <p:cNvSpPr>
            <a:spLocks noChangeArrowheads="1"/>
          </p:cNvSpPr>
          <p:nvPr/>
        </p:nvSpPr>
        <p:spPr bwMode="auto">
          <a:xfrm>
            <a:off x="1014413" y="4794250"/>
            <a:ext cx="33416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800100" indent="-34290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257300" indent="-3429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714500" indent="-3429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171700" indent="-3429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628900" indent="-3429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86100" indent="-3429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543300" indent="-3429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4000500" indent="-3429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zh-CN" altLang="en-US" sz="2400">
                <a:solidFill>
                  <a:srgbClr val="000066"/>
                </a:solidFill>
                <a:latin typeface="Times New Roman" panose="02020603050405020304" pitchFamily="18" charset="0"/>
              </a:rPr>
              <a:t>（</a:t>
            </a:r>
            <a:r>
              <a:rPr lang="en-US" altLang="zh-CN" sz="2400">
                <a:solidFill>
                  <a:srgbClr val="000066"/>
                </a:solidFill>
                <a:latin typeface="Times New Roman" panose="02020603050405020304" pitchFamily="18" charset="0"/>
              </a:rPr>
              <a:t>2</a:t>
            </a:r>
            <a:r>
              <a:rPr lang="zh-CN" altLang="en-US" sz="2400">
                <a:solidFill>
                  <a:srgbClr val="000066"/>
                </a:solidFill>
                <a:latin typeface="Times New Roman" panose="02020603050405020304" pitchFamily="18" charset="0"/>
              </a:rPr>
              <a:t>）并行进位方式：</a:t>
            </a:r>
          </a:p>
        </p:txBody>
      </p:sp>
      <p:sp>
        <p:nvSpPr>
          <p:cNvPr id="441349" name="Rectangle 5">
            <a:extLst>
              <a:ext uri="{FF2B5EF4-FFF2-40B4-BE49-F238E27FC236}">
                <a16:creationId xmlns:a16="http://schemas.microsoft.com/office/drawing/2014/main" id="{BBC32D1C-B73B-C70D-3814-B95F3880E7C9}"/>
              </a:ext>
            </a:extLst>
          </p:cNvPr>
          <p:cNvSpPr>
            <a:spLocks noChangeArrowheads="1"/>
          </p:cNvSpPr>
          <p:nvPr/>
        </p:nvSpPr>
        <p:spPr bwMode="auto">
          <a:xfrm>
            <a:off x="2735263" y="1665288"/>
            <a:ext cx="5267325"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800100" indent="-34290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257300" indent="-3429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714500" indent="-3429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171700" indent="-3429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628900" indent="-3429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86100" indent="-3429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543300" indent="-3429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4000500" indent="-3429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lnSpc>
                <a:spcPct val="130000"/>
              </a:lnSpc>
              <a:spcBef>
                <a:spcPct val="0"/>
              </a:spcBef>
              <a:buClrTx/>
              <a:buFontTx/>
              <a:buNone/>
            </a:pPr>
            <a:r>
              <a:rPr lang="en-US" altLang="zh-CN" sz="2400">
                <a:solidFill>
                  <a:srgbClr val="000066"/>
                </a:solidFill>
                <a:latin typeface="Times New Roman" panose="02020603050405020304" pitchFamily="18" charset="0"/>
              </a:rPr>
              <a:t>----</a:t>
            </a:r>
            <a:r>
              <a:rPr lang="zh-CN" altLang="en-US" sz="2400">
                <a:solidFill>
                  <a:srgbClr val="000066"/>
                </a:solidFill>
                <a:latin typeface="Times New Roman" panose="02020603050405020304" pitchFamily="18" charset="0"/>
              </a:rPr>
              <a:t>采用多片</a:t>
            </a:r>
            <a:r>
              <a:rPr lang="en-US" altLang="zh-CN" sz="2400">
                <a:solidFill>
                  <a:srgbClr val="000066"/>
                </a:solidFill>
                <a:latin typeface="Times New Roman" panose="02020603050405020304" pitchFamily="18" charset="0"/>
              </a:rPr>
              <a:t>M</a:t>
            </a:r>
            <a:r>
              <a:rPr lang="zh-CN" altLang="en-US" sz="2400">
                <a:solidFill>
                  <a:srgbClr val="000066"/>
                </a:solidFill>
                <a:latin typeface="Times New Roman" panose="02020603050405020304" pitchFamily="18" charset="0"/>
              </a:rPr>
              <a:t>进制计数器构成。	</a:t>
            </a:r>
          </a:p>
        </p:txBody>
      </p:sp>
      <p:sp>
        <p:nvSpPr>
          <p:cNvPr id="441350" name="Rectangle 6">
            <a:extLst>
              <a:ext uri="{FF2B5EF4-FFF2-40B4-BE49-F238E27FC236}">
                <a16:creationId xmlns:a16="http://schemas.microsoft.com/office/drawing/2014/main" id="{0DED048D-1629-B0E3-EFBF-C653F4A9BCAF}"/>
              </a:ext>
            </a:extLst>
          </p:cNvPr>
          <p:cNvSpPr>
            <a:spLocks noChangeArrowheads="1"/>
          </p:cNvSpPr>
          <p:nvPr/>
        </p:nvSpPr>
        <p:spPr bwMode="auto">
          <a:xfrm>
            <a:off x="935038" y="2744788"/>
            <a:ext cx="3554412"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lnSpc>
                <a:spcPct val="130000"/>
              </a:lnSpc>
            </a:pPr>
            <a:r>
              <a:rPr lang="zh-CN" altLang="en-US">
                <a:solidFill>
                  <a:srgbClr val="000066"/>
                </a:solidFill>
                <a:latin typeface="Times New Roman" panose="02020603050405020304" pitchFamily="18" charset="0"/>
                <a:ea typeface="楷体_GB2312" pitchFamily="49" charset="-122"/>
              </a:rPr>
              <a:t>按芯片连接方式可分为：</a:t>
            </a:r>
          </a:p>
        </p:txBody>
      </p:sp>
      <p:sp>
        <p:nvSpPr>
          <p:cNvPr id="441351" name="Text Box 7">
            <a:extLst>
              <a:ext uri="{FF2B5EF4-FFF2-40B4-BE49-F238E27FC236}">
                <a16:creationId xmlns:a16="http://schemas.microsoft.com/office/drawing/2014/main" id="{437A96C3-3788-18ED-44A1-EAC714818F21}"/>
              </a:ext>
            </a:extLst>
          </p:cNvPr>
          <p:cNvSpPr txBox="1">
            <a:spLocks noChangeArrowheads="1"/>
          </p:cNvSpPr>
          <p:nvPr/>
        </p:nvSpPr>
        <p:spPr bwMode="auto">
          <a:xfrm>
            <a:off x="3995738" y="3860800"/>
            <a:ext cx="2917825" cy="457200"/>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zh-CN" altLang="en-US">
                <a:solidFill>
                  <a:srgbClr val="000066"/>
                </a:solidFill>
                <a:latin typeface="Times New Roman" panose="02020603050405020304" pitchFamily="18" charset="0"/>
                <a:ea typeface="楷体_GB2312" pitchFamily="49" charset="-122"/>
              </a:rPr>
              <a:t>构成异步计数器</a:t>
            </a:r>
          </a:p>
        </p:txBody>
      </p:sp>
      <p:sp>
        <p:nvSpPr>
          <p:cNvPr id="441352" name="Text Box 8">
            <a:extLst>
              <a:ext uri="{FF2B5EF4-FFF2-40B4-BE49-F238E27FC236}">
                <a16:creationId xmlns:a16="http://schemas.microsoft.com/office/drawing/2014/main" id="{13AF15FC-E3CD-CD0E-8A01-5290872DBEE7}"/>
              </a:ext>
            </a:extLst>
          </p:cNvPr>
          <p:cNvSpPr txBox="1">
            <a:spLocks noChangeArrowheads="1"/>
          </p:cNvSpPr>
          <p:nvPr/>
        </p:nvSpPr>
        <p:spPr bwMode="auto">
          <a:xfrm>
            <a:off x="4090988" y="4778375"/>
            <a:ext cx="2917825" cy="457200"/>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zh-CN" altLang="en-US">
                <a:solidFill>
                  <a:srgbClr val="000066"/>
                </a:solidFill>
                <a:latin typeface="Times New Roman" panose="02020603050405020304" pitchFamily="18" charset="0"/>
                <a:ea typeface="楷体_GB2312" pitchFamily="49" charset="-122"/>
              </a:rPr>
              <a:t>构成同步计数器</a:t>
            </a:r>
          </a:p>
        </p:txBody>
      </p:sp>
      <p:sp>
        <p:nvSpPr>
          <p:cNvPr id="441353" name="Rectangle 9">
            <a:extLst>
              <a:ext uri="{FF2B5EF4-FFF2-40B4-BE49-F238E27FC236}">
                <a16:creationId xmlns:a16="http://schemas.microsoft.com/office/drawing/2014/main" id="{09537A1D-B6E3-9951-509F-E797188EB630}"/>
              </a:ext>
            </a:extLst>
          </p:cNvPr>
          <p:cNvSpPr>
            <a:spLocks noChangeArrowheads="1"/>
          </p:cNvSpPr>
          <p:nvPr/>
        </p:nvSpPr>
        <p:spPr bwMode="auto">
          <a:xfrm>
            <a:off x="800100" y="1693863"/>
            <a:ext cx="2224088" cy="457200"/>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zh-CN" altLang="en-US">
                <a:solidFill>
                  <a:srgbClr val="000066"/>
                </a:solidFill>
                <a:latin typeface="Times New Roman" panose="02020603050405020304" pitchFamily="18" charset="0"/>
                <a:ea typeface="楷体_GB2312" pitchFamily="49" charset="-122"/>
              </a:rPr>
              <a:t>实现的方法：</a:t>
            </a:r>
            <a:endParaRPr lang="en-GB" altLang="zh-CN">
              <a:solidFill>
                <a:srgbClr val="000066"/>
              </a:solidFill>
              <a:latin typeface="Times New Roman" panose="02020603050405020304" pitchFamily="18" charset="0"/>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41346"/>
                                        </p:tgtEl>
                                        <p:attrNameLst>
                                          <p:attrName>style.visibility</p:attrName>
                                        </p:attrNameLst>
                                      </p:cBhvr>
                                      <p:to>
                                        <p:strVal val="visible"/>
                                      </p:to>
                                    </p:set>
                                    <p:animEffect transition="in" filter="strips(downRight)">
                                      <p:cBhvr>
                                        <p:cTn id="7" dur="500"/>
                                        <p:tgtEl>
                                          <p:spTgt spid="4413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441353"/>
                                        </p:tgtEl>
                                        <p:attrNameLst>
                                          <p:attrName>style.visibility</p:attrName>
                                        </p:attrNameLst>
                                      </p:cBhvr>
                                      <p:to>
                                        <p:strVal val="visible"/>
                                      </p:to>
                                    </p:set>
                                    <p:animEffect transition="in" filter="strips(downRight)">
                                      <p:cBhvr>
                                        <p:cTn id="12" dur="500"/>
                                        <p:tgtEl>
                                          <p:spTgt spid="44135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441349"/>
                                        </p:tgtEl>
                                        <p:attrNameLst>
                                          <p:attrName>style.visibility</p:attrName>
                                        </p:attrNameLst>
                                      </p:cBhvr>
                                      <p:to>
                                        <p:strVal val="visible"/>
                                      </p:to>
                                    </p:set>
                                    <p:animEffect transition="in" filter="strips(downRight)">
                                      <p:cBhvr>
                                        <p:cTn id="17" dur="500"/>
                                        <p:tgtEl>
                                          <p:spTgt spid="44134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441350"/>
                                        </p:tgtEl>
                                        <p:attrNameLst>
                                          <p:attrName>style.visibility</p:attrName>
                                        </p:attrNameLst>
                                      </p:cBhvr>
                                      <p:to>
                                        <p:strVal val="visible"/>
                                      </p:to>
                                    </p:set>
                                    <p:animEffect transition="in" filter="strips(downRight)">
                                      <p:cBhvr>
                                        <p:cTn id="22" dur="500"/>
                                        <p:tgtEl>
                                          <p:spTgt spid="44135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441347"/>
                                        </p:tgtEl>
                                        <p:attrNameLst>
                                          <p:attrName>style.visibility</p:attrName>
                                        </p:attrNameLst>
                                      </p:cBhvr>
                                      <p:to>
                                        <p:strVal val="visible"/>
                                      </p:to>
                                    </p:set>
                                    <p:animEffect transition="in" filter="strips(downRight)">
                                      <p:cBhvr>
                                        <p:cTn id="27" dur="500"/>
                                        <p:tgtEl>
                                          <p:spTgt spid="44134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441351"/>
                                        </p:tgtEl>
                                        <p:attrNameLst>
                                          <p:attrName>style.visibility</p:attrName>
                                        </p:attrNameLst>
                                      </p:cBhvr>
                                      <p:to>
                                        <p:strVal val="visible"/>
                                      </p:to>
                                    </p:set>
                                    <p:animEffect transition="in" filter="strips(downRight)">
                                      <p:cBhvr>
                                        <p:cTn id="32" dur="500"/>
                                        <p:tgtEl>
                                          <p:spTgt spid="44135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441348"/>
                                        </p:tgtEl>
                                        <p:attrNameLst>
                                          <p:attrName>style.visibility</p:attrName>
                                        </p:attrNameLst>
                                      </p:cBhvr>
                                      <p:to>
                                        <p:strVal val="visible"/>
                                      </p:to>
                                    </p:set>
                                    <p:animEffect transition="in" filter="strips(downRight)">
                                      <p:cBhvr>
                                        <p:cTn id="37" dur="500"/>
                                        <p:tgtEl>
                                          <p:spTgt spid="44134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441352"/>
                                        </p:tgtEl>
                                        <p:attrNameLst>
                                          <p:attrName>style.visibility</p:attrName>
                                        </p:attrNameLst>
                                      </p:cBhvr>
                                      <p:to>
                                        <p:strVal val="visible"/>
                                      </p:to>
                                    </p:set>
                                    <p:animEffect transition="in" filter="strips(downRight)">
                                      <p:cBhvr>
                                        <p:cTn id="42" dur="500"/>
                                        <p:tgtEl>
                                          <p:spTgt spid="4413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1346" grpId="0" autoUpdateAnimBg="0"/>
      <p:bldP spid="441347" grpId="0" autoUpdateAnimBg="0"/>
      <p:bldP spid="441348" grpId="0" autoUpdateAnimBg="0"/>
      <p:bldP spid="441349" grpId="0" autoUpdateAnimBg="0"/>
      <p:bldP spid="441350" grpId="0" autoUpdateAnimBg="0"/>
      <p:bldP spid="441351" grpId="0" autoUpdateAnimBg="0"/>
      <p:bldP spid="441352" grpId="0" autoUpdateAnimBg="0"/>
      <p:bldP spid="441353"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2">
            <a:extLst>
              <a:ext uri="{FF2B5EF4-FFF2-40B4-BE49-F238E27FC236}">
                <a16:creationId xmlns:a16="http://schemas.microsoft.com/office/drawing/2014/main" id="{D987D069-D540-2068-0A4F-56FBF2EB4383}"/>
              </a:ext>
            </a:extLst>
          </p:cNvPr>
          <p:cNvSpPr>
            <a:spLocks noChangeArrowheads="1"/>
          </p:cNvSpPr>
          <p:nvPr/>
        </p:nvSpPr>
        <p:spPr bwMode="auto">
          <a:xfrm>
            <a:off x="790575" y="115888"/>
            <a:ext cx="1409700" cy="457200"/>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zh-CN" altLang="en-US">
                <a:solidFill>
                  <a:srgbClr val="000066"/>
                </a:solidFill>
                <a:latin typeface="Times New Roman" panose="02020603050405020304" pitchFamily="18" charset="0"/>
                <a:ea typeface="楷体_GB2312" pitchFamily="49" charset="-122"/>
              </a:rPr>
              <a:t>应用举例</a:t>
            </a:r>
            <a:endParaRPr lang="zh-CN" altLang="en-GB">
              <a:solidFill>
                <a:srgbClr val="000066"/>
              </a:solidFill>
              <a:latin typeface="Times New Roman" panose="02020603050405020304" pitchFamily="18" charset="0"/>
              <a:ea typeface="楷体_GB2312" pitchFamily="49" charset="-122"/>
            </a:endParaRPr>
          </a:p>
        </p:txBody>
      </p:sp>
      <p:grpSp>
        <p:nvGrpSpPr>
          <p:cNvPr id="136195" name="Group 3">
            <a:extLst>
              <a:ext uri="{FF2B5EF4-FFF2-40B4-BE49-F238E27FC236}">
                <a16:creationId xmlns:a16="http://schemas.microsoft.com/office/drawing/2014/main" id="{2035B652-90E9-03D6-ACFB-48DCC31271F7}"/>
              </a:ext>
            </a:extLst>
          </p:cNvPr>
          <p:cNvGrpSpPr>
            <a:grpSpLocks/>
          </p:cNvGrpSpPr>
          <p:nvPr/>
        </p:nvGrpSpPr>
        <p:grpSpPr bwMode="auto">
          <a:xfrm>
            <a:off x="827088" y="1268413"/>
            <a:ext cx="7591425" cy="4832350"/>
            <a:chOff x="612" y="839"/>
            <a:chExt cx="4782" cy="3044"/>
          </a:xfrm>
        </p:grpSpPr>
        <p:sp>
          <p:nvSpPr>
            <p:cNvPr id="136199" name="AutoShape 4">
              <a:extLst>
                <a:ext uri="{FF2B5EF4-FFF2-40B4-BE49-F238E27FC236}">
                  <a16:creationId xmlns:a16="http://schemas.microsoft.com/office/drawing/2014/main" id="{290C12B8-5933-9B87-C239-40DE809D18A6}"/>
                </a:ext>
              </a:extLst>
            </p:cNvPr>
            <p:cNvSpPr>
              <a:spLocks noChangeArrowheads="1"/>
            </p:cNvSpPr>
            <p:nvPr/>
          </p:nvSpPr>
          <p:spPr bwMode="auto">
            <a:xfrm>
              <a:off x="612" y="839"/>
              <a:ext cx="4782" cy="3044"/>
            </a:xfrm>
            <a:prstGeom prst="roundRect">
              <a:avLst>
                <a:gd name="adj" fmla="val 16667"/>
              </a:avLst>
            </a:prstGeom>
            <a:solidFill>
              <a:schemeClr val="bg1"/>
            </a:solidFill>
            <a:ln>
              <a:noFill/>
            </a:ln>
            <a:effectLst/>
            <a:extLst>
              <a:ext uri="{91240B29-F687-4F45-9708-019B960494DF}">
                <a14:hiddenLine xmlns:a14="http://schemas.microsoft.com/office/drawing/2010/main" w="28575">
                  <a:solidFill>
                    <a:schemeClr val="tx1"/>
                  </a:solidFill>
                  <a:round/>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36200" name="AutoShape 5">
              <a:extLst>
                <a:ext uri="{FF2B5EF4-FFF2-40B4-BE49-F238E27FC236}">
                  <a16:creationId xmlns:a16="http://schemas.microsoft.com/office/drawing/2014/main" id="{04F2F77B-827D-1B5E-5DA2-3D9BD53A86D7}"/>
                </a:ext>
              </a:extLst>
            </p:cNvPr>
            <p:cNvSpPr>
              <a:spLocks noChangeArrowheads="1"/>
            </p:cNvSpPr>
            <p:nvPr/>
          </p:nvSpPr>
          <p:spPr bwMode="auto">
            <a:xfrm>
              <a:off x="998" y="1093"/>
              <a:ext cx="2080" cy="1243"/>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136201" name="Object 6">
              <a:extLst>
                <a:ext uri="{FF2B5EF4-FFF2-40B4-BE49-F238E27FC236}">
                  <a16:creationId xmlns:a16="http://schemas.microsoft.com/office/drawing/2014/main" id="{5EECD547-2FFC-4782-C79D-9C1E73CA46B8}"/>
                </a:ext>
              </a:extLst>
            </p:cNvPr>
            <p:cNvGraphicFramePr>
              <a:graphicFrameLocks noChangeAspect="1"/>
            </p:cNvGraphicFramePr>
            <p:nvPr/>
          </p:nvGraphicFramePr>
          <p:xfrm>
            <a:off x="1074" y="1175"/>
            <a:ext cx="1988" cy="1073"/>
          </p:xfrm>
          <a:graphic>
            <a:graphicData uri="http://schemas.openxmlformats.org/presentationml/2006/ole">
              <mc:AlternateContent xmlns:mc="http://schemas.openxmlformats.org/markup-compatibility/2006">
                <mc:Choice xmlns:v="urn:schemas-microsoft-com:vml" Requires="v">
                  <p:oleObj name="图片" r:id="rId2" imgW="1775460" imgH="1045464" progId="Word.Picture.8">
                    <p:embed/>
                  </p:oleObj>
                </mc:Choice>
                <mc:Fallback>
                  <p:oleObj name="图片" r:id="rId2" imgW="1775460" imgH="1045464" progId="Word.Picture.8">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 y="1175"/>
                          <a:ext cx="1988" cy="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6202" name="Rectangle 7">
              <a:extLst>
                <a:ext uri="{FF2B5EF4-FFF2-40B4-BE49-F238E27FC236}">
                  <a16:creationId xmlns:a16="http://schemas.microsoft.com/office/drawing/2014/main" id="{DCE2F836-99D3-E409-459E-9EBC63A6E5AF}"/>
                </a:ext>
              </a:extLst>
            </p:cNvPr>
            <p:cNvSpPr>
              <a:spLocks noChangeArrowheads="1"/>
            </p:cNvSpPr>
            <p:nvPr/>
          </p:nvSpPr>
          <p:spPr bwMode="auto">
            <a:xfrm>
              <a:off x="2671" y="2292"/>
              <a:ext cx="2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400" b="0">
                  <a:solidFill>
                    <a:srgbClr val="000066"/>
                  </a:solidFill>
                  <a:latin typeface="Times New Roman" panose="02020603050405020304" pitchFamily="18" charset="0"/>
                  <a:ea typeface="楷体_GB2312" pitchFamily="49" charset="-122"/>
                </a:rPr>
                <a:t> </a:t>
              </a:r>
              <a:endParaRPr lang="en-US" altLang="zh-CN" sz="1800" b="0">
                <a:solidFill>
                  <a:srgbClr val="000066"/>
                </a:solidFill>
                <a:latin typeface="Times New Roman" panose="02020603050405020304" pitchFamily="18" charset="0"/>
                <a:ea typeface="楷体_GB2312" pitchFamily="49" charset="-122"/>
              </a:endParaRPr>
            </a:p>
          </p:txBody>
        </p:sp>
        <p:sp>
          <p:nvSpPr>
            <p:cNvPr id="136203" name="Line 8">
              <a:extLst>
                <a:ext uri="{FF2B5EF4-FFF2-40B4-BE49-F238E27FC236}">
                  <a16:creationId xmlns:a16="http://schemas.microsoft.com/office/drawing/2014/main" id="{8F23EEFB-5E6B-1AFE-42F2-91B8497B18CA}"/>
                </a:ext>
              </a:extLst>
            </p:cNvPr>
            <p:cNvSpPr>
              <a:spLocks noChangeShapeType="1"/>
            </p:cNvSpPr>
            <p:nvPr/>
          </p:nvSpPr>
          <p:spPr bwMode="auto">
            <a:xfrm>
              <a:off x="4626" y="3359"/>
              <a:ext cx="1" cy="42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04" name="Line 9">
              <a:extLst>
                <a:ext uri="{FF2B5EF4-FFF2-40B4-BE49-F238E27FC236}">
                  <a16:creationId xmlns:a16="http://schemas.microsoft.com/office/drawing/2014/main" id="{8898D0C1-DAF8-BEBB-5C5F-EB43CFCC7B4C}"/>
                </a:ext>
              </a:extLst>
            </p:cNvPr>
            <p:cNvSpPr>
              <a:spLocks noChangeShapeType="1"/>
            </p:cNvSpPr>
            <p:nvPr/>
          </p:nvSpPr>
          <p:spPr bwMode="auto">
            <a:xfrm>
              <a:off x="4267" y="3359"/>
              <a:ext cx="1" cy="42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05" name="Line 10">
              <a:extLst>
                <a:ext uri="{FF2B5EF4-FFF2-40B4-BE49-F238E27FC236}">
                  <a16:creationId xmlns:a16="http://schemas.microsoft.com/office/drawing/2014/main" id="{66B041EF-2C38-F821-70AA-387B89BC3A8C}"/>
                </a:ext>
              </a:extLst>
            </p:cNvPr>
            <p:cNvSpPr>
              <a:spLocks noChangeShapeType="1"/>
            </p:cNvSpPr>
            <p:nvPr/>
          </p:nvSpPr>
          <p:spPr bwMode="auto">
            <a:xfrm>
              <a:off x="3916" y="3359"/>
              <a:ext cx="1" cy="42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06" name="Line 11">
              <a:extLst>
                <a:ext uri="{FF2B5EF4-FFF2-40B4-BE49-F238E27FC236}">
                  <a16:creationId xmlns:a16="http://schemas.microsoft.com/office/drawing/2014/main" id="{C5E9D21C-E359-ED0F-B9BE-BDA8BE023E1D}"/>
                </a:ext>
              </a:extLst>
            </p:cNvPr>
            <p:cNvSpPr>
              <a:spLocks noChangeShapeType="1"/>
            </p:cNvSpPr>
            <p:nvPr/>
          </p:nvSpPr>
          <p:spPr bwMode="auto">
            <a:xfrm>
              <a:off x="3393" y="3359"/>
              <a:ext cx="1" cy="252"/>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07" name="Line 12">
              <a:extLst>
                <a:ext uri="{FF2B5EF4-FFF2-40B4-BE49-F238E27FC236}">
                  <a16:creationId xmlns:a16="http://schemas.microsoft.com/office/drawing/2014/main" id="{22D2BCC0-34F2-FD89-20BC-14BAB0723B5C}"/>
                </a:ext>
              </a:extLst>
            </p:cNvPr>
            <p:cNvSpPr>
              <a:spLocks noChangeShapeType="1"/>
            </p:cNvSpPr>
            <p:nvPr/>
          </p:nvSpPr>
          <p:spPr bwMode="auto">
            <a:xfrm>
              <a:off x="4449" y="3359"/>
              <a:ext cx="1" cy="41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08" name="Line 13">
              <a:extLst>
                <a:ext uri="{FF2B5EF4-FFF2-40B4-BE49-F238E27FC236}">
                  <a16:creationId xmlns:a16="http://schemas.microsoft.com/office/drawing/2014/main" id="{A900FF17-A4E8-064C-5950-A28A49268624}"/>
                </a:ext>
              </a:extLst>
            </p:cNvPr>
            <p:cNvSpPr>
              <a:spLocks noChangeShapeType="1"/>
            </p:cNvSpPr>
            <p:nvPr/>
          </p:nvSpPr>
          <p:spPr bwMode="auto">
            <a:xfrm>
              <a:off x="4094" y="3359"/>
              <a:ext cx="1" cy="252"/>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09" name="Line 14">
              <a:extLst>
                <a:ext uri="{FF2B5EF4-FFF2-40B4-BE49-F238E27FC236}">
                  <a16:creationId xmlns:a16="http://schemas.microsoft.com/office/drawing/2014/main" id="{0B13CB0F-71BB-6967-73B2-9ABAB66E8185}"/>
                </a:ext>
              </a:extLst>
            </p:cNvPr>
            <p:cNvSpPr>
              <a:spLocks noChangeShapeType="1"/>
            </p:cNvSpPr>
            <p:nvPr/>
          </p:nvSpPr>
          <p:spPr bwMode="auto">
            <a:xfrm>
              <a:off x="3739" y="3359"/>
              <a:ext cx="1" cy="252"/>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10" name="Line 15">
              <a:extLst>
                <a:ext uri="{FF2B5EF4-FFF2-40B4-BE49-F238E27FC236}">
                  <a16:creationId xmlns:a16="http://schemas.microsoft.com/office/drawing/2014/main" id="{116285D4-71F9-E3CC-0BFB-65359CEAB246}"/>
                </a:ext>
              </a:extLst>
            </p:cNvPr>
            <p:cNvSpPr>
              <a:spLocks noChangeShapeType="1"/>
            </p:cNvSpPr>
            <p:nvPr/>
          </p:nvSpPr>
          <p:spPr bwMode="auto">
            <a:xfrm>
              <a:off x="3570" y="3359"/>
              <a:ext cx="1" cy="252"/>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11" name="Line 16">
              <a:extLst>
                <a:ext uri="{FF2B5EF4-FFF2-40B4-BE49-F238E27FC236}">
                  <a16:creationId xmlns:a16="http://schemas.microsoft.com/office/drawing/2014/main" id="{B13F0A19-208D-A7D6-48C7-D18383D158E5}"/>
                </a:ext>
              </a:extLst>
            </p:cNvPr>
            <p:cNvSpPr>
              <a:spLocks noChangeShapeType="1"/>
            </p:cNvSpPr>
            <p:nvPr/>
          </p:nvSpPr>
          <p:spPr bwMode="auto">
            <a:xfrm>
              <a:off x="3115" y="3611"/>
              <a:ext cx="979"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12" name="Line 17">
              <a:extLst>
                <a:ext uri="{FF2B5EF4-FFF2-40B4-BE49-F238E27FC236}">
                  <a16:creationId xmlns:a16="http://schemas.microsoft.com/office/drawing/2014/main" id="{8C90AFD2-3094-3F7D-E667-87313C196D75}"/>
                </a:ext>
              </a:extLst>
            </p:cNvPr>
            <p:cNvSpPr>
              <a:spLocks noChangeShapeType="1"/>
            </p:cNvSpPr>
            <p:nvPr/>
          </p:nvSpPr>
          <p:spPr bwMode="auto">
            <a:xfrm>
              <a:off x="3115" y="3786"/>
              <a:ext cx="1512"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13" name="Freeform 18">
              <a:extLst>
                <a:ext uri="{FF2B5EF4-FFF2-40B4-BE49-F238E27FC236}">
                  <a16:creationId xmlns:a16="http://schemas.microsoft.com/office/drawing/2014/main" id="{FD7ED9E3-6068-3A9D-DA92-C8C3D93283EA}"/>
                </a:ext>
              </a:extLst>
            </p:cNvPr>
            <p:cNvSpPr>
              <a:spLocks/>
            </p:cNvSpPr>
            <p:nvPr/>
          </p:nvSpPr>
          <p:spPr bwMode="auto">
            <a:xfrm>
              <a:off x="3900" y="3770"/>
              <a:ext cx="33" cy="31"/>
            </a:xfrm>
            <a:custGeom>
              <a:avLst/>
              <a:gdLst>
                <a:gd name="T0" fmla="*/ 17 w 34"/>
                <a:gd name="T1" fmla="*/ 0 h 34"/>
                <a:gd name="T2" fmla="*/ 14 w 34"/>
                <a:gd name="T3" fmla="*/ 0 h 34"/>
                <a:gd name="T4" fmla="*/ 11 w 34"/>
                <a:gd name="T5" fmla="*/ 1 h 34"/>
                <a:gd name="T6" fmla="*/ 7 w 34"/>
                <a:gd name="T7" fmla="*/ 2 h 34"/>
                <a:gd name="T8" fmla="*/ 5 w 34"/>
                <a:gd name="T9" fmla="*/ 4 h 34"/>
                <a:gd name="T10" fmla="*/ 3 w 34"/>
                <a:gd name="T11" fmla="*/ 5 h 34"/>
                <a:gd name="T12" fmla="*/ 1 w 34"/>
                <a:gd name="T13" fmla="*/ 5 h 34"/>
                <a:gd name="T14" fmla="*/ 0 w 34"/>
                <a:gd name="T15" fmla="*/ 5 h 34"/>
                <a:gd name="T16" fmla="*/ 0 w 34"/>
                <a:gd name="T17" fmla="*/ 5 h 34"/>
                <a:gd name="T18" fmla="*/ 0 w 34"/>
                <a:gd name="T19" fmla="*/ 5 h 34"/>
                <a:gd name="T20" fmla="*/ 1 w 34"/>
                <a:gd name="T21" fmla="*/ 5 h 34"/>
                <a:gd name="T22" fmla="*/ 3 w 34"/>
                <a:gd name="T23" fmla="*/ 5 h 34"/>
                <a:gd name="T24" fmla="*/ 5 w 34"/>
                <a:gd name="T25" fmla="*/ 5 h 34"/>
                <a:gd name="T26" fmla="*/ 7 w 34"/>
                <a:gd name="T27" fmla="*/ 5 h 34"/>
                <a:gd name="T28" fmla="*/ 11 w 34"/>
                <a:gd name="T29" fmla="*/ 5 h 34"/>
                <a:gd name="T30" fmla="*/ 14 w 34"/>
                <a:gd name="T31" fmla="*/ 5 h 34"/>
                <a:gd name="T32" fmla="*/ 17 w 34"/>
                <a:gd name="T33" fmla="*/ 5 h 34"/>
                <a:gd name="T34" fmla="*/ 17 w 34"/>
                <a:gd name="T35" fmla="*/ 5 h 34"/>
                <a:gd name="T36" fmla="*/ 17 w 34"/>
                <a:gd name="T37" fmla="*/ 5 h 34"/>
                <a:gd name="T38" fmla="*/ 17 w 34"/>
                <a:gd name="T39" fmla="*/ 5 h 34"/>
                <a:gd name="T40" fmla="*/ 17 w 34"/>
                <a:gd name="T41" fmla="*/ 5 h 34"/>
                <a:gd name="T42" fmla="*/ 17 w 34"/>
                <a:gd name="T43" fmla="*/ 5 h 34"/>
                <a:gd name="T44" fmla="*/ 17 w 34"/>
                <a:gd name="T45" fmla="*/ 5 h 34"/>
                <a:gd name="T46" fmla="*/ 17 w 34"/>
                <a:gd name="T47" fmla="*/ 5 h 34"/>
                <a:gd name="T48" fmla="*/ 17 w 34"/>
                <a:gd name="T49" fmla="*/ 5 h 34"/>
                <a:gd name="T50" fmla="*/ 17 w 34"/>
                <a:gd name="T51" fmla="*/ 5 h 34"/>
                <a:gd name="T52" fmla="*/ 17 w 34"/>
                <a:gd name="T53" fmla="*/ 5 h 34"/>
                <a:gd name="T54" fmla="*/ 17 w 34"/>
                <a:gd name="T55" fmla="*/ 5 h 34"/>
                <a:gd name="T56" fmla="*/ 17 w 34"/>
                <a:gd name="T57" fmla="*/ 4 h 34"/>
                <a:gd name="T58" fmla="*/ 17 w 34"/>
                <a:gd name="T59" fmla="*/ 2 h 34"/>
                <a:gd name="T60" fmla="*/ 17 w 34"/>
                <a:gd name="T61" fmla="*/ 1 h 34"/>
                <a:gd name="T62" fmla="*/ 17 w 34"/>
                <a:gd name="T63" fmla="*/ 0 h 34"/>
                <a:gd name="T64" fmla="*/ 17 w 34"/>
                <a:gd name="T65" fmla="*/ 0 h 3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4" h="34">
                  <a:moveTo>
                    <a:pt x="17" y="0"/>
                  </a:moveTo>
                  <a:lnTo>
                    <a:pt x="14" y="0"/>
                  </a:lnTo>
                  <a:lnTo>
                    <a:pt x="11" y="1"/>
                  </a:lnTo>
                  <a:lnTo>
                    <a:pt x="7" y="2"/>
                  </a:lnTo>
                  <a:lnTo>
                    <a:pt x="5" y="4"/>
                  </a:lnTo>
                  <a:lnTo>
                    <a:pt x="3" y="7"/>
                  </a:lnTo>
                  <a:lnTo>
                    <a:pt x="1" y="11"/>
                  </a:lnTo>
                  <a:lnTo>
                    <a:pt x="0" y="13"/>
                  </a:lnTo>
                  <a:lnTo>
                    <a:pt x="0" y="17"/>
                  </a:lnTo>
                  <a:lnTo>
                    <a:pt x="0" y="20"/>
                  </a:lnTo>
                  <a:lnTo>
                    <a:pt x="1" y="24"/>
                  </a:lnTo>
                  <a:lnTo>
                    <a:pt x="3" y="26"/>
                  </a:lnTo>
                  <a:lnTo>
                    <a:pt x="5" y="29"/>
                  </a:lnTo>
                  <a:lnTo>
                    <a:pt x="7" y="31"/>
                  </a:lnTo>
                  <a:lnTo>
                    <a:pt x="11" y="33"/>
                  </a:lnTo>
                  <a:lnTo>
                    <a:pt x="14" y="34"/>
                  </a:lnTo>
                  <a:lnTo>
                    <a:pt x="17" y="34"/>
                  </a:lnTo>
                  <a:lnTo>
                    <a:pt x="21" y="34"/>
                  </a:lnTo>
                  <a:lnTo>
                    <a:pt x="25" y="33"/>
                  </a:lnTo>
                  <a:lnTo>
                    <a:pt x="27" y="31"/>
                  </a:lnTo>
                  <a:lnTo>
                    <a:pt x="30" y="29"/>
                  </a:lnTo>
                  <a:lnTo>
                    <a:pt x="32" y="26"/>
                  </a:lnTo>
                  <a:lnTo>
                    <a:pt x="33" y="24"/>
                  </a:lnTo>
                  <a:lnTo>
                    <a:pt x="34" y="20"/>
                  </a:lnTo>
                  <a:lnTo>
                    <a:pt x="34" y="17"/>
                  </a:lnTo>
                  <a:lnTo>
                    <a:pt x="34" y="13"/>
                  </a:lnTo>
                  <a:lnTo>
                    <a:pt x="33" y="11"/>
                  </a:lnTo>
                  <a:lnTo>
                    <a:pt x="32" y="7"/>
                  </a:lnTo>
                  <a:lnTo>
                    <a:pt x="30" y="4"/>
                  </a:lnTo>
                  <a:lnTo>
                    <a:pt x="27" y="2"/>
                  </a:lnTo>
                  <a:lnTo>
                    <a:pt x="25" y="1"/>
                  </a:lnTo>
                  <a:lnTo>
                    <a:pt x="21" y="0"/>
                  </a:lnTo>
                  <a:lnTo>
                    <a:pt x="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214" name="Freeform 19">
              <a:extLst>
                <a:ext uri="{FF2B5EF4-FFF2-40B4-BE49-F238E27FC236}">
                  <a16:creationId xmlns:a16="http://schemas.microsoft.com/office/drawing/2014/main" id="{AA24474A-0AFF-2D10-40DE-65E96E5F22F0}"/>
                </a:ext>
              </a:extLst>
            </p:cNvPr>
            <p:cNvSpPr>
              <a:spLocks/>
            </p:cNvSpPr>
            <p:nvPr/>
          </p:nvSpPr>
          <p:spPr bwMode="auto">
            <a:xfrm>
              <a:off x="3900" y="3770"/>
              <a:ext cx="33" cy="31"/>
            </a:xfrm>
            <a:custGeom>
              <a:avLst/>
              <a:gdLst>
                <a:gd name="T0" fmla="*/ 17 w 34"/>
                <a:gd name="T1" fmla="*/ 0 h 34"/>
                <a:gd name="T2" fmla="*/ 14 w 34"/>
                <a:gd name="T3" fmla="*/ 0 h 34"/>
                <a:gd name="T4" fmla="*/ 11 w 34"/>
                <a:gd name="T5" fmla="*/ 1 h 34"/>
                <a:gd name="T6" fmla="*/ 7 w 34"/>
                <a:gd name="T7" fmla="*/ 2 h 34"/>
                <a:gd name="T8" fmla="*/ 5 w 34"/>
                <a:gd name="T9" fmla="*/ 4 h 34"/>
                <a:gd name="T10" fmla="*/ 3 w 34"/>
                <a:gd name="T11" fmla="*/ 5 h 34"/>
                <a:gd name="T12" fmla="*/ 1 w 34"/>
                <a:gd name="T13" fmla="*/ 5 h 34"/>
                <a:gd name="T14" fmla="*/ 0 w 34"/>
                <a:gd name="T15" fmla="*/ 5 h 34"/>
                <a:gd name="T16" fmla="*/ 0 w 34"/>
                <a:gd name="T17" fmla="*/ 5 h 34"/>
                <a:gd name="T18" fmla="*/ 0 w 34"/>
                <a:gd name="T19" fmla="*/ 5 h 34"/>
                <a:gd name="T20" fmla="*/ 1 w 34"/>
                <a:gd name="T21" fmla="*/ 5 h 34"/>
                <a:gd name="T22" fmla="*/ 3 w 34"/>
                <a:gd name="T23" fmla="*/ 5 h 34"/>
                <a:gd name="T24" fmla="*/ 5 w 34"/>
                <a:gd name="T25" fmla="*/ 5 h 34"/>
                <a:gd name="T26" fmla="*/ 7 w 34"/>
                <a:gd name="T27" fmla="*/ 5 h 34"/>
                <a:gd name="T28" fmla="*/ 11 w 34"/>
                <a:gd name="T29" fmla="*/ 5 h 34"/>
                <a:gd name="T30" fmla="*/ 14 w 34"/>
                <a:gd name="T31" fmla="*/ 5 h 34"/>
                <a:gd name="T32" fmla="*/ 17 w 34"/>
                <a:gd name="T33" fmla="*/ 5 h 34"/>
                <a:gd name="T34" fmla="*/ 17 w 34"/>
                <a:gd name="T35" fmla="*/ 5 h 34"/>
                <a:gd name="T36" fmla="*/ 17 w 34"/>
                <a:gd name="T37" fmla="*/ 5 h 34"/>
                <a:gd name="T38" fmla="*/ 17 w 34"/>
                <a:gd name="T39" fmla="*/ 5 h 34"/>
                <a:gd name="T40" fmla="*/ 17 w 34"/>
                <a:gd name="T41" fmla="*/ 5 h 34"/>
                <a:gd name="T42" fmla="*/ 17 w 34"/>
                <a:gd name="T43" fmla="*/ 5 h 34"/>
                <a:gd name="T44" fmla="*/ 17 w 34"/>
                <a:gd name="T45" fmla="*/ 5 h 34"/>
                <a:gd name="T46" fmla="*/ 17 w 34"/>
                <a:gd name="T47" fmla="*/ 5 h 34"/>
                <a:gd name="T48" fmla="*/ 17 w 34"/>
                <a:gd name="T49" fmla="*/ 5 h 34"/>
                <a:gd name="T50" fmla="*/ 17 w 34"/>
                <a:gd name="T51" fmla="*/ 5 h 34"/>
                <a:gd name="T52" fmla="*/ 17 w 34"/>
                <a:gd name="T53" fmla="*/ 5 h 34"/>
                <a:gd name="T54" fmla="*/ 17 w 34"/>
                <a:gd name="T55" fmla="*/ 5 h 34"/>
                <a:gd name="T56" fmla="*/ 17 w 34"/>
                <a:gd name="T57" fmla="*/ 4 h 34"/>
                <a:gd name="T58" fmla="*/ 17 w 34"/>
                <a:gd name="T59" fmla="*/ 2 h 34"/>
                <a:gd name="T60" fmla="*/ 17 w 34"/>
                <a:gd name="T61" fmla="*/ 1 h 34"/>
                <a:gd name="T62" fmla="*/ 17 w 34"/>
                <a:gd name="T63" fmla="*/ 0 h 34"/>
                <a:gd name="T64" fmla="*/ 17 w 34"/>
                <a:gd name="T65" fmla="*/ 0 h 3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4" h="34">
                  <a:moveTo>
                    <a:pt x="17" y="0"/>
                  </a:moveTo>
                  <a:lnTo>
                    <a:pt x="14" y="0"/>
                  </a:lnTo>
                  <a:lnTo>
                    <a:pt x="11" y="1"/>
                  </a:lnTo>
                  <a:lnTo>
                    <a:pt x="7" y="2"/>
                  </a:lnTo>
                  <a:lnTo>
                    <a:pt x="5" y="4"/>
                  </a:lnTo>
                  <a:lnTo>
                    <a:pt x="3" y="7"/>
                  </a:lnTo>
                  <a:lnTo>
                    <a:pt x="1" y="11"/>
                  </a:lnTo>
                  <a:lnTo>
                    <a:pt x="0" y="13"/>
                  </a:lnTo>
                  <a:lnTo>
                    <a:pt x="0" y="17"/>
                  </a:lnTo>
                  <a:lnTo>
                    <a:pt x="0" y="20"/>
                  </a:lnTo>
                  <a:lnTo>
                    <a:pt x="1" y="24"/>
                  </a:lnTo>
                  <a:lnTo>
                    <a:pt x="3" y="26"/>
                  </a:lnTo>
                  <a:lnTo>
                    <a:pt x="5" y="29"/>
                  </a:lnTo>
                  <a:lnTo>
                    <a:pt x="7" y="31"/>
                  </a:lnTo>
                  <a:lnTo>
                    <a:pt x="11" y="33"/>
                  </a:lnTo>
                  <a:lnTo>
                    <a:pt x="14" y="34"/>
                  </a:lnTo>
                  <a:lnTo>
                    <a:pt x="17" y="34"/>
                  </a:lnTo>
                  <a:lnTo>
                    <a:pt x="21" y="34"/>
                  </a:lnTo>
                  <a:lnTo>
                    <a:pt x="25" y="33"/>
                  </a:lnTo>
                  <a:lnTo>
                    <a:pt x="27" y="31"/>
                  </a:lnTo>
                  <a:lnTo>
                    <a:pt x="30" y="29"/>
                  </a:lnTo>
                  <a:lnTo>
                    <a:pt x="32" y="26"/>
                  </a:lnTo>
                  <a:lnTo>
                    <a:pt x="33" y="24"/>
                  </a:lnTo>
                  <a:lnTo>
                    <a:pt x="34" y="20"/>
                  </a:lnTo>
                  <a:lnTo>
                    <a:pt x="34" y="17"/>
                  </a:lnTo>
                  <a:lnTo>
                    <a:pt x="34" y="13"/>
                  </a:lnTo>
                  <a:lnTo>
                    <a:pt x="33" y="11"/>
                  </a:lnTo>
                  <a:lnTo>
                    <a:pt x="32" y="7"/>
                  </a:lnTo>
                  <a:lnTo>
                    <a:pt x="30" y="4"/>
                  </a:lnTo>
                  <a:lnTo>
                    <a:pt x="27" y="2"/>
                  </a:lnTo>
                  <a:lnTo>
                    <a:pt x="25" y="1"/>
                  </a:lnTo>
                  <a:lnTo>
                    <a:pt x="21" y="0"/>
                  </a:lnTo>
                  <a:lnTo>
                    <a:pt x="17" y="0"/>
                  </a:lnTo>
                </a:path>
              </a:pathLst>
            </a:custGeom>
            <a:noFill/>
            <a:ln w="158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6215" name="Freeform 20">
              <a:extLst>
                <a:ext uri="{FF2B5EF4-FFF2-40B4-BE49-F238E27FC236}">
                  <a16:creationId xmlns:a16="http://schemas.microsoft.com/office/drawing/2014/main" id="{D03332EB-F7A8-C5A3-2671-6CA7F99A59C7}"/>
                </a:ext>
              </a:extLst>
            </p:cNvPr>
            <p:cNvSpPr>
              <a:spLocks/>
            </p:cNvSpPr>
            <p:nvPr/>
          </p:nvSpPr>
          <p:spPr bwMode="auto">
            <a:xfrm>
              <a:off x="3374" y="3593"/>
              <a:ext cx="34" cy="31"/>
            </a:xfrm>
            <a:custGeom>
              <a:avLst/>
              <a:gdLst>
                <a:gd name="T0" fmla="*/ 17 w 35"/>
                <a:gd name="T1" fmla="*/ 0 h 34"/>
                <a:gd name="T2" fmla="*/ 14 w 35"/>
                <a:gd name="T3" fmla="*/ 0 h 34"/>
                <a:gd name="T4" fmla="*/ 10 w 35"/>
                <a:gd name="T5" fmla="*/ 1 h 34"/>
                <a:gd name="T6" fmla="*/ 8 w 35"/>
                <a:gd name="T7" fmla="*/ 2 h 34"/>
                <a:gd name="T8" fmla="*/ 5 w 35"/>
                <a:gd name="T9" fmla="*/ 5 h 34"/>
                <a:gd name="T10" fmla="*/ 3 w 35"/>
                <a:gd name="T11" fmla="*/ 5 h 34"/>
                <a:gd name="T12" fmla="*/ 1 w 35"/>
                <a:gd name="T13" fmla="*/ 5 h 34"/>
                <a:gd name="T14" fmla="*/ 0 w 35"/>
                <a:gd name="T15" fmla="*/ 5 h 34"/>
                <a:gd name="T16" fmla="*/ 0 w 35"/>
                <a:gd name="T17" fmla="*/ 5 h 34"/>
                <a:gd name="T18" fmla="*/ 0 w 35"/>
                <a:gd name="T19" fmla="*/ 5 h 34"/>
                <a:gd name="T20" fmla="*/ 1 w 35"/>
                <a:gd name="T21" fmla="*/ 5 h 34"/>
                <a:gd name="T22" fmla="*/ 3 w 35"/>
                <a:gd name="T23" fmla="*/ 5 h 34"/>
                <a:gd name="T24" fmla="*/ 5 w 35"/>
                <a:gd name="T25" fmla="*/ 5 h 34"/>
                <a:gd name="T26" fmla="*/ 8 w 35"/>
                <a:gd name="T27" fmla="*/ 5 h 34"/>
                <a:gd name="T28" fmla="*/ 10 w 35"/>
                <a:gd name="T29" fmla="*/ 5 h 34"/>
                <a:gd name="T30" fmla="*/ 14 w 35"/>
                <a:gd name="T31" fmla="*/ 5 h 34"/>
                <a:gd name="T32" fmla="*/ 17 w 35"/>
                <a:gd name="T33" fmla="*/ 5 h 34"/>
                <a:gd name="T34" fmla="*/ 17 w 35"/>
                <a:gd name="T35" fmla="*/ 5 h 34"/>
                <a:gd name="T36" fmla="*/ 17 w 35"/>
                <a:gd name="T37" fmla="*/ 5 h 34"/>
                <a:gd name="T38" fmla="*/ 17 w 35"/>
                <a:gd name="T39" fmla="*/ 5 h 34"/>
                <a:gd name="T40" fmla="*/ 17 w 35"/>
                <a:gd name="T41" fmla="*/ 5 h 34"/>
                <a:gd name="T42" fmla="*/ 17 w 35"/>
                <a:gd name="T43" fmla="*/ 5 h 34"/>
                <a:gd name="T44" fmla="*/ 17 w 35"/>
                <a:gd name="T45" fmla="*/ 5 h 34"/>
                <a:gd name="T46" fmla="*/ 17 w 35"/>
                <a:gd name="T47" fmla="*/ 5 h 34"/>
                <a:gd name="T48" fmla="*/ 17 w 35"/>
                <a:gd name="T49" fmla="*/ 5 h 34"/>
                <a:gd name="T50" fmla="*/ 17 w 35"/>
                <a:gd name="T51" fmla="*/ 5 h 34"/>
                <a:gd name="T52" fmla="*/ 17 w 35"/>
                <a:gd name="T53" fmla="*/ 5 h 34"/>
                <a:gd name="T54" fmla="*/ 17 w 35"/>
                <a:gd name="T55" fmla="*/ 5 h 34"/>
                <a:gd name="T56" fmla="*/ 17 w 35"/>
                <a:gd name="T57" fmla="*/ 5 h 34"/>
                <a:gd name="T58" fmla="*/ 17 w 35"/>
                <a:gd name="T59" fmla="*/ 2 h 34"/>
                <a:gd name="T60" fmla="*/ 17 w 35"/>
                <a:gd name="T61" fmla="*/ 1 h 34"/>
                <a:gd name="T62" fmla="*/ 17 w 35"/>
                <a:gd name="T63" fmla="*/ 0 h 34"/>
                <a:gd name="T64" fmla="*/ 17 w 35"/>
                <a:gd name="T65" fmla="*/ 0 h 3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5" h="34">
                  <a:moveTo>
                    <a:pt x="17" y="0"/>
                  </a:moveTo>
                  <a:lnTo>
                    <a:pt x="14" y="0"/>
                  </a:lnTo>
                  <a:lnTo>
                    <a:pt x="10" y="1"/>
                  </a:lnTo>
                  <a:lnTo>
                    <a:pt x="8" y="2"/>
                  </a:lnTo>
                  <a:lnTo>
                    <a:pt x="5" y="5"/>
                  </a:lnTo>
                  <a:lnTo>
                    <a:pt x="3" y="7"/>
                  </a:lnTo>
                  <a:lnTo>
                    <a:pt x="1" y="10"/>
                  </a:lnTo>
                  <a:lnTo>
                    <a:pt x="0" y="13"/>
                  </a:lnTo>
                  <a:lnTo>
                    <a:pt x="0" y="17"/>
                  </a:lnTo>
                  <a:lnTo>
                    <a:pt x="0" y="21"/>
                  </a:lnTo>
                  <a:lnTo>
                    <a:pt x="1" y="23"/>
                  </a:lnTo>
                  <a:lnTo>
                    <a:pt x="3" y="27"/>
                  </a:lnTo>
                  <a:lnTo>
                    <a:pt x="5" y="29"/>
                  </a:lnTo>
                  <a:lnTo>
                    <a:pt x="8" y="32"/>
                  </a:lnTo>
                  <a:lnTo>
                    <a:pt x="10" y="33"/>
                  </a:lnTo>
                  <a:lnTo>
                    <a:pt x="14" y="34"/>
                  </a:lnTo>
                  <a:lnTo>
                    <a:pt x="17" y="34"/>
                  </a:lnTo>
                  <a:lnTo>
                    <a:pt x="21" y="34"/>
                  </a:lnTo>
                  <a:lnTo>
                    <a:pt x="24" y="33"/>
                  </a:lnTo>
                  <a:lnTo>
                    <a:pt x="27" y="32"/>
                  </a:lnTo>
                  <a:lnTo>
                    <a:pt x="30" y="29"/>
                  </a:lnTo>
                  <a:lnTo>
                    <a:pt x="31" y="27"/>
                  </a:lnTo>
                  <a:lnTo>
                    <a:pt x="33" y="23"/>
                  </a:lnTo>
                  <a:lnTo>
                    <a:pt x="35" y="21"/>
                  </a:lnTo>
                  <a:lnTo>
                    <a:pt x="35" y="17"/>
                  </a:lnTo>
                  <a:lnTo>
                    <a:pt x="35" y="13"/>
                  </a:lnTo>
                  <a:lnTo>
                    <a:pt x="33" y="10"/>
                  </a:lnTo>
                  <a:lnTo>
                    <a:pt x="31" y="7"/>
                  </a:lnTo>
                  <a:lnTo>
                    <a:pt x="30" y="5"/>
                  </a:lnTo>
                  <a:lnTo>
                    <a:pt x="27" y="2"/>
                  </a:lnTo>
                  <a:lnTo>
                    <a:pt x="24" y="1"/>
                  </a:lnTo>
                  <a:lnTo>
                    <a:pt x="21" y="0"/>
                  </a:lnTo>
                  <a:lnTo>
                    <a:pt x="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216" name="Freeform 21">
              <a:extLst>
                <a:ext uri="{FF2B5EF4-FFF2-40B4-BE49-F238E27FC236}">
                  <a16:creationId xmlns:a16="http://schemas.microsoft.com/office/drawing/2014/main" id="{3DFBD649-FDFC-1268-7D9A-AB865413D0B5}"/>
                </a:ext>
              </a:extLst>
            </p:cNvPr>
            <p:cNvSpPr>
              <a:spLocks/>
            </p:cNvSpPr>
            <p:nvPr/>
          </p:nvSpPr>
          <p:spPr bwMode="auto">
            <a:xfrm>
              <a:off x="3374" y="3593"/>
              <a:ext cx="34" cy="31"/>
            </a:xfrm>
            <a:custGeom>
              <a:avLst/>
              <a:gdLst>
                <a:gd name="T0" fmla="*/ 17 w 35"/>
                <a:gd name="T1" fmla="*/ 0 h 34"/>
                <a:gd name="T2" fmla="*/ 14 w 35"/>
                <a:gd name="T3" fmla="*/ 0 h 34"/>
                <a:gd name="T4" fmla="*/ 10 w 35"/>
                <a:gd name="T5" fmla="*/ 1 h 34"/>
                <a:gd name="T6" fmla="*/ 8 w 35"/>
                <a:gd name="T7" fmla="*/ 2 h 34"/>
                <a:gd name="T8" fmla="*/ 5 w 35"/>
                <a:gd name="T9" fmla="*/ 5 h 34"/>
                <a:gd name="T10" fmla="*/ 3 w 35"/>
                <a:gd name="T11" fmla="*/ 5 h 34"/>
                <a:gd name="T12" fmla="*/ 1 w 35"/>
                <a:gd name="T13" fmla="*/ 5 h 34"/>
                <a:gd name="T14" fmla="*/ 0 w 35"/>
                <a:gd name="T15" fmla="*/ 5 h 34"/>
                <a:gd name="T16" fmla="*/ 0 w 35"/>
                <a:gd name="T17" fmla="*/ 5 h 34"/>
                <a:gd name="T18" fmla="*/ 0 w 35"/>
                <a:gd name="T19" fmla="*/ 5 h 34"/>
                <a:gd name="T20" fmla="*/ 1 w 35"/>
                <a:gd name="T21" fmla="*/ 5 h 34"/>
                <a:gd name="T22" fmla="*/ 3 w 35"/>
                <a:gd name="T23" fmla="*/ 5 h 34"/>
                <a:gd name="T24" fmla="*/ 5 w 35"/>
                <a:gd name="T25" fmla="*/ 5 h 34"/>
                <a:gd name="T26" fmla="*/ 8 w 35"/>
                <a:gd name="T27" fmla="*/ 5 h 34"/>
                <a:gd name="T28" fmla="*/ 10 w 35"/>
                <a:gd name="T29" fmla="*/ 5 h 34"/>
                <a:gd name="T30" fmla="*/ 14 w 35"/>
                <a:gd name="T31" fmla="*/ 5 h 34"/>
                <a:gd name="T32" fmla="*/ 17 w 35"/>
                <a:gd name="T33" fmla="*/ 5 h 34"/>
                <a:gd name="T34" fmla="*/ 17 w 35"/>
                <a:gd name="T35" fmla="*/ 5 h 34"/>
                <a:gd name="T36" fmla="*/ 17 w 35"/>
                <a:gd name="T37" fmla="*/ 5 h 34"/>
                <a:gd name="T38" fmla="*/ 17 w 35"/>
                <a:gd name="T39" fmla="*/ 5 h 34"/>
                <a:gd name="T40" fmla="*/ 17 w 35"/>
                <a:gd name="T41" fmla="*/ 5 h 34"/>
                <a:gd name="T42" fmla="*/ 17 w 35"/>
                <a:gd name="T43" fmla="*/ 5 h 34"/>
                <a:gd name="T44" fmla="*/ 17 w 35"/>
                <a:gd name="T45" fmla="*/ 5 h 34"/>
                <a:gd name="T46" fmla="*/ 17 w 35"/>
                <a:gd name="T47" fmla="*/ 5 h 34"/>
                <a:gd name="T48" fmla="*/ 17 w 35"/>
                <a:gd name="T49" fmla="*/ 5 h 34"/>
                <a:gd name="T50" fmla="*/ 17 w 35"/>
                <a:gd name="T51" fmla="*/ 5 h 34"/>
                <a:gd name="T52" fmla="*/ 17 w 35"/>
                <a:gd name="T53" fmla="*/ 5 h 34"/>
                <a:gd name="T54" fmla="*/ 17 w 35"/>
                <a:gd name="T55" fmla="*/ 5 h 34"/>
                <a:gd name="T56" fmla="*/ 17 w 35"/>
                <a:gd name="T57" fmla="*/ 5 h 34"/>
                <a:gd name="T58" fmla="*/ 17 w 35"/>
                <a:gd name="T59" fmla="*/ 2 h 34"/>
                <a:gd name="T60" fmla="*/ 17 w 35"/>
                <a:gd name="T61" fmla="*/ 1 h 34"/>
                <a:gd name="T62" fmla="*/ 17 w 35"/>
                <a:gd name="T63" fmla="*/ 0 h 34"/>
                <a:gd name="T64" fmla="*/ 17 w 35"/>
                <a:gd name="T65" fmla="*/ 0 h 3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5" h="34">
                  <a:moveTo>
                    <a:pt x="17" y="0"/>
                  </a:moveTo>
                  <a:lnTo>
                    <a:pt x="14" y="0"/>
                  </a:lnTo>
                  <a:lnTo>
                    <a:pt x="10" y="1"/>
                  </a:lnTo>
                  <a:lnTo>
                    <a:pt x="8" y="2"/>
                  </a:lnTo>
                  <a:lnTo>
                    <a:pt x="5" y="5"/>
                  </a:lnTo>
                  <a:lnTo>
                    <a:pt x="3" y="7"/>
                  </a:lnTo>
                  <a:lnTo>
                    <a:pt x="1" y="10"/>
                  </a:lnTo>
                  <a:lnTo>
                    <a:pt x="0" y="13"/>
                  </a:lnTo>
                  <a:lnTo>
                    <a:pt x="0" y="17"/>
                  </a:lnTo>
                  <a:lnTo>
                    <a:pt x="0" y="21"/>
                  </a:lnTo>
                  <a:lnTo>
                    <a:pt x="1" y="23"/>
                  </a:lnTo>
                  <a:lnTo>
                    <a:pt x="3" y="27"/>
                  </a:lnTo>
                  <a:lnTo>
                    <a:pt x="5" y="29"/>
                  </a:lnTo>
                  <a:lnTo>
                    <a:pt x="8" y="32"/>
                  </a:lnTo>
                  <a:lnTo>
                    <a:pt x="10" y="33"/>
                  </a:lnTo>
                  <a:lnTo>
                    <a:pt x="14" y="34"/>
                  </a:lnTo>
                  <a:lnTo>
                    <a:pt x="17" y="34"/>
                  </a:lnTo>
                  <a:lnTo>
                    <a:pt x="21" y="34"/>
                  </a:lnTo>
                  <a:lnTo>
                    <a:pt x="24" y="33"/>
                  </a:lnTo>
                  <a:lnTo>
                    <a:pt x="27" y="32"/>
                  </a:lnTo>
                  <a:lnTo>
                    <a:pt x="30" y="29"/>
                  </a:lnTo>
                  <a:lnTo>
                    <a:pt x="31" y="27"/>
                  </a:lnTo>
                  <a:lnTo>
                    <a:pt x="33" y="23"/>
                  </a:lnTo>
                  <a:lnTo>
                    <a:pt x="35" y="21"/>
                  </a:lnTo>
                  <a:lnTo>
                    <a:pt x="35" y="17"/>
                  </a:lnTo>
                  <a:lnTo>
                    <a:pt x="35" y="13"/>
                  </a:lnTo>
                  <a:lnTo>
                    <a:pt x="33" y="10"/>
                  </a:lnTo>
                  <a:lnTo>
                    <a:pt x="31" y="7"/>
                  </a:lnTo>
                  <a:lnTo>
                    <a:pt x="30" y="5"/>
                  </a:lnTo>
                  <a:lnTo>
                    <a:pt x="27" y="2"/>
                  </a:lnTo>
                  <a:lnTo>
                    <a:pt x="24" y="1"/>
                  </a:lnTo>
                  <a:lnTo>
                    <a:pt x="21" y="0"/>
                  </a:lnTo>
                  <a:lnTo>
                    <a:pt x="17" y="0"/>
                  </a:lnTo>
                </a:path>
              </a:pathLst>
            </a:custGeom>
            <a:noFill/>
            <a:ln w="158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6217" name="Freeform 22">
              <a:extLst>
                <a:ext uri="{FF2B5EF4-FFF2-40B4-BE49-F238E27FC236}">
                  <a16:creationId xmlns:a16="http://schemas.microsoft.com/office/drawing/2014/main" id="{3F0DF43A-DDAC-7F7E-76EB-BE7BF3ACA66C}"/>
                </a:ext>
              </a:extLst>
            </p:cNvPr>
            <p:cNvSpPr>
              <a:spLocks/>
            </p:cNvSpPr>
            <p:nvPr/>
          </p:nvSpPr>
          <p:spPr bwMode="auto">
            <a:xfrm>
              <a:off x="3554" y="3594"/>
              <a:ext cx="34" cy="32"/>
            </a:xfrm>
            <a:custGeom>
              <a:avLst/>
              <a:gdLst>
                <a:gd name="T0" fmla="*/ 9 w 36"/>
                <a:gd name="T1" fmla="*/ 0 h 36"/>
                <a:gd name="T2" fmla="*/ 9 w 36"/>
                <a:gd name="T3" fmla="*/ 1 h 36"/>
                <a:gd name="T4" fmla="*/ 9 w 36"/>
                <a:gd name="T5" fmla="*/ 3 h 36"/>
                <a:gd name="T6" fmla="*/ 9 w 36"/>
                <a:gd name="T7" fmla="*/ 4 h 36"/>
                <a:gd name="T8" fmla="*/ 6 w 36"/>
                <a:gd name="T9" fmla="*/ 4 h 36"/>
                <a:gd name="T10" fmla="*/ 4 w 36"/>
                <a:gd name="T11" fmla="*/ 4 h 36"/>
                <a:gd name="T12" fmla="*/ 2 w 36"/>
                <a:gd name="T13" fmla="*/ 4 h 36"/>
                <a:gd name="T14" fmla="*/ 1 w 36"/>
                <a:gd name="T15" fmla="*/ 4 h 36"/>
                <a:gd name="T16" fmla="*/ 0 w 36"/>
                <a:gd name="T17" fmla="*/ 4 h 36"/>
                <a:gd name="T18" fmla="*/ 1 w 36"/>
                <a:gd name="T19" fmla="*/ 4 h 36"/>
                <a:gd name="T20" fmla="*/ 2 w 36"/>
                <a:gd name="T21" fmla="*/ 4 h 36"/>
                <a:gd name="T22" fmla="*/ 4 w 36"/>
                <a:gd name="T23" fmla="*/ 4 h 36"/>
                <a:gd name="T24" fmla="*/ 6 w 36"/>
                <a:gd name="T25" fmla="*/ 4 h 36"/>
                <a:gd name="T26" fmla="*/ 9 w 36"/>
                <a:gd name="T27" fmla="*/ 4 h 36"/>
                <a:gd name="T28" fmla="*/ 9 w 36"/>
                <a:gd name="T29" fmla="*/ 4 h 36"/>
                <a:gd name="T30" fmla="*/ 9 w 36"/>
                <a:gd name="T31" fmla="*/ 4 h 36"/>
                <a:gd name="T32" fmla="*/ 9 w 36"/>
                <a:gd name="T33" fmla="*/ 4 h 36"/>
                <a:gd name="T34" fmla="*/ 9 w 36"/>
                <a:gd name="T35" fmla="*/ 4 h 36"/>
                <a:gd name="T36" fmla="*/ 9 w 36"/>
                <a:gd name="T37" fmla="*/ 4 h 36"/>
                <a:gd name="T38" fmla="*/ 9 w 36"/>
                <a:gd name="T39" fmla="*/ 4 h 36"/>
                <a:gd name="T40" fmla="*/ 9 w 36"/>
                <a:gd name="T41" fmla="*/ 4 h 36"/>
                <a:gd name="T42" fmla="*/ 9 w 36"/>
                <a:gd name="T43" fmla="*/ 4 h 36"/>
                <a:gd name="T44" fmla="*/ 9 w 36"/>
                <a:gd name="T45" fmla="*/ 4 h 36"/>
                <a:gd name="T46" fmla="*/ 9 w 36"/>
                <a:gd name="T47" fmla="*/ 4 h 36"/>
                <a:gd name="T48" fmla="*/ 10 w 36"/>
                <a:gd name="T49" fmla="*/ 4 h 36"/>
                <a:gd name="T50" fmla="*/ 9 w 36"/>
                <a:gd name="T51" fmla="*/ 4 h 36"/>
                <a:gd name="T52" fmla="*/ 9 w 36"/>
                <a:gd name="T53" fmla="*/ 4 h 36"/>
                <a:gd name="T54" fmla="*/ 9 w 36"/>
                <a:gd name="T55" fmla="*/ 4 h 36"/>
                <a:gd name="T56" fmla="*/ 9 w 36"/>
                <a:gd name="T57" fmla="*/ 4 h 36"/>
                <a:gd name="T58" fmla="*/ 9 w 36"/>
                <a:gd name="T59" fmla="*/ 4 h 36"/>
                <a:gd name="T60" fmla="*/ 9 w 36"/>
                <a:gd name="T61" fmla="*/ 3 h 36"/>
                <a:gd name="T62" fmla="*/ 9 w 36"/>
                <a:gd name="T63" fmla="*/ 1 h 36"/>
                <a:gd name="T64" fmla="*/ 9 w 36"/>
                <a:gd name="T65" fmla="*/ 0 h 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6" h="36">
                  <a:moveTo>
                    <a:pt x="18" y="0"/>
                  </a:moveTo>
                  <a:lnTo>
                    <a:pt x="15" y="1"/>
                  </a:lnTo>
                  <a:lnTo>
                    <a:pt x="11" y="3"/>
                  </a:lnTo>
                  <a:lnTo>
                    <a:pt x="9" y="4"/>
                  </a:lnTo>
                  <a:lnTo>
                    <a:pt x="6" y="6"/>
                  </a:lnTo>
                  <a:lnTo>
                    <a:pt x="4" y="9"/>
                  </a:lnTo>
                  <a:lnTo>
                    <a:pt x="2" y="11"/>
                  </a:lnTo>
                  <a:lnTo>
                    <a:pt x="1" y="15"/>
                  </a:lnTo>
                  <a:lnTo>
                    <a:pt x="0" y="19"/>
                  </a:lnTo>
                  <a:lnTo>
                    <a:pt x="1" y="21"/>
                  </a:lnTo>
                  <a:lnTo>
                    <a:pt x="2" y="25"/>
                  </a:lnTo>
                  <a:lnTo>
                    <a:pt x="4" y="27"/>
                  </a:lnTo>
                  <a:lnTo>
                    <a:pt x="6" y="31"/>
                  </a:lnTo>
                  <a:lnTo>
                    <a:pt x="9" y="32"/>
                  </a:lnTo>
                  <a:lnTo>
                    <a:pt x="11" y="34"/>
                  </a:lnTo>
                  <a:lnTo>
                    <a:pt x="15" y="34"/>
                  </a:lnTo>
                  <a:lnTo>
                    <a:pt x="18" y="36"/>
                  </a:lnTo>
                  <a:lnTo>
                    <a:pt x="22" y="34"/>
                  </a:lnTo>
                  <a:lnTo>
                    <a:pt x="25" y="34"/>
                  </a:lnTo>
                  <a:lnTo>
                    <a:pt x="28" y="32"/>
                  </a:lnTo>
                  <a:lnTo>
                    <a:pt x="31" y="31"/>
                  </a:lnTo>
                  <a:lnTo>
                    <a:pt x="32" y="27"/>
                  </a:lnTo>
                  <a:lnTo>
                    <a:pt x="34" y="25"/>
                  </a:lnTo>
                  <a:lnTo>
                    <a:pt x="34" y="21"/>
                  </a:lnTo>
                  <a:lnTo>
                    <a:pt x="36" y="19"/>
                  </a:lnTo>
                  <a:lnTo>
                    <a:pt x="34" y="15"/>
                  </a:lnTo>
                  <a:lnTo>
                    <a:pt x="34" y="11"/>
                  </a:lnTo>
                  <a:lnTo>
                    <a:pt x="32" y="9"/>
                  </a:lnTo>
                  <a:lnTo>
                    <a:pt x="31" y="6"/>
                  </a:lnTo>
                  <a:lnTo>
                    <a:pt x="28" y="4"/>
                  </a:lnTo>
                  <a:lnTo>
                    <a:pt x="25" y="3"/>
                  </a:lnTo>
                  <a:lnTo>
                    <a:pt x="22" y="1"/>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218" name="Freeform 23">
              <a:extLst>
                <a:ext uri="{FF2B5EF4-FFF2-40B4-BE49-F238E27FC236}">
                  <a16:creationId xmlns:a16="http://schemas.microsoft.com/office/drawing/2014/main" id="{D7F8CBDD-F583-559E-4A84-7363543DB460}"/>
                </a:ext>
              </a:extLst>
            </p:cNvPr>
            <p:cNvSpPr>
              <a:spLocks/>
            </p:cNvSpPr>
            <p:nvPr/>
          </p:nvSpPr>
          <p:spPr bwMode="auto">
            <a:xfrm>
              <a:off x="3554" y="3594"/>
              <a:ext cx="34" cy="32"/>
            </a:xfrm>
            <a:custGeom>
              <a:avLst/>
              <a:gdLst>
                <a:gd name="T0" fmla="*/ 9 w 36"/>
                <a:gd name="T1" fmla="*/ 0 h 36"/>
                <a:gd name="T2" fmla="*/ 9 w 36"/>
                <a:gd name="T3" fmla="*/ 1 h 36"/>
                <a:gd name="T4" fmla="*/ 9 w 36"/>
                <a:gd name="T5" fmla="*/ 3 h 36"/>
                <a:gd name="T6" fmla="*/ 9 w 36"/>
                <a:gd name="T7" fmla="*/ 4 h 36"/>
                <a:gd name="T8" fmla="*/ 6 w 36"/>
                <a:gd name="T9" fmla="*/ 4 h 36"/>
                <a:gd name="T10" fmla="*/ 4 w 36"/>
                <a:gd name="T11" fmla="*/ 4 h 36"/>
                <a:gd name="T12" fmla="*/ 2 w 36"/>
                <a:gd name="T13" fmla="*/ 4 h 36"/>
                <a:gd name="T14" fmla="*/ 1 w 36"/>
                <a:gd name="T15" fmla="*/ 4 h 36"/>
                <a:gd name="T16" fmla="*/ 0 w 36"/>
                <a:gd name="T17" fmla="*/ 4 h 36"/>
                <a:gd name="T18" fmla="*/ 1 w 36"/>
                <a:gd name="T19" fmla="*/ 4 h 36"/>
                <a:gd name="T20" fmla="*/ 2 w 36"/>
                <a:gd name="T21" fmla="*/ 4 h 36"/>
                <a:gd name="T22" fmla="*/ 4 w 36"/>
                <a:gd name="T23" fmla="*/ 4 h 36"/>
                <a:gd name="T24" fmla="*/ 6 w 36"/>
                <a:gd name="T25" fmla="*/ 4 h 36"/>
                <a:gd name="T26" fmla="*/ 9 w 36"/>
                <a:gd name="T27" fmla="*/ 4 h 36"/>
                <a:gd name="T28" fmla="*/ 9 w 36"/>
                <a:gd name="T29" fmla="*/ 4 h 36"/>
                <a:gd name="T30" fmla="*/ 9 w 36"/>
                <a:gd name="T31" fmla="*/ 4 h 36"/>
                <a:gd name="T32" fmla="*/ 9 w 36"/>
                <a:gd name="T33" fmla="*/ 4 h 36"/>
                <a:gd name="T34" fmla="*/ 9 w 36"/>
                <a:gd name="T35" fmla="*/ 4 h 36"/>
                <a:gd name="T36" fmla="*/ 9 w 36"/>
                <a:gd name="T37" fmla="*/ 4 h 36"/>
                <a:gd name="T38" fmla="*/ 9 w 36"/>
                <a:gd name="T39" fmla="*/ 4 h 36"/>
                <a:gd name="T40" fmla="*/ 9 w 36"/>
                <a:gd name="T41" fmla="*/ 4 h 36"/>
                <a:gd name="T42" fmla="*/ 9 w 36"/>
                <a:gd name="T43" fmla="*/ 4 h 36"/>
                <a:gd name="T44" fmla="*/ 9 w 36"/>
                <a:gd name="T45" fmla="*/ 4 h 36"/>
                <a:gd name="T46" fmla="*/ 9 w 36"/>
                <a:gd name="T47" fmla="*/ 4 h 36"/>
                <a:gd name="T48" fmla="*/ 10 w 36"/>
                <a:gd name="T49" fmla="*/ 4 h 36"/>
                <a:gd name="T50" fmla="*/ 9 w 36"/>
                <a:gd name="T51" fmla="*/ 4 h 36"/>
                <a:gd name="T52" fmla="*/ 9 w 36"/>
                <a:gd name="T53" fmla="*/ 4 h 36"/>
                <a:gd name="T54" fmla="*/ 9 w 36"/>
                <a:gd name="T55" fmla="*/ 4 h 36"/>
                <a:gd name="T56" fmla="*/ 9 w 36"/>
                <a:gd name="T57" fmla="*/ 4 h 36"/>
                <a:gd name="T58" fmla="*/ 9 w 36"/>
                <a:gd name="T59" fmla="*/ 4 h 36"/>
                <a:gd name="T60" fmla="*/ 9 w 36"/>
                <a:gd name="T61" fmla="*/ 3 h 36"/>
                <a:gd name="T62" fmla="*/ 9 w 36"/>
                <a:gd name="T63" fmla="*/ 1 h 36"/>
                <a:gd name="T64" fmla="*/ 9 w 36"/>
                <a:gd name="T65" fmla="*/ 0 h 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6" h="36">
                  <a:moveTo>
                    <a:pt x="18" y="0"/>
                  </a:moveTo>
                  <a:lnTo>
                    <a:pt x="15" y="1"/>
                  </a:lnTo>
                  <a:lnTo>
                    <a:pt x="11" y="3"/>
                  </a:lnTo>
                  <a:lnTo>
                    <a:pt x="9" y="4"/>
                  </a:lnTo>
                  <a:lnTo>
                    <a:pt x="6" y="6"/>
                  </a:lnTo>
                  <a:lnTo>
                    <a:pt x="4" y="9"/>
                  </a:lnTo>
                  <a:lnTo>
                    <a:pt x="2" y="11"/>
                  </a:lnTo>
                  <a:lnTo>
                    <a:pt x="1" y="15"/>
                  </a:lnTo>
                  <a:lnTo>
                    <a:pt x="0" y="19"/>
                  </a:lnTo>
                  <a:lnTo>
                    <a:pt x="1" y="21"/>
                  </a:lnTo>
                  <a:lnTo>
                    <a:pt x="2" y="25"/>
                  </a:lnTo>
                  <a:lnTo>
                    <a:pt x="4" y="27"/>
                  </a:lnTo>
                  <a:lnTo>
                    <a:pt x="6" y="31"/>
                  </a:lnTo>
                  <a:lnTo>
                    <a:pt x="9" y="32"/>
                  </a:lnTo>
                  <a:lnTo>
                    <a:pt x="11" y="34"/>
                  </a:lnTo>
                  <a:lnTo>
                    <a:pt x="15" y="34"/>
                  </a:lnTo>
                  <a:lnTo>
                    <a:pt x="18" y="36"/>
                  </a:lnTo>
                  <a:lnTo>
                    <a:pt x="22" y="34"/>
                  </a:lnTo>
                  <a:lnTo>
                    <a:pt x="25" y="34"/>
                  </a:lnTo>
                  <a:lnTo>
                    <a:pt x="28" y="32"/>
                  </a:lnTo>
                  <a:lnTo>
                    <a:pt x="31" y="31"/>
                  </a:lnTo>
                  <a:lnTo>
                    <a:pt x="32" y="27"/>
                  </a:lnTo>
                  <a:lnTo>
                    <a:pt x="34" y="25"/>
                  </a:lnTo>
                  <a:lnTo>
                    <a:pt x="34" y="21"/>
                  </a:lnTo>
                  <a:lnTo>
                    <a:pt x="36" y="19"/>
                  </a:lnTo>
                  <a:lnTo>
                    <a:pt x="34" y="15"/>
                  </a:lnTo>
                  <a:lnTo>
                    <a:pt x="34" y="11"/>
                  </a:lnTo>
                  <a:lnTo>
                    <a:pt x="32" y="9"/>
                  </a:lnTo>
                  <a:lnTo>
                    <a:pt x="31" y="6"/>
                  </a:lnTo>
                  <a:lnTo>
                    <a:pt x="28" y="4"/>
                  </a:lnTo>
                  <a:lnTo>
                    <a:pt x="25" y="3"/>
                  </a:lnTo>
                  <a:lnTo>
                    <a:pt x="22" y="1"/>
                  </a:lnTo>
                  <a:lnTo>
                    <a:pt x="18" y="0"/>
                  </a:lnTo>
                </a:path>
              </a:pathLst>
            </a:custGeom>
            <a:noFill/>
            <a:ln w="158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6219" name="Freeform 24">
              <a:extLst>
                <a:ext uri="{FF2B5EF4-FFF2-40B4-BE49-F238E27FC236}">
                  <a16:creationId xmlns:a16="http://schemas.microsoft.com/office/drawing/2014/main" id="{F11BA238-13B5-D191-FF91-D23E80477CA2}"/>
                </a:ext>
              </a:extLst>
            </p:cNvPr>
            <p:cNvSpPr>
              <a:spLocks/>
            </p:cNvSpPr>
            <p:nvPr/>
          </p:nvSpPr>
          <p:spPr bwMode="auto">
            <a:xfrm>
              <a:off x="3723" y="3594"/>
              <a:ext cx="33" cy="32"/>
            </a:xfrm>
            <a:custGeom>
              <a:avLst/>
              <a:gdLst>
                <a:gd name="T0" fmla="*/ 17 w 34"/>
                <a:gd name="T1" fmla="*/ 0 h 36"/>
                <a:gd name="T2" fmla="*/ 13 w 34"/>
                <a:gd name="T3" fmla="*/ 1 h 36"/>
                <a:gd name="T4" fmla="*/ 11 w 34"/>
                <a:gd name="T5" fmla="*/ 3 h 36"/>
                <a:gd name="T6" fmla="*/ 7 w 34"/>
                <a:gd name="T7" fmla="*/ 4 h 36"/>
                <a:gd name="T8" fmla="*/ 5 w 34"/>
                <a:gd name="T9" fmla="*/ 4 h 36"/>
                <a:gd name="T10" fmla="*/ 2 w 34"/>
                <a:gd name="T11" fmla="*/ 4 h 36"/>
                <a:gd name="T12" fmla="*/ 1 w 34"/>
                <a:gd name="T13" fmla="*/ 4 h 36"/>
                <a:gd name="T14" fmla="*/ 0 w 34"/>
                <a:gd name="T15" fmla="*/ 4 h 36"/>
                <a:gd name="T16" fmla="*/ 0 w 34"/>
                <a:gd name="T17" fmla="*/ 4 h 36"/>
                <a:gd name="T18" fmla="*/ 0 w 34"/>
                <a:gd name="T19" fmla="*/ 4 h 36"/>
                <a:gd name="T20" fmla="*/ 1 w 34"/>
                <a:gd name="T21" fmla="*/ 4 h 36"/>
                <a:gd name="T22" fmla="*/ 2 w 34"/>
                <a:gd name="T23" fmla="*/ 4 h 36"/>
                <a:gd name="T24" fmla="*/ 5 w 34"/>
                <a:gd name="T25" fmla="*/ 4 h 36"/>
                <a:gd name="T26" fmla="*/ 7 w 34"/>
                <a:gd name="T27" fmla="*/ 4 h 36"/>
                <a:gd name="T28" fmla="*/ 11 w 34"/>
                <a:gd name="T29" fmla="*/ 4 h 36"/>
                <a:gd name="T30" fmla="*/ 13 w 34"/>
                <a:gd name="T31" fmla="*/ 4 h 36"/>
                <a:gd name="T32" fmla="*/ 17 w 34"/>
                <a:gd name="T33" fmla="*/ 4 h 36"/>
                <a:gd name="T34" fmla="*/ 17 w 34"/>
                <a:gd name="T35" fmla="*/ 4 h 36"/>
                <a:gd name="T36" fmla="*/ 17 w 34"/>
                <a:gd name="T37" fmla="*/ 4 h 36"/>
                <a:gd name="T38" fmla="*/ 17 w 34"/>
                <a:gd name="T39" fmla="*/ 4 h 36"/>
                <a:gd name="T40" fmla="*/ 17 w 34"/>
                <a:gd name="T41" fmla="*/ 4 h 36"/>
                <a:gd name="T42" fmla="*/ 17 w 34"/>
                <a:gd name="T43" fmla="*/ 4 h 36"/>
                <a:gd name="T44" fmla="*/ 17 w 34"/>
                <a:gd name="T45" fmla="*/ 4 h 36"/>
                <a:gd name="T46" fmla="*/ 17 w 34"/>
                <a:gd name="T47" fmla="*/ 4 h 36"/>
                <a:gd name="T48" fmla="*/ 17 w 34"/>
                <a:gd name="T49" fmla="*/ 4 h 36"/>
                <a:gd name="T50" fmla="*/ 17 w 34"/>
                <a:gd name="T51" fmla="*/ 4 h 36"/>
                <a:gd name="T52" fmla="*/ 17 w 34"/>
                <a:gd name="T53" fmla="*/ 4 h 36"/>
                <a:gd name="T54" fmla="*/ 17 w 34"/>
                <a:gd name="T55" fmla="*/ 4 h 36"/>
                <a:gd name="T56" fmla="*/ 17 w 34"/>
                <a:gd name="T57" fmla="*/ 4 h 36"/>
                <a:gd name="T58" fmla="*/ 17 w 34"/>
                <a:gd name="T59" fmla="*/ 4 h 36"/>
                <a:gd name="T60" fmla="*/ 17 w 34"/>
                <a:gd name="T61" fmla="*/ 3 h 36"/>
                <a:gd name="T62" fmla="*/ 17 w 34"/>
                <a:gd name="T63" fmla="*/ 1 h 36"/>
                <a:gd name="T64" fmla="*/ 17 w 34"/>
                <a:gd name="T65" fmla="*/ 0 h 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4" h="36">
                  <a:moveTo>
                    <a:pt x="17" y="0"/>
                  </a:moveTo>
                  <a:lnTo>
                    <a:pt x="13" y="1"/>
                  </a:lnTo>
                  <a:lnTo>
                    <a:pt x="11" y="3"/>
                  </a:lnTo>
                  <a:lnTo>
                    <a:pt x="7" y="4"/>
                  </a:lnTo>
                  <a:lnTo>
                    <a:pt x="5" y="6"/>
                  </a:lnTo>
                  <a:lnTo>
                    <a:pt x="2" y="9"/>
                  </a:lnTo>
                  <a:lnTo>
                    <a:pt x="1" y="11"/>
                  </a:lnTo>
                  <a:lnTo>
                    <a:pt x="0" y="15"/>
                  </a:lnTo>
                  <a:lnTo>
                    <a:pt x="0" y="19"/>
                  </a:lnTo>
                  <a:lnTo>
                    <a:pt x="0" y="21"/>
                  </a:lnTo>
                  <a:lnTo>
                    <a:pt x="1" y="25"/>
                  </a:lnTo>
                  <a:lnTo>
                    <a:pt x="2" y="27"/>
                  </a:lnTo>
                  <a:lnTo>
                    <a:pt x="5" y="31"/>
                  </a:lnTo>
                  <a:lnTo>
                    <a:pt x="7" y="32"/>
                  </a:lnTo>
                  <a:lnTo>
                    <a:pt x="11" y="34"/>
                  </a:lnTo>
                  <a:lnTo>
                    <a:pt x="13" y="34"/>
                  </a:lnTo>
                  <a:lnTo>
                    <a:pt x="17" y="36"/>
                  </a:lnTo>
                  <a:lnTo>
                    <a:pt x="21" y="34"/>
                  </a:lnTo>
                  <a:lnTo>
                    <a:pt x="24" y="34"/>
                  </a:lnTo>
                  <a:lnTo>
                    <a:pt x="27" y="32"/>
                  </a:lnTo>
                  <a:lnTo>
                    <a:pt x="29" y="31"/>
                  </a:lnTo>
                  <a:lnTo>
                    <a:pt x="32" y="27"/>
                  </a:lnTo>
                  <a:lnTo>
                    <a:pt x="33" y="25"/>
                  </a:lnTo>
                  <a:lnTo>
                    <a:pt x="34" y="21"/>
                  </a:lnTo>
                  <a:lnTo>
                    <a:pt x="34" y="19"/>
                  </a:lnTo>
                  <a:lnTo>
                    <a:pt x="34" y="15"/>
                  </a:lnTo>
                  <a:lnTo>
                    <a:pt x="33" y="11"/>
                  </a:lnTo>
                  <a:lnTo>
                    <a:pt x="32" y="9"/>
                  </a:lnTo>
                  <a:lnTo>
                    <a:pt x="29" y="6"/>
                  </a:lnTo>
                  <a:lnTo>
                    <a:pt x="27" y="4"/>
                  </a:lnTo>
                  <a:lnTo>
                    <a:pt x="24" y="3"/>
                  </a:lnTo>
                  <a:lnTo>
                    <a:pt x="21" y="1"/>
                  </a:lnTo>
                  <a:lnTo>
                    <a:pt x="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220" name="Freeform 25">
              <a:extLst>
                <a:ext uri="{FF2B5EF4-FFF2-40B4-BE49-F238E27FC236}">
                  <a16:creationId xmlns:a16="http://schemas.microsoft.com/office/drawing/2014/main" id="{C1F35563-E101-B2D9-C509-45D65B033D9E}"/>
                </a:ext>
              </a:extLst>
            </p:cNvPr>
            <p:cNvSpPr>
              <a:spLocks/>
            </p:cNvSpPr>
            <p:nvPr/>
          </p:nvSpPr>
          <p:spPr bwMode="auto">
            <a:xfrm>
              <a:off x="3723" y="3594"/>
              <a:ext cx="33" cy="32"/>
            </a:xfrm>
            <a:custGeom>
              <a:avLst/>
              <a:gdLst>
                <a:gd name="T0" fmla="*/ 17 w 34"/>
                <a:gd name="T1" fmla="*/ 0 h 36"/>
                <a:gd name="T2" fmla="*/ 13 w 34"/>
                <a:gd name="T3" fmla="*/ 1 h 36"/>
                <a:gd name="T4" fmla="*/ 11 w 34"/>
                <a:gd name="T5" fmla="*/ 3 h 36"/>
                <a:gd name="T6" fmla="*/ 7 w 34"/>
                <a:gd name="T7" fmla="*/ 4 h 36"/>
                <a:gd name="T8" fmla="*/ 5 w 34"/>
                <a:gd name="T9" fmla="*/ 4 h 36"/>
                <a:gd name="T10" fmla="*/ 2 w 34"/>
                <a:gd name="T11" fmla="*/ 4 h 36"/>
                <a:gd name="T12" fmla="*/ 1 w 34"/>
                <a:gd name="T13" fmla="*/ 4 h 36"/>
                <a:gd name="T14" fmla="*/ 0 w 34"/>
                <a:gd name="T15" fmla="*/ 4 h 36"/>
                <a:gd name="T16" fmla="*/ 0 w 34"/>
                <a:gd name="T17" fmla="*/ 4 h 36"/>
                <a:gd name="T18" fmla="*/ 0 w 34"/>
                <a:gd name="T19" fmla="*/ 4 h 36"/>
                <a:gd name="T20" fmla="*/ 1 w 34"/>
                <a:gd name="T21" fmla="*/ 4 h 36"/>
                <a:gd name="T22" fmla="*/ 2 w 34"/>
                <a:gd name="T23" fmla="*/ 4 h 36"/>
                <a:gd name="T24" fmla="*/ 5 w 34"/>
                <a:gd name="T25" fmla="*/ 4 h 36"/>
                <a:gd name="T26" fmla="*/ 7 w 34"/>
                <a:gd name="T27" fmla="*/ 4 h 36"/>
                <a:gd name="T28" fmla="*/ 11 w 34"/>
                <a:gd name="T29" fmla="*/ 4 h 36"/>
                <a:gd name="T30" fmla="*/ 13 w 34"/>
                <a:gd name="T31" fmla="*/ 4 h 36"/>
                <a:gd name="T32" fmla="*/ 17 w 34"/>
                <a:gd name="T33" fmla="*/ 4 h 36"/>
                <a:gd name="T34" fmla="*/ 17 w 34"/>
                <a:gd name="T35" fmla="*/ 4 h 36"/>
                <a:gd name="T36" fmla="*/ 17 w 34"/>
                <a:gd name="T37" fmla="*/ 4 h 36"/>
                <a:gd name="T38" fmla="*/ 17 w 34"/>
                <a:gd name="T39" fmla="*/ 4 h 36"/>
                <a:gd name="T40" fmla="*/ 17 w 34"/>
                <a:gd name="T41" fmla="*/ 4 h 36"/>
                <a:gd name="T42" fmla="*/ 17 w 34"/>
                <a:gd name="T43" fmla="*/ 4 h 36"/>
                <a:gd name="T44" fmla="*/ 17 w 34"/>
                <a:gd name="T45" fmla="*/ 4 h 36"/>
                <a:gd name="T46" fmla="*/ 17 w 34"/>
                <a:gd name="T47" fmla="*/ 4 h 36"/>
                <a:gd name="T48" fmla="*/ 17 w 34"/>
                <a:gd name="T49" fmla="*/ 4 h 36"/>
                <a:gd name="T50" fmla="*/ 17 w 34"/>
                <a:gd name="T51" fmla="*/ 4 h 36"/>
                <a:gd name="T52" fmla="*/ 17 w 34"/>
                <a:gd name="T53" fmla="*/ 4 h 36"/>
                <a:gd name="T54" fmla="*/ 17 w 34"/>
                <a:gd name="T55" fmla="*/ 4 h 36"/>
                <a:gd name="T56" fmla="*/ 17 w 34"/>
                <a:gd name="T57" fmla="*/ 4 h 36"/>
                <a:gd name="T58" fmla="*/ 17 w 34"/>
                <a:gd name="T59" fmla="*/ 4 h 36"/>
                <a:gd name="T60" fmla="*/ 17 w 34"/>
                <a:gd name="T61" fmla="*/ 3 h 36"/>
                <a:gd name="T62" fmla="*/ 17 w 34"/>
                <a:gd name="T63" fmla="*/ 1 h 36"/>
                <a:gd name="T64" fmla="*/ 17 w 34"/>
                <a:gd name="T65" fmla="*/ 0 h 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4" h="36">
                  <a:moveTo>
                    <a:pt x="17" y="0"/>
                  </a:moveTo>
                  <a:lnTo>
                    <a:pt x="13" y="1"/>
                  </a:lnTo>
                  <a:lnTo>
                    <a:pt x="11" y="3"/>
                  </a:lnTo>
                  <a:lnTo>
                    <a:pt x="7" y="4"/>
                  </a:lnTo>
                  <a:lnTo>
                    <a:pt x="5" y="6"/>
                  </a:lnTo>
                  <a:lnTo>
                    <a:pt x="2" y="9"/>
                  </a:lnTo>
                  <a:lnTo>
                    <a:pt x="1" y="11"/>
                  </a:lnTo>
                  <a:lnTo>
                    <a:pt x="0" y="15"/>
                  </a:lnTo>
                  <a:lnTo>
                    <a:pt x="0" y="19"/>
                  </a:lnTo>
                  <a:lnTo>
                    <a:pt x="0" y="21"/>
                  </a:lnTo>
                  <a:lnTo>
                    <a:pt x="1" y="25"/>
                  </a:lnTo>
                  <a:lnTo>
                    <a:pt x="2" y="27"/>
                  </a:lnTo>
                  <a:lnTo>
                    <a:pt x="5" y="31"/>
                  </a:lnTo>
                  <a:lnTo>
                    <a:pt x="7" y="32"/>
                  </a:lnTo>
                  <a:lnTo>
                    <a:pt x="11" y="34"/>
                  </a:lnTo>
                  <a:lnTo>
                    <a:pt x="13" y="34"/>
                  </a:lnTo>
                  <a:lnTo>
                    <a:pt x="17" y="36"/>
                  </a:lnTo>
                  <a:lnTo>
                    <a:pt x="21" y="34"/>
                  </a:lnTo>
                  <a:lnTo>
                    <a:pt x="24" y="34"/>
                  </a:lnTo>
                  <a:lnTo>
                    <a:pt x="27" y="32"/>
                  </a:lnTo>
                  <a:lnTo>
                    <a:pt x="29" y="31"/>
                  </a:lnTo>
                  <a:lnTo>
                    <a:pt x="32" y="27"/>
                  </a:lnTo>
                  <a:lnTo>
                    <a:pt x="33" y="25"/>
                  </a:lnTo>
                  <a:lnTo>
                    <a:pt x="34" y="21"/>
                  </a:lnTo>
                  <a:lnTo>
                    <a:pt x="34" y="19"/>
                  </a:lnTo>
                  <a:lnTo>
                    <a:pt x="34" y="15"/>
                  </a:lnTo>
                  <a:lnTo>
                    <a:pt x="33" y="11"/>
                  </a:lnTo>
                  <a:lnTo>
                    <a:pt x="32" y="9"/>
                  </a:lnTo>
                  <a:lnTo>
                    <a:pt x="29" y="6"/>
                  </a:lnTo>
                  <a:lnTo>
                    <a:pt x="27" y="4"/>
                  </a:lnTo>
                  <a:lnTo>
                    <a:pt x="24" y="3"/>
                  </a:lnTo>
                  <a:lnTo>
                    <a:pt x="21" y="1"/>
                  </a:lnTo>
                  <a:lnTo>
                    <a:pt x="17" y="0"/>
                  </a:lnTo>
                </a:path>
              </a:pathLst>
            </a:custGeom>
            <a:noFill/>
            <a:ln w="158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6221" name="Freeform 26">
              <a:extLst>
                <a:ext uri="{FF2B5EF4-FFF2-40B4-BE49-F238E27FC236}">
                  <a16:creationId xmlns:a16="http://schemas.microsoft.com/office/drawing/2014/main" id="{71ABABA7-98D2-FADE-8424-183D668FF893}"/>
                </a:ext>
              </a:extLst>
            </p:cNvPr>
            <p:cNvSpPr>
              <a:spLocks/>
            </p:cNvSpPr>
            <p:nvPr/>
          </p:nvSpPr>
          <p:spPr bwMode="auto">
            <a:xfrm>
              <a:off x="4250" y="3768"/>
              <a:ext cx="34" cy="32"/>
            </a:xfrm>
            <a:custGeom>
              <a:avLst/>
              <a:gdLst>
                <a:gd name="T0" fmla="*/ 17 w 35"/>
                <a:gd name="T1" fmla="*/ 0 h 35"/>
                <a:gd name="T2" fmla="*/ 15 w 35"/>
                <a:gd name="T3" fmla="*/ 0 h 35"/>
                <a:gd name="T4" fmla="*/ 11 w 35"/>
                <a:gd name="T5" fmla="*/ 2 h 35"/>
                <a:gd name="T6" fmla="*/ 7 w 35"/>
                <a:gd name="T7" fmla="*/ 3 h 35"/>
                <a:gd name="T8" fmla="*/ 5 w 35"/>
                <a:gd name="T9" fmla="*/ 5 h 35"/>
                <a:gd name="T10" fmla="*/ 3 w 35"/>
                <a:gd name="T11" fmla="*/ 5 h 35"/>
                <a:gd name="T12" fmla="*/ 1 w 35"/>
                <a:gd name="T13" fmla="*/ 5 h 35"/>
                <a:gd name="T14" fmla="*/ 1 w 35"/>
                <a:gd name="T15" fmla="*/ 5 h 35"/>
                <a:gd name="T16" fmla="*/ 0 w 35"/>
                <a:gd name="T17" fmla="*/ 5 h 35"/>
                <a:gd name="T18" fmla="*/ 1 w 35"/>
                <a:gd name="T19" fmla="*/ 5 h 35"/>
                <a:gd name="T20" fmla="*/ 1 w 35"/>
                <a:gd name="T21" fmla="*/ 5 h 35"/>
                <a:gd name="T22" fmla="*/ 3 w 35"/>
                <a:gd name="T23" fmla="*/ 5 h 35"/>
                <a:gd name="T24" fmla="*/ 5 w 35"/>
                <a:gd name="T25" fmla="*/ 5 h 35"/>
                <a:gd name="T26" fmla="*/ 7 w 35"/>
                <a:gd name="T27" fmla="*/ 5 h 35"/>
                <a:gd name="T28" fmla="*/ 11 w 35"/>
                <a:gd name="T29" fmla="*/ 5 h 35"/>
                <a:gd name="T30" fmla="*/ 15 w 35"/>
                <a:gd name="T31" fmla="*/ 5 h 35"/>
                <a:gd name="T32" fmla="*/ 17 w 35"/>
                <a:gd name="T33" fmla="*/ 5 h 35"/>
                <a:gd name="T34" fmla="*/ 17 w 35"/>
                <a:gd name="T35" fmla="*/ 5 h 35"/>
                <a:gd name="T36" fmla="*/ 17 w 35"/>
                <a:gd name="T37" fmla="*/ 5 h 35"/>
                <a:gd name="T38" fmla="*/ 17 w 35"/>
                <a:gd name="T39" fmla="*/ 5 h 35"/>
                <a:gd name="T40" fmla="*/ 17 w 35"/>
                <a:gd name="T41" fmla="*/ 5 h 35"/>
                <a:gd name="T42" fmla="*/ 17 w 35"/>
                <a:gd name="T43" fmla="*/ 5 h 35"/>
                <a:gd name="T44" fmla="*/ 17 w 35"/>
                <a:gd name="T45" fmla="*/ 5 h 35"/>
                <a:gd name="T46" fmla="*/ 17 w 35"/>
                <a:gd name="T47" fmla="*/ 5 h 35"/>
                <a:gd name="T48" fmla="*/ 17 w 35"/>
                <a:gd name="T49" fmla="*/ 5 h 35"/>
                <a:gd name="T50" fmla="*/ 17 w 35"/>
                <a:gd name="T51" fmla="*/ 5 h 35"/>
                <a:gd name="T52" fmla="*/ 17 w 35"/>
                <a:gd name="T53" fmla="*/ 5 h 35"/>
                <a:gd name="T54" fmla="*/ 17 w 35"/>
                <a:gd name="T55" fmla="*/ 5 h 35"/>
                <a:gd name="T56" fmla="*/ 17 w 35"/>
                <a:gd name="T57" fmla="*/ 5 h 35"/>
                <a:gd name="T58" fmla="*/ 17 w 35"/>
                <a:gd name="T59" fmla="*/ 3 h 35"/>
                <a:gd name="T60" fmla="*/ 17 w 35"/>
                <a:gd name="T61" fmla="*/ 2 h 35"/>
                <a:gd name="T62" fmla="*/ 17 w 35"/>
                <a:gd name="T63" fmla="*/ 0 h 35"/>
                <a:gd name="T64" fmla="*/ 17 w 35"/>
                <a:gd name="T65" fmla="*/ 0 h 3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5" h="35">
                  <a:moveTo>
                    <a:pt x="17" y="0"/>
                  </a:moveTo>
                  <a:lnTo>
                    <a:pt x="15" y="0"/>
                  </a:lnTo>
                  <a:lnTo>
                    <a:pt x="11" y="2"/>
                  </a:lnTo>
                  <a:lnTo>
                    <a:pt x="7" y="3"/>
                  </a:lnTo>
                  <a:lnTo>
                    <a:pt x="5" y="5"/>
                  </a:lnTo>
                  <a:lnTo>
                    <a:pt x="3" y="8"/>
                  </a:lnTo>
                  <a:lnTo>
                    <a:pt x="1" y="10"/>
                  </a:lnTo>
                  <a:lnTo>
                    <a:pt x="1" y="14"/>
                  </a:lnTo>
                  <a:lnTo>
                    <a:pt x="0" y="17"/>
                  </a:lnTo>
                  <a:lnTo>
                    <a:pt x="1" y="21"/>
                  </a:lnTo>
                  <a:lnTo>
                    <a:pt x="1" y="24"/>
                  </a:lnTo>
                  <a:lnTo>
                    <a:pt x="3" y="27"/>
                  </a:lnTo>
                  <a:lnTo>
                    <a:pt x="5" y="30"/>
                  </a:lnTo>
                  <a:lnTo>
                    <a:pt x="7" y="32"/>
                  </a:lnTo>
                  <a:lnTo>
                    <a:pt x="11" y="33"/>
                  </a:lnTo>
                  <a:lnTo>
                    <a:pt x="15" y="35"/>
                  </a:lnTo>
                  <a:lnTo>
                    <a:pt x="17" y="35"/>
                  </a:lnTo>
                  <a:lnTo>
                    <a:pt x="21" y="35"/>
                  </a:lnTo>
                  <a:lnTo>
                    <a:pt x="24" y="33"/>
                  </a:lnTo>
                  <a:lnTo>
                    <a:pt x="27" y="32"/>
                  </a:lnTo>
                  <a:lnTo>
                    <a:pt x="29" y="30"/>
                  </a:lnTo>
                  <a:lnTo>
                    <a:pt x="32" y="27"/>
                  </a:lnTo>
                  <a:lnTo>
                    <a:pt x="33" y="24"/>
                  </a:lnTo>
                  <a:lnTo>
                    <a:pt x="34" y="21"/>
                  </a:lnTo>
                  <a:lnTo>
                    <a:pt x="35" y="17"/>
                  </a:lnTo>
                  <a:lnTo>
                    <a:pt x="34" y="14"/>
                  </a:lnTo>
                  <a:lnTo>
                    <a:pt x="33" y="10"/>
                  </a:lnTo>
                  <a:lnTo>
                    <a:pt x="32" y="8"/>
                  </a:lnTo>
                  <a:lnTo>
                    <a:pt x="29" y="5"/>
                  </a:lnTo>
                  <a:lnTo>
                    <a:pt x="27" y="3"/>
                  </a:lnTo>
                  <a:lnTo>
                    <a:pt x="24" y="2"/>
                  </a:lnTo>
                  <a:lnTo>
                    <a:pt x="21" y="0"/>
                  </a:lnTo>
                  <a:lnTo>
                    <a:pt x="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222" name="Freeform 27">
              <a:extLst>
                <a:ext uri="{FF2B5EF4-FFF2-40B4-BE49-F238E27FC236}">
                  <a16:creationId xmlns:a16="http://schemas.microsoft.com/office/drawing/2014/main" id="{08CD5F8D-0B8D-07B5-212C-5DDD1899CECF}"/>
                </a:ext>
              </a:extLst>
            </p:cNvPr>
            <p:cNvSpPr>
              <a:spLocks/>
            </p:cNvSpPr>
            <p:nvPr/>
          </p:nvSpPr>
          <p:spPr bwMode="auto">
            <a:xfrm>
              <a:off x="4250" y="3768"/>
              <a:ext cx="34" cy="32"/>
            </a:xfrm>
            <a:custGeom>
              <a:avLst/>
              <a:gdLst>
                <a:gd name="T0" fmla="*/ 17 w 35"/>
                <a:gd name="T1" fmla="*/ 0 h 35"/>
                <a:gd name="T2" fmla="*/ 15 w 35"/>
                <a:gd name="T3" fmla="*/ 0 h 35"/>
                <a:gd name="T4" fmla="*/ 11 w 35"/>
                <a:gd name="T5" fmla="*/ 2 h 35"/>
                <a:gd name="T6" fmla="*/ 7 w 35"/>
                <a:gd name="T7" fmla="*/ 3 h 35"/>
                <a:gd name="T8" fmla="*/ 5 w 35"/>
                <a:gd name="T9" fmla="*/ 5 h 35"/>
                <a:gd name="T10" fmla="*/ 3 w 35"/>
                <a:gd name="T11" fmla="*/ 5 h 35"/>
                <a:gd name="T12" fmla="*/ 1 w 35"/>
                <a:gd name="T13" fmla="*/ 5 h 35"/>
                <a:gd name="T14" fmla="*/ 1 w 35"/>
                <a:gd name="T15" fmla="*/ 5 h 35"/>
                <a:gd name="T16" fmla="*/ 0 w 35"/>
                <a:gd name="T17" fmla="*/ 5 h 35"/>
                <a:gd name="T18" fmla="*/ 1 w 35"/>
                <a:gd name="T19" fmla="*/ 5 h 35"/>
                <a:gd name="T20" fmla="*/ 1 w 35"/>
                <a:gd name="T21" fmla="*/ 5 h 35"/>
                <a:gd name="T22" fmla="*/ 3 w 35"/>
                <a:gd name="T23" fmla="*/ 5 h 35"/>
                <a:gd name="T24" fmla="*/ 5 w 35"/>
                <a:gd name="T25" fmla="*/ 5 h 35"/>
                <a:gd name="T26" fmla="*/ 7 w 35"/>
                <a:gd name="T27" fmla="*/ 5 h 35"/>
                <a:gd name="T28" fmla="*/ 11 w 35"/>
                <a:gd name="T29" fmla="*/ 5 h 35"/>
                <a:gd name="T30" fmla="*/ 15 w 35"/>
                <a:gd name="T31" fmla="*/ 5 h 35"/>
                <a:gd name="T32" fmla="*/ 17 w 35"/>
                <a:gd name="T33" fmla="*/ 5 h 35"/>
                <a:gd name="T34" fmla="*/ 17 w 35"/>
                <a:gd name="T35" fmla="*/ 5 h 35"/>
                <a:gd name="T36" fmla="*/ 17 w 35"/>
                <a:gd name="T37" fmla="*/ 5 h 35"/>
                <a:gd name="T38" fmla="*/ 17 w 35"/>
                <a:gd name="T39" fmla="*/ 5 h 35"/>
                <a:gd name="T40" fmla="*/ 17 w 35"/>
                <a:gd name="T41" fmla="*/ 5 h 35"/>
                <a:gd name="T42" fmla="*/ 17 w 35"/>
                <a:gd name="T43" fmla="*/ 5 h 35"/>
                <a:gd name="T44" fmla="*/ 17 w 35"/>
                <a:gd name="T45" fmla="*/ 5 h 35"/>
                <a:gd name="T46" fmla="*/ 17 w 35"/>
                <a:gd name="T47" fmla="*/ 5 h 35"/>
                <a:gd name="T48" fmla="*/ 17 w 35"/>
                <a:gd name="T49" fmla="*/ 5 h 35"/>
                <a:gd name="T50" fmla="*/ 17 w 35"/>
                <a:gd name="T51" fmla="*/ 5 h 35"/>
                <a:gd name="T52" fmla="*/ 17 w 35"/>
                <a:gd name="T53" fmla="*/ 5 h 35"/>
                <a:gd name="T54" fmla="*/ 17 w 35"/>
                <a:gd name="T55" fmla="*/ 5 h 35"/>
                <a:gd name="T56" fmla="*/ 17 w 35"/>
                <a:gd name="T57" fmla="*/ 5 h 35"/>
                <a:gd name="T58" fmla="*/ 17 w 35"/>
                <a:gd name="T59" fmla="*/ 3 h 35"/>
                <a:gd name="T60" fmla="*/ 17 w 35"/>
                <a:gd name="T61" fmla="*/ 2 h 35"/>
                <a:gd name="T62" fmla="*/ 17 w 35"/>
                <a:gd name="T63" fmla="*/ 0 h 35"/>
                <a:gd name="T64" fmla="*/ 17 w 35"/>
                <a:gd name="T65" fmla="*/ 0 h 3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5" h="35">
                  <a:moveTo>
                    <a:pt x="17" y="0"/>
                  </a:moveTo>
                  <a:lnTo>
                    <a:pt x="15" y="0"/>
                  </a:lnTo>
                  <a:lnTo>
                    <a:pt x="11" y="2"/>
                  </a:lnTo>
                  <a:lnTo>
                    <a:pt x="7" y="3"/>
                  </a:lnTo>
                  <a:lnTo>
                    <a:pt x="5" y="5"/>
                  </a:lnTo>
                  <a:lnTo>
                    <a:pt x="3" y="8"/>
                  </a:lnTo>
                  <a:lnTo>
                    <a:pt x="1" y="10"/>
                  </a:lnTo>
                  <a:lnTo>
                    <a:pt x="1" y="14"/>
                  </a:lnTo>
                  <a:lnTo>
                    <a:pt x="0" y="17"/>
                  </a:lnTo>
                  <a:lnTo>
                    <a:pt x="1" y="21"/>
                  </a:lnTo>
                  <a:lnTo>
                    <a:pt x="1" y="24"/>
                  </a:lnTo>
                  <a:lnTo>
                    <a:pt x="3" y="27"/>
                  </a:lnTo>
                  <a:lnTo>
                    <a:pt x="5" y="30"/>
                  </a:lnTo>
                  <a:lnTo>
                    <a:pt x="7" y="32"/>
                  </a:lnTo>
                  <a:lnTo>
                    <a:pt x="11" y="33"/>
                  </a:lnTo>
                  <a:lnTo>
                    <a:pt x="15" y="35"/>
                  </a:lnTo>
                  <a:lnTo>
                    <a:pt x="17" y="35"/>
                  </a:lnTo>
                  <a:lnTo>
                    <a:pt x="21" y="35"/>
                  </a:lnTo>
                  <a:lnTo>
                    <a:pt x="24" y="33"/>
                  </a:lnTo>
                  <a:lnTo>
                    <a:pt x="27" y="32"/>
                  </a:lnTo>
                  <a:lnTo>
                    <a:pt x="29" y="30"/>
                  </a:lnTo>
                  <a:lnTo>
                    <a:pt x="32" y="27"/>
                  </a:lnTo>
                  <a:lnTo>
                    <a:pt x="33" y="24"/>
                  </a:lnTo>
                  <a:lnTo>
                    <a:pt x="34" y="21"/>
                  </a:lnTo>
                  <a:lnTo>
                    <a:pt x="35" y="17"/>
                  </a:lnTo>
                  <a:lnTo>
                    <a:pt x="34" y="14"/>
                  </a:lnTo>
                  <a:lnTo>
                    <a:pt x="33" y="10"/>
                  </a:lnTo>
                  <a:lnTo>
                    <a:pt x="32" y="8"/>
                  </a:lnTo>
                  <a:lnTo>
                    <a:pt x="29" y="5"/>
                  </a:lnTo>
                  <a:lnTo>
                    <a:pt x="27" y="3"/>
                  </a:lnTo>
                  <a:lnTo>
                    <a:pt x="24" y="2"/>
                  </a:lnTo>
                  <a:lnTo>
                    <a:pt x="21" y="0"/>
                  </a:lnTo>
                  <a:lnTo>
                    <a:pt x="17" y="0"/>
                  </a:lnTo>
                </a:path>
              </a:pathLst>
            </a:custGeom>
            <a:noFill/>
            <a:ln w="158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6223" name="Freeform 28">
              <a:extLst>
                <a:ext uri="{FF2B5EF4-FFF2-40B4-BE49-F238E27FC236}">
                  <a16:creationId xmlns:a16="http://schemas.microsoft.com/office/drawing/2014/main" id="{51608AF9-5C12-9C14-6091-6179940FCD6B}"/>
                </a:ext>
              </a:extLst>
            </p:cNvPr>
            <p:cNvSpPr>
              <a:spLocks/>
            </p:cNvSpPr>
            <p:nvPr/>
          </p:nvSpPr>
          <p:spPr bwMode="auto">
            <a:xfrm>
              <a:off x="4432" y="3770"/>
              <a:ext cx="34" cy="31"/>
            </a:xfrm>
            <a:custGeom>
              <a:avLst/>
              <a:gdLst>
                <a:gd name="T0" fmla="*/ 9 w 36"/>
                <a:gd name="T1" fmla="*/ 0 h 34"/>
                <a:gd name="T2" fmla="*/ 9 w 36"/>
                <a:gd name="T3" fmla="*/ 0 h 34"/>
                <a:gd name="T4" fmla="*/ 9 w 36"/>
                <a:gd name="T5" fmla="*/ 1 h 34"/>
                <a:gd name="T6" fmla="*/ 9 w 36"/>
                <a:gd name="T7" fmla="*/ 2 h 34"/>
                <a:gd name="T8" fmla="*/ 6 w 36"/>
                <a:gd name="T9" fmla="*/ 4 h 34"/>
                <a:gd name="T10" fmla="*/ 4 w 36"/>
                <a:gd name="T11" fmla="*/ 5 h 34"/>
                <a:gd name="T12" fmla="*/ 3 w 36"/>
                <a:gd name="T13" fmla="*/ 5 h 34"/>
                <a:gd name="T14" fmla="*/ 1 w 36"/>
                <a:gd name="T15" fmla="*/ 5 h 34"/>
                <a:gd name="T16" fmla="*/ 0 w 36"/>
                <a:gd name="T17" fmla="*/ 5 h 34"/>
                <a:gd name="T18" fmla="*/ 1 w 36"/>
                <a:gd name="T19" fmla="*/ 5 h 34"/>
                <a:gd name="T20" fmla="*/ 3 w 36"/>
                <a:gd name="T21" fmla="*/ 5 h 34"/>
                <a:gd name="T22" fmla="*/ 4 w 36"/>
                <a:gd name="T23" fmla="*/ 5 h 34"/>
                <a:gd name="T24" fmla="*/ 6 w 36"/>
                <a:gd name="T25" fmla="*/ 5 h 34"/>
                <a:gd name="T26" fmla="*/ 9 w 36"/>
                <a:gd name="T27" fmla="*/ 5 h 34"/>
                <a:gd name="T28" fmla="*/ 9 w 36"/>
                <a:gd name="T29" fmla="*/ 5 h 34"/>
                <a:gd name="T30" fmla="*/ 9 w 36"/>
                <a:gd name="T31" fmla="*/ 5 h 34"/>
                <a:gd name="T32" fmla="*/ 9 w 36"/>
                <a:gd name="T33" fmla="*/ 5 h 34"/>
                <a:gd name="T34" fmla="*/ 9 w 36"/>
                <a:gd name="T35" fmla="*/ 5 h 34"/>
                <a:gd name="T36" fmla="*/ 9 w 36"/>
                <a:gd name="T37" fmla="*/ 5 h 34"/>
                <a:gd name="T38" fmla="*/ 9 w 36"/>
                <a:gd name="T39" fmla="*/ 5 h 34"/>
                <a:gd name="T40" fmla="*/ 9 w 36"/>
                <a:gd name="T41" fmla="*/ 5 h 34"/>
                <a:gd name="T42" fmla="*/ 9 w 36"/>
                <a:gd name="T43" fmla="*/ 5 h 34"/>
                <a:gd name="T44" fmla="*/ 9 w 36"/>
                <a:gd name="T45" fmla="*/ 5 h 34"/>
                <a:gd name="T46" fmla="*/ 9 w 36"/>
                <a:gd name="T47" fmla="*/ 5 h 34"/>
                <a:gd name="T48" fmla="*/ 10 w 36"/>
                <a:gd name="T49" fmla="*/ 5 h 34"/>
                <a:gd name="T50" fmla="*/ 9 w 36"/>
                <a:gd name="T51" fmla="*/ 5 h 34"/>
                <a:gd name="T52" fmla="*/ 9 w 36"/>
                <a:gd name="T53" fmla="*/ 5 h 34"/>
                <a:gd name="T54" fmla="*/ 9 w 36"/>
                <a:gd name="T55" fmla="*/ 5 h 34"/>
                <a:gd name="T56" fmla="*/ 9 w 36"/>
                <a:gd name="T57" fmla="*/ 4 h 34"/>
                <a:gd name="T58" fmla="*/ 9 w 36"/>
                <a:gd name="T59" fmla="*/ 2 h 34"/>
                <a:gd name="T60" fmla="*/ 9 w 36"/>
                <a:gd name="T61" fmla="*/ 1 h 34"/>
                <a:gd name="T62" fmla="*/ 9 w 36"/>
                <a:gd name="T63" fmla="*/ 0 h 34"/>
                <a:gd name="T64" fmla="*/ 9 w 36"/>
                <a:gd name="T65" fmla="*/ 0 h 3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6" h="34">
                  <a:moveTo>
                    <a:pt x="18" y="0"/>
                  </a:moveTo>
                  <a:lnTo>
                    <a:pt x="15" y="0"/>
                  </a:lnTo>
                  <a:lnTo>
                    <a:pt x="11" y="1"/>
                  </a:lnTo>
                  <a:lnTo>
                    <a:pt x="9" y="2"/>
                  </a:lnTo>
                  <a:lnTo>
                    <a:pt x="6" y="4"/>
                  </a:lnTo>
                  <a:lnTo>
                    <a:pt x="4" y="7"/>
                  </a:lnTo>
                  <a:lnTo>
                    <a:pt x="3" y="11"/>
                  </a:lnTo>
                  <a:lnTo>
                    <a:pt x="1" y="13"/>
                  </a:lnTo>
                  <a:lnTo>
                    <a:pt x="0" y="17"/>
                  </a:lnTo>
                  <a:lnTo>
                    <a:pt x="1" y="20"/>
                  </a:lnTo>
                  <a:lnTo>
                    <a:pt x="3" y="24"/>
                  </a:lnTo>
                  <a:lnTo>
                    <a:pt x="4" y="26"/>
                  </a:lnTo>
                  <a:lnTo>
                    <a:pt x="6" y="29"/>
                  </a:lnTo>
                  <a:lnTo>
                    <a:pt x="9" y="31"/>
                  </a:lnTo>
                  <a:lnTo>
                    <a:pt x="11" y="33"/>
                  </a:lnTo>
                  <a:lnTo>
                    <a:pt x="15" y="34"/>
                  </a:lnTo>
                  <a:lnTo>
                    <a:pt x="18" y="34"/>
                  </a:lnTo>
                  <a:lnTo>
                    <a:pt x="21" y="34"/>
                  </a:lnTo>
                  <a:lnTo>
                    <a:pt x="25" y="33"/>
                  </a:lnTo>
                  <a:lnTo>
                    <a:pt x="27" y="31"/>
                  </a:lnTo>
                  <a:lnTo>
                    <a:pt x="31" y="29"/>
                  </a:lnTo>
                  <a:lnTo>
                    <a:pt x="32" y="26"/>
                  </a:lnTo>
                  <a:lnTo>
                    <a:pt x="34" y="24"/>
                  </a:lnTo>
                  <a:lnTo>
                    <a:pt x="34" y="20"/>
                  </a:lnTo>
                  <a:lnTo>
                    <a:pt x="36" y="17"/>
                  </a:lnTo>
                  <a:lnTo>
                    <a:pt x="34" y="13"/>
                  </a:lnTo>
                  <a:lnTo>
                    <a:pt x="34" y="11"/>
                  </a:lnTo>
                  <a:lnTo>
                    <a:pt x="32" y="7"/>
                  </a:lnTo>
                  <a:lnTo>
                    <a:pt x="31" y="4"/>
                  </a:lnTo>
                  <a:lnTo>
                    <a:pt x="27" y="2"/>
                  </a:lnTo>
                  <a:lnTo>
                    <a:pt x="25" y="1"/>
                  </a:lnTo>
                  <a:lnTo>
                    <a:pt x="21" y="0"/>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224" name="Freeform 29">
              <a:extLst>
                <a:ext uri="{FF2B5EF4-FFF2-40B4-BE49-F238E27FC236}">
                  <a16:creationId xmlns:a16="http://schemas.microsoft.com/office/drawing/2014/main" id="{7F7F784A-9188-36FD-BAFE-A647D21367E8}"/>
                </a:ext>
              </a:extLst>
            </p:cNvPr>
            <p:cNvSpPr>
              <a:spLocks/>
            </p:cNvSpPr>
            <p:nvPr/>
          </p:nvSpPr>
          <p:spPr bwMode="auto">
            <a:xfrm>
              <a:off x="4432" y="3770"/>
              <a:ext cx="34" cy="31"/>
            </a:xfrm>
            <a:custGeom>
              <a:avLst/>
              <a:gdLst>
                <a:gd name="T0" fmla="*/ 9 w 36"/>
                <a:gd name="T1" fmla="*/ 0 h 34"/>
                <a:gd name="T2" fmla="*/ 9 w 36"/>
                <a:gd name="T3" fmla="*/ 0 h 34"/>
                <a:gd name="T4" fmla="*/ 9 w 36"/>
                <a:gd name="T5" fmla="*/ 1 h 34"/>
                <a:gd name="T6" fmla="*/ 9 w 36"/>
                <a:gd name="T7" fmla="*/ 2 h 34"/>
                <a:gd name="T8" fmla="*/ 6 w 36"/>
                <a:gd name="T9" fmla="*/ 4 h 34"/>
                <a:gd name="T10" fmla="*/ 4 w 36"/>
                <a:gd name="T11" fmla="*/ 5 h 34"/>
                <a:gd name="T12" fmla="*/ 3 w 36"/>
                <a:gd name="T13" fmla="*/ 5 h 34"/>
                <a:gd name="T14" fmla="*/ 1 w 36"/>
                <a:gd name="T15" fmla="*/ 5 h 34"/>
                <a:gd name="T16" fmla="*/ 0 w 36"/>
                <a:gd name="T17" fmla="*/ 5 h 34"/>
                <a:gd name="T18" fmla="*/ 1 w 36"/>
                <a:gd name="T19" fmla="*/ 5 h 34"/>
                <a:gd name="T20" fmla="*/ 3 w 36"/>
                <a:gd name="T21" fmla="*/ 5 h 34"/>
                <a:gd name="T22" fmla="*/ 4 w 36"/>
                <a:gd name="T23" fmla="*/ 5 h 34"/>
                <a:gd name="T24" fmla="*/ 6 w 36"/>
                <a:gd name="T25" fmla="*/ 5 h 34"/>
                <a:gd name="T26" fmla="*/ 9 w 36"/>
                <a:gd name="T27" fmla="*/ 5 h 34"/>
                <a:gd name="T28" fmla="*/ 9 w 36"/>
                <a:gd name="T29" fmla="*/ 5 h 34"/>
                <a:gd name="T30" fmla="*/ 9 w 36"/>
                <a:gd name="T31" fmla="*/ 5 h 34"/>
                <a:gd name="T32" fmla="*/ 9 w 36"/>
                <a:gd name="T33" fmla="*/ 5 h 34"/>
                <a:gd name="T34" fmla="*/ 9 w 36"/>
                <a:gd name="T35" fmla="*/ 5 h 34"/>
                <a:gd name="T36" fmla="*/ 9 w 36"/>
                <a:gd name="T37" fmla="*/ 5 h 34"/>
                <a:gd name="T38" fmla="*/ 9 w 36"/>
                <a:gd name="T39" fmla="*/ 5 h 34"/>
                <a:gd name="T40" fmla="*/ 9 w 36"/>
                <a:gd name="T41" fmla="*/ 5 h 34"/>
                <a:gd name="T42" fmla="*/ 9 w 36"/>
                <a:gd name="T43" fmla="*/ 5 h 34"/>
                <a:gd name="T44" fmla="*/ 9 w 36"/>
                <a:gd name="T45" fmla="*/ 5 h 34"/>
                <a:gd name="T46" fmla="*/ 9 w 36"/>
                <a:gd name="T47" fmla="*/ 5 h 34"/>
                <a:gd name="T48" fmla="*/ 10 w 36"/>
                <a:gd name="T49" fmla="*/ 5 h 34"/>
                <a:gd name="T50" fmla="*/ 9 w 36"/>
                <a:gd name="T51" fmla="*/ 5 h 34"/>
                <a:gd name="T52" fmla="*/ 9 w 36"/>
                <a:gd name="T53" fmla="*/ 5 h 34"/>
                <a:gd name="T54" fmla="*/ 9 w 36"/>
                <a:gd name="T55" fmla="*/ 5 h 34"/>
                <a:gd name="T56" fmla="*/ 9 w 36"/>
                <a:gd name="T57" fmla="*/ 4 h 34"/>
                <a:gd name="T58" fmla="*/ 9 w 36"/>
                <a:gd name="T59" fmla="*/ 2 h 34"/>
                <a:gd name="T60" fmla="*/ 9 w 36"/>
                <a:gd name="T61" fmla="*/ 1 h 34"/>
                <a:gd name="T62" fmla="*/ 9 w 36"/>
                <a:gd name="T63" fmla="*/ 0 h 34"/>
                <a:gd name="T64" fmla="*/ 9 w 36"/>
                <a:gd name="T65" fmla="*/ 0 h 3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6" h="34">
                  <a:moveTo>
                    <a:pt x="18" y="0"/>
                  </a:moveTo>
                  <a:lnTo>
                    <a:pt x="15" y="0"/>
                  </a:lnTo>
                  <a:lnTo>
                    <a:pt x="11" y="1"/>
                  </a:lnTo>
                  <a:lnTo>
                    <a:pt x="9" y="2"/>
                  </a:lnTo>
                  <a:lnTo>
                    <a:pt x="6" y="4"/>
                  </a:lnTo>
                  <a:lnTo>
                    <a:pt x="4" y="7"/>
                  </a:lnTo>
                  <a:lnTo>
                    <a:pt x="3" y="11"/>
                  </a:lnTo>
                  <a:lnTo>
                    <a:pt x="1" y="13"/>
                  </a:lnTo>
                  <a:lnTo>
                    <a:pt x="0" y="17"/>
                  </a:lnTo>
                  <a:lnTo>
                    <a:pt x="1" y="20"/>
                  </a:lnTo>
                  <a:lnTo>
                    <a:pt x="3" y="24"/>
                  </a:lnTo>
                  <a:lnTo>
                    <a:pt x="4" y="26"/>
                  </a:lnTo>
                  <a:lnTo>
                    <a:pt x="6" y="29"/>
                  </a:lnTo>
                  <a:lnTo>
                    <a:pt x="9" y="31"/>
                  </a:lnTo>
                  <a:lnTo>
                    <a:pt x="11" y="33"/>
                  </a:lnTo>
                  <a:lnTo>
                    <a:pt x="15" y="34"/>
                  </a:lnTo>
                  <a:lnTo>
                    <a:pt x="18" y="34"/>
                  </a:lnTo>
                  <a:lnTo>
                    <a:pt x="21" y="34"/>
                  </a:lnTo>
                  <a:lnTo>
                    <a:pt x="25" y="33"/>
                  </a:lnTo>
                  <a:lnTo>
                    <a:pt x="27" y="31"/>
                  </a:lnTo>
                  <a:lnTo>
                    <a:pt x="31" y="29"/>
                  </a:lnTo>
                  <a:lnTo>
                    <a:pt x="32" y="26"/>
                  </a:lnTo>
                  <a:lnTo>
                    <a:pt x="34" y="24"/>
                  </a:lnTo>
                  <a:lnTo>
                    <a:pt x="34" y="20"/>
                  </a:lnTo>
                  <a:lnTo>
                    <a:pt x="36" y="17"/>
                  </a:lnTo>
                  <a:lnTo>
                    <a:pt x="34" y="13"/>
                  </a:lnTo>
                  <a:lnTo>
                    <a:pt x="34" y="11"/>
                  </a:lnTo>
                  <a:lnTo>
                    <a:pt x="32" y="7"/>
                  </a:lnTo>
                  <a:lnTo>
                    <a:pt x="31" y="4"/>
                  </a:lnTo>
                  <a:lnTo>
                    <a:pt x="27" y="2"/>
                  </a:lnTo>
                  <a:lnTo>
                    <a:pt x="25" y="1"/>
                  </a:lnTo>
                  <a:lnTo>
                    <a:pt x="21" y="0"/>
                  </a:lnTo>
                  <a:lnTo>
                    <a:pt x="18" y="0"/>
                  </a:lnTo>
                </a:path>
              </a:pathLst>
            </a:custGeom>
            <a:noFill/>
            <a:ln w="158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6225" name="Rectangle 30">
              <a:extLst>
                <a:ext uri="{FF2B5EF4-FFF2-40B4-BE49-F238E27FC236}">
                  <a16:creationId xmlns:a16="http://schemas.microsoft.com/office/drawing/2014/main" id="{54D9CA0A-A4B0-EEB3-EB47-69064E7C1704}"/>
                </a:ext>
              </a:extLst>
            </p:cNvPr>
            <p:cNvSpPr>
              <a:spLocks noChangeArrowheads="1"/>
            </p:cNvSpPr>
            <p:nvPr/>
          </p:nvSpPr>
          <p:spPr bwMode="auto">
            <a:xfrm>
              <a:off x="3281" y="3374"/>
              <a:ext cx="6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200" b="0" i="1">
                  <a:solidFill>
                    <a:srgbClr val="000066"/>
                  </a:solidFill>
                  <a:latin typeface="Times New Roman" panose="02020603050405020304" pitchFamily="18" charset="0"/>
                  <a:ea typeface="楷体_GB2312" pitchFamily="49" charset="-122"/>
                </a:rPr>
                <a:t>D</a:t>
              </a:r>
              <a:endParaRPr lang="en-US" altLang="zh-CN" sz="1800" b="0">
                <a:solidFill>
                  <a:srgbClr val="000066"/>
                </a:solidFill>
                <a:latin typeface="Times New Roman" panose="02020603050405020304" pitchFamily="18" charset="0"/>
                <a:ea typeface="楷体_GB2312" pitchFamily="49" charset="-122"/>
              </a:endParaRPr>
            </a:p>
          </p:txBody>
        </p:sp>
        <p:sp>
          <p:nvSpPr>
            <p:cNvPr id="136226" name="Rectangle 31">
              <a:extLst>
                <a:ext uri="{FF2B5EF4-FFF2-40B4-BE49-F238E27FC236}">
                  <a16:creationId xmlns:a16="http://schemas.microsoft.com/office/drawing/2014/main" id="{0302DEEB-2DA9-A273-6D51-92B051E1B338}"/>
                </a:ext>
              </a:extLst>
            </p:cNvPr>
            <p:cNvSpPr>
              <a:spLocks noChangeArrowheads="1"/>
            </p:cNvSpPr>
            <p:nvPr/>
          </p:nvSpPr>
          <p:spPr bwMode="auto">
            <a:xfrm>
              <a:off x="3344" y="3413"/>
              <a:ext cx="3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800" b="0">
                  <a:solidFill>
                    <a:srgbClr val="000066"/>
                  </a:solidFill>
                  <a:latin typeface="Times New Roman" panose="02020603050405020304" pitchFamily="18" charset="0"/>
                  <a:ea typeface="楷体_GB2312" pitchFamily="49" charset="-122"/>
                </a:rPr>
                <a:t>7</a:t>
              </a:r>
              <a:endParaRPr lang="en-US" altLang="zh-CN" sz="1800" b="0">
                <a:solidFill>
                  <a:srgbClr val="000066"/>
                </a:solidFill>
                <a:latin typeface="Times New Roman" panose="02020603050405020304" pitchFamily="18" charset="0"/>
                <a:ea typeface="楷体_GB2312" pitchFamily="49" charset="-122"/>
              </a:endParaRPr>
            </a:p>
          </p:txBody>
        </p:sp>
        <p:sp>
          <p:nvSpPr>
            <p:cNvPr id="136227" name="Rectangle 32">
              <a:extLst>
                <a:ext uri="{FF2B5EF4-FFF2-40B4-BE49-F238E27FC236}">
                  <a16:creationId xmlns:a16="http://schemas.microsoft.com/office/drawing/2014/main" id="{54628DCF-153C-C0CB-110F-4333FC32E467}"/>
                </a:ext>
              </a:extLst>
            </p:cNvPr>
            <p:cNvSpPr>
              <a:spLocks noChangeArrowheads="1"/>
            </p:cNvSpPr>
            <p:nvPr/>
          </p:nvSpPr>
          <p:spPr bwMode="auto">
            <a:xfrm>
              <a:off x="3374" y="3374"/>
              <a:ext cx="2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200" b="0">
                  <a:solidFill>
                    <a:srgbClr val="000066"/>
                  </a:solidFill>
                  <a:latin typeface="Times New Roman" panose="02020603050405020304" pitchFamily="18" charset="0"/>
                  <a:ea typeface="楷体_GB2312" pitchFamily="49" charset="-122"/>
                </a:rPr>
                <a:t> </a:t>
              </a:r>
              <a:endParaRPr lang="en-US" altLang="zh-CN" sz="1800" b="0">
                <a:solidFill>
                  <a:srgbClr val="000066"/>
                </a:solidFill>
                <a:latin typeface="Times New Roman" panose="02020603050405020304" pitchFamily="18" charset="0"/>
                <a:ea typeface="楷体_GB2312" pitchFamily="49" charset="-122"/>
              </a:endParaRPr>
            </a:p>
          </p:txBody>
        </p:sp>
        <p:sp>
          <p:nvSpPr>
            <p:cNvPr id="136228" name="Rectangle 33">
              <a:extLst>
                <a:ext uri="{FF2B5EF4-FFF2-40B4-BE49-F238E27FC236}">
                  <a16:creationId xmlns:a16="http://schemas.microsoft.com/office/drawing/2014/main" id="{C46CB637-9B4C-D317-3F8F-6D4354755E63}"/>
                </a:ext>
              </a:extLst>
            </p:cNvPr>
            <p:cNvSpPr>
              <a:spLocks noChangeArrowheads="1"/>
            </p:cNvSpPr>
            <p:nvPr/>
          </p:nvSpPr>
          <p:spPr bwMode="auto">
            <a:xfrm>
              <a:off x="2971" y="3523"/>
              <a:ext cx="151" cy="1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36229" name="Rectangle 34">
              <a:extLst>
                <a:ext uri="{FF2B5EF4-FFF2-40B4-BE49-F238E27FC236}">
                  <a16:creationId xmlns:a16="http://schemas.microsoft.com/office/drawing/2014/main" id="{64AC340F-83BA-5326-C455-6D408C5C006B}"/>
                </a:ext>
              </a:extLst>
            </p:cNvPr>
            <p:cNvSpPr>
              <a:spLocks noChangeArrowheads="1"/>
            </p:cNvSpPr>
            <p:nvPr/>
          </p:nvSpPr>
          <p:spPr bwMode="auto">
            <a:xfrm>
              <a:off x="3024" y="3550"/>
              <a:ext cx="4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200" b="0">
                  <a:solidFill>
                    <a:srgbClr val="000066"/>
                  </a:solidFill>
                  <a:latin typeface="Times New Roman" panose="02020603050405020304" pitchFamily="18" charset="0"/>
                  <a:ea typeface="楷体_GB2312" pitchFamily="49" charset="-122"/>
                </a:rPr>
                <a:t>0</a:t>
              </a:r>
              <a:endParaRPr lang="en-US" altLang="zh-CN" sz="1800" b="0">
                <a:solidFill>
                  <a:srgbClr val="000066"/>
                </a:solidFill>
                <a:latin typeface="Times New Roman" panose="02020603050405020304" pitchFamily="18" charset="0"/>
                <a:ea typeface="楷体_GB2312" pitchFamily="49" charset="-122"/>
              </a:endParaRPr>
            </a:p>
          </p:txBody>
        </p:sp>
        <p:sp>
          <p:nvSpPr>
            <p:cNvPr id="136230" name="Rectangle 35">
              <a:extLst>
                <a:ext uri="{FF2B5EF4-FFF2-40B4-BE49-F238E27FC236}">
                  <a16:creationId xmlns:a16="http://schemas.microsoft.com/office/drawing/2014/main" id="{C22EF179-D209-6B96-3C19-E6E076BBC425}"/>
                </a:ext>
              </a:extLst>
            </p:cNvPr>
            <p:cNvSpPr>
              <a:spLocks noChangeArrowheads="1"/>
            </p:cNvSpPr>
            <p:nvPr/>
          </p:nvSpPr>
          <p:spPr bwMode="auto">
            <a:xfrm>
              <a:off x="3069" y="3550"/>
              <a:ext cx="2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200" b="0">
                  <a:solidFill>
                    <a:srgbClr val="000066"/>
                  </a:solidFill>
                  <a:latin typeface="Times New Roman" panose="02020603050405020304" pitchFamily="18" charset="0"/>
                  <a:ea typeface="楷体_GB2312" pitchFamily="49" charset="-122"/>
                </a:rPr>
                <a:t> </a:t>
              </a:r>
              <a:endParaRPr lang="en-US" altLang="zh-CN" sz="1800" b="0">
                <a:solidFill>
                  <a:srgbClr val="000066"/>
                </a:solidFill>
                <a:latin typeface="Times New Roman" panose="02020603050405020304" pitchFamily="18" charset="0"/>
                <a:ea typeface="楷体_GB2312" pitchFamily="49" charset="-122"/>
              </a:endParaRPr>
            </a:p>
          </p:txBody>
        </p:sp>
        <p:sp>
          <p:nvSpPr>
            <p:cNvPr id="136231" name="Rectangle 36">
              <a:extLst>
                <a:ext uri="{FF2B5EF4-FFF2-40B4-BE49-F238E27FC236}">
                  <a16:creationId xmlns:a16="http://schemas.microsoft.com/office/drawing/2014/main" id="{73F9D2A1-8056-F6AE-7F31-64F51A7F6E51}"/>
                </a:ext>
              </a:extLst>
            </p:cNvPr>
            <p:cNvSpPr>
              <a:spLocks noChangeArrowheads="1"/>
            </p:cNvSpPr>
            <p:nvPr/>
          </p:nvSpPr>
          <p:spPr bwMode="auto">
            <a:xfrm>
              <a:off x="2971" y="3689"/>
              <a:ext cx="151" cy="1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36232" name="Rectangle 37">
              <a:extLst>
                <a:ext uri="{FF2B5EF4-FFF2-40B4-BE49-F238E27FC236}">
                  <a16:creationId xmlns:a16="http://schemas.microsoft.com/office/drawing/2014/main" id="{7E4C241F-8614-4FF4-A703-A9E17BCC3182}"/>
                </a:ext>
              </a:extLst>
            </p:cNvPr>
            <p:cNvSpPr>
              <a:spLocks noChangeArrowheads="1"/>
            </p:cNvSpPr>
            <p:nvPr/>
          </p:nvSpPr>
          <p:spPr bwMode="auto">
            <a:xfrm>
              <a:off x="3024" y="3717"/>
              <a:ext cx="4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200">
                  <a:solidFill>
                    <a:srgbClr val="000066"/>
                  </a:solidFill>
                  <a:latin typeface="Times New Roman" panose="02020603050405020304" pitchFamily="18" charset="0"/>
                  <a:ea typeface="楷体_GB2312" pitchFamily="49" charset="-122"/>
                </a:rPr>
                <a:t>1</a:t>
              </a:r>
              <a:endParaRPr lang="en-US" altLang="zh-CN" sz="1800" b="0">
                <a:solidFill>
                  <a:srgbClr val="000066"/>
                </a:solidFill>
                <a:latin typeface="Times New Roman" panose="02020603050405020304" pitchFamily="18" charset="0"/>
                <a:ea typeface="楷体_GB2312" pitchFamily="49" charset="-122"/>
              </a:endParaRPr>
            </a:p>
          </p:txBody>
        </p:sp>
        <p:sp>
          <p:nvSpPr>
            <p:cNvPr id="136233" name="Rectangle 38">
              <a:extLst>
                <a:ext uri="{FF2B5EF4-FFF2-40B4-BE49-F238E27FC236}">
                  <a16:creationId xmlns:a16="http://schemas.microsoft.com/office/drawing/2014/main" id="{4E2AC42F-7E2D-FB66-220A-F4BF54F24487}"/>
                </a:ext>
              </a:extLst>
            </p:cNvPr>
            <p:cNvSpPr>
              <a:spLocks noChangeArrowheads="1"/>
            </p:cNvSpPr>
            <p:nvPr/>
          </p:nvSpPr>
          <p:spPr bwMode="auto">
            <a:xfrm>
              <a:off x="3069" y="3717"/>
              <a:ext cx="2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200">
                  <a:solidFill>
                    <a:srgbClr val="000066"/>
                  </a:solidFill>
                  <a:latin typeface="Times New Roman" panose="02020603050405020304" pitchFamily="18" charset="0"/>
                  <a:ea typeface="楷体_GB2312" pitchFamily="49" charset="-122"/>
                </a:rPr>
                <a:t> </a:t>
              </a:r>
              <a:endParaRPr lang="en-US" altLang="zh-CN" sz="1800" b="0">
                <a:solidFill>
                  <a:srgbClr val="000066"/>
                </a:solidFill>
                <a:latin typeface="Times New Roman" panose="02020603050405020304" pitchFamily="18" charset="0"/>
                <a:ea typeface="楷体_GB2312" pitchFamily="49" charset="-122"/>
              </a:endParaRPr>
            </a:p>
          </p:txBody>
        </p:sp>
        <p:sp>
          <p:nvSpPr>
            <p:cNvPr id="136234" name="Line 39">
              <a:extLst>
                <a:ext uri="{FF2B5EF4-FFF2-40B4-BE49-F238E27FC236}">
                  <a16:creationId xmlns:a16="http://schemas.microsoft.com/office/drawing/2014/main" id="{C613E556-CD90-1AA6-6896-67F3A0BADB51}"/>
                </a:ext>
              </a:extLst>
            </p:cNvPr>
            <p:cNvSpPr>
              <a:spLocks noChangeShapeType="1"/>
            </p:cNvSpPr>
            <p:nvPr/>
          </p:nvSpPr>
          <p:spPr bwMode="auto">
            <a:xfrm>
              <a:off x="2825" y="2892"/>
              <a:ext cx="327"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35" name="Line 40">
              <a:extLst>
                <a:ext uri="{FF2B5EF4-FFF2-40B4-BE49-F238E27FC236}">
                  <a16:creationId xmlns:a16="http://schemas.microsoft.com/office/drawing/2014/main" id="{B1D4C2D7-A4CB-1D98-86EF-440E22E45B58}"/>
                </a:ext>
              </a:extLst>
            </p:cNvPr>
            <p:cNvSpPr>
              <a:spLocks noChangeShapeType="1"/>
            </p:cNvSpPr>
            <p:nvPr/>
          </p:nvSpPr>
          <p:spPr bwMode="auto">
            <a:xfrm>
              <a:off x="2833" y="3206"/>
              <a:ext cx="309"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36" name="Line 41">
              <a:extLst>
                <a:ext uri="{FF2B5EF4-FFF2-40B4-BE49-F238E27FC236}">
                  <a16:creationId xmlns:a16="http://schemas.microsoft.com/office/drawing/2014/main" id="{F02BEF15-4F90-2780-85C9-329F266CC411}"/>
                </a:ext>
              </a:extLst>
            </p:cNvPr>
            <p:cNvSpPr>
              <a:spLocks noChangeShapeType="1"/>
            </p:cNvSpPr>
            <p:nvPr/>
          </p:nvSpPr>
          <p:spPr bwMode="auto">
            <a:xfrm flipH="1">
              <a:off x="2825" y="2761"/>
              <a:ext cx="176"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37" name="Line 42">
              <a:extLst>
                <a:ext uri="{FF2B5EF4-FFF2-40B4-BE49-F238E27FC236}">
                  <a16:creationId xmlns:a16="http://schemas.microsoft.com/office/drawing/2014/main" id="{E565E2A0-4F27-F1DB-8EB5-403E19D7C682}"/>
                </a:ext>
              </a:extLst>
            </p:cNvPr>
            <p:cNvSpPr>
              <a:spLocks noChangeShapeType="1"/>
            </p:cNvSpPr>
            <p:nvPr/>
          </p:nvSpPr>
          <p:spPr bwMode="auto">
            <a:xfrm flipV="1">
              <a:off x="2911" y="2642"/>
              <a:ext cx="1" cy="11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38" name="Line 43">
              <a:extLst>
                <a:ext uri="{FF2B5EF4-FFF2-40B4-BE49-F238E27FC236}">
                  <a16:creationId xmlns:a16="http://schemas.microsoft.com/office/drawing/2014/main" id="{F95A67F6-9F01-9F88-3A8A-60A8184BFB78}"/>
                </a:ext>
              </a:extLst>
            </p:cNvPr>
            <p:cNvSpPr>
              <a:spLocks noChangeShapeType="1"/>
            </p:cNvSpPr>
            <p:nvPr/>
          </p:nvSpPr>
          <p:spPr bwMode="auto">
            <a:xfrm>
              <a:off x="2916" y="2642"/>
              <a:ext cx="228"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39" name="Rectangle 44">
              <a:extLst>
                <a:ext uri="{FF2B5EF4-FFF2-40B4-BE49-F238E27FC236}">
                  <a16:creationId xmlns:a16="http://schemas.microsoft.com/office/drawing/2014/main" id="{F274E214-EBBC-5B6C-6E11-BA5A56EC1C29}"/>
                </a:ext>
              </a:extLst>
            </p:cNvPr>
            <p:cNvSpPr>
              <a:spLocks noChangeArrowheads="1"/>
            </p:cNvSpPr>
            <p:nvPr/>
          </p:nvSpPr>
          <p:spPr bwMode="auto">
            <a:xfrm>
              <a:off x="3152" y="2549"/>
              <a:ext cx="1713" cy="8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36240" name="Rectangle 45">
              <a:extLst>
                <a:ext uri="{FF2B5EF4-FFF2-40B4-BE49-F238E27FC236}">
                  <a16:creationId xmlns:a16="http://schemas.microsoft.com/office/drawing/2014/main" id="{0904ED19-8C33-FC66-51B3-991FAE083DDF}"/>
                </a:ext>
              </a:extLst>
            </p:cNvPr>
            <p:cNvSpPr>
              <a:spLocks noChangeArrowheads="1"/>
            </p:cNvSpPr>
            <p:nvPr/>
          </p:nvSpPr>
          <p:spPr bwMode="auto">
            <a:xfrm>
              <a:off x="3152" y="2549"/>
              <a:ext cx="1713" cy="81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36241" name="Line 46">
              <a:extLst>
                <a:ext uri="{FF2B5EF4-FFF2-40B4-BE49-F238E27FC236}">
                  <a16:creationId xmlns:a16="http://schemas.microsoft.com/office/drawing/2014/main" id="{466FB627-B7C5-07D9-B6EA-B75336399191}"/>
                </a:ext>
              </a:extLst>
            </p:cNvPr>
            <p:cNvSpPr>
              <a:spLocks noChangeShapeType="1"/>
            </p:cNvSpPr>
            <p:nvPr/>
          </p:nvSpPr>
          <p:spPr bwMode="auto">
            <a:xfrm>
              <a:off x="2833" y="3047"/>
              <a:ext cx="309"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42" name="Freeform 47">
              <a:extLst>
                <a:ext uri="{FF2B5EF4-FFF2-40B4-BE49-F238E27FC236}">
                  <a16:creationId xmlns:a16="http://schemas.microsoft.com/office/drawing/2014/main" id="{ECCC2EA9-06AD-43F8-A18F-3727954DFCA4}"/>
                </a:ext>
              </a:extLst>
            </p:cNvPr>
            <p:cNvSpPr>
              <a:spLocks/>
            </p:cNvSpPr>
            <p:nvPr/>
          </p:nvSpPr>
          <p:spPr bwMode="auto">
            <a:xfrm>
              <a:off x="3099" y="2617"/>
              <a:ext cx="51" cy="47"/>
            </a:xfrm>
            <a:custGeom>
              <a:avLst/>
              <a:gdLst>
                <a:gd name="T0" fmla="*/ 13 w 53"/>
                <a:gd name="T1" fmla="*/ 0 h 51"/>
                <a:gd name="T2" fmla="*/ 13 w 53"/>
                <a:gd name="T3" fmla="*/ 0 h 51"/>
                <a:gd name="T4" fmla="*/ 13 w 53"/>
                <a:gd name="T5" fmla="*/ 2 h 51"/>
                <a:gd name="T6" fmla="*/ 11 w 53"/>
                <a:gd name="T7" fmla="*/ 5 h 51"/>
                <a:gd name="T8" fmla="*/ 7 w 53"/>
                <a:gd name="T9" fmla="*/ 6 h 51"/>
                <a:gd name="T10" fmla="*/ 5 w 53"/>
                <a:gd name="T11" fmla="*/ 6 h 51"/>
                <a:gd name="T12" fmla="*/ 2 w 53"/>
                <a:gd name="T13" fmla="*/ 6 h 51"/>
                <a:gd name="T14" fmla="*/ 0 w 53"/>
                <a:gd name="T15" fmla="*/ 6 h 51"/>
                <a:gd name="T16" fmla="*/ 0 w 53"/>
                <a:gd name="T17" fmla="*/ 6 h 51"/>
                <a:gd name="T18" fmla="*/ 0 w 53"/>
                <a:gd name="T19" fmla="*/ 6 h 51"/>
                <a:gd name="T20" fmla="*/ 2 w 53"/>
                <a:gd name="T21" fmla="*/ 6 h 51"/>
                <a:gd name="T22" fmla="*/ 5 w 53"/>
                <a:gd name="T23" fmla="*/ 7 h 51"/>
                <a:gd name="T24" fmla="*/ 7 w 53"/>
                <a:gd name="T25" fmla="*/ 8 h 51"/>
                <a:gd name="T26" fmla="*/ 11 w 53"/>
                <a:gd name="T27" fmla="*/ 9 h 51"/>
                <a:gd name="T28" fmla="*/ 13 w 53"/>
                <a:gd name="T29" fmla="*/ 9 h 51"/>
                <a:gd name="T30" fmla="*/ 13 w 53"/>
                <a:gd name="T31" fmla="*/ 10 h 51"/>
                <a:gd name="T32" fmla="*/ 13 w 53"/>
                <a:gd name="T33" fmla="*/ 10 h 51"/>
                <a:gd name="T34" fmla="*/ 13 w 53"/>
                <a:gd name="T35" fmla="*/ 10 h 51"/>
                <a:gd name="T36" fmla="*/ 16 w 53"/>
                <a:gd name="T37" fmla="*/ 9 h 51"/>
                <a:gd name="T38" fmla="*/ 18 w 53"/>
                <a:gd name="T39" fmla="*/ 9 h 51"/>
                <a:gd name="T40" fmla="*/ 20 w 53"/>
                <a:gd name="T41" fmla="*/ 8 h 51"/>
                <a:gd name="T42" fmla="*/ 22 w 53"/>
                <a:gd name="T43" fmla="*/ 7 h 51"/>
                <a:gd name="T44" fmla="*/ 23 w 53"/>
                <a:gd name="T45" fmla="*/ 6 h 51"/>
                <a:gd name="T46" fmla="*/ 24 w 53"/>
                <a:gd name="T47" fmla="*/ 6 h 51"/>
                <a:gd name="T48" fmla="*/ 25 w 53"/>
                <a:gd name="T49" fmla="*/ 6 h 51"/>
                <a:gd name="T50" fmla="*/ 24 w 53"/>
                <a:gd name="T51" fmla="*/ 6 h 51"/>
                <a:gd name="T52" fmla="*/ 23 w 53"/>
                <a:gd name="T53" fmla="*/ 6 h 51"/>
                <a:gd name="T54" fmla="*/ 22 w 53"/>
                <a:gd name="T55" fmla="*/ 6 h 51"/>
                <a:gd name="T56" fmla="*/ 20 w 53"/>
                <a:gd name="T57" fmla="*/ 6 h 51"/>
                <a:gd name="T58" fmla="*/ 18 w 53"/>
                <a:gd name="T59" fmla="*/ 5 h 51"/>
                <a:gd name="T60" fmla="*/ 16 w 53"/>
                <a:gd name="T61" fmla="*/ 2 h 51"/>
                <a:gd name="T62" fmla="*/ 13 w 53"/>
                <a:gd name="T63" fmla="*/ 0 h 51"/>
                <a:gd name="T64" fmla="*/ 13 w 53"/>
                <a:gd name="T65" fmla="*/ 0 h 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3" h="51">
                  <a:moveTo>
                    <a:pt x="26" y="0"/>
                  </a:moveTo>
                  <a:lnTo>
                    <a:pt x="21" y="0"/>
                  </a:lnTo>
                  <a:lnTo>
                    <a:pt x="16" y="2"/>
                  </a:lnTo>
                  <a:lnTo>
                    <a:pt x="11" y="5"/>
                  </a:lnTo>
                  <a:lnTo>
                    <a:pt x="7" y="7"/>
                  </a:lnTo>
                  <a:lnTo>
                    <a:pt x="5" y="11"/>
                  </a:lnTo>
                  <a:lnTo>
                    <a:pt x="2" y="16"/>
                  </a:lnTo>
                  <a:lnTo>
                    <a:pt x="0" y="21"/>
                  </a:lnTo>
                  <a:lnTo>
                    <a:pt x="0" y="26"/>
                  </a:lnTo>
                  <a:lnTo>
                    <a:pt x="0" y="31"/>
                  </a:lnTo>
                  <a:lnTo>
                    <a:pt x="2" y="35"/>
                  </a:lnTo>
                  <a:lnTo>
                    <a:pt x="5" y="40"/>
                  </a:lnTo>
                  <a:lnTo>
                    <a:pt x="7" y="44"/>
                  </a:lnTo>
                  <a:lnTo>
                    <a:pt x="11" y="48"/>
                  </a:lnTo>
                  <a:lnTo>
                    <a:pt x="16" y="50"/>
                  </a:lnTo>
                  <a:lnTo>
                    <a:pt x="21" y="51"/>
                  </a:lnTo>
                  <a:lnTo>
                    <a:pt x="26" y="51"/>
                  </a:lnTo>
                  <a:lnTo>
                    <a:pt x="32" y="51"/>
                  </a:lnTo>
                  <a:lnTo>
                    <a:pt x="37" y="50"/>
                  </a:lnTo>
                  <a:lnTo>
                    <a:pt x="40" y="48"/>
                  </a:lnTo>
                  <a:lnTo>
                    <a:pt x="44" y="44"/>
                  </a:lnTo>
                  <a:lnTo>
                    <a:pt x="48" y="40"/>
                  </a:lnTo>
                  <a:lnTo>
                    <a:pt x="50" y="35"/>
                  </a:lnTo>
                  <a:lnTo>
                    <a:pt x="51" y="31"/>
                  </a:lnTo>
                  <a:lnTo>
                    <a:pt x="53" y="26"/>
                  </a:lnTo>
                  <a:lnTo>
                    <a:pt x="51" y="21"/>
                  </a:lnTo>
                  <a:lnTo>
                    <a:pt x="50" y="16"/>
                  </a:lnTo>
                  <a:lnTo>
                    <a:pt x="48" y="11"/>
                  </a:lnTo>
                  <a:lnTo>
                    <a:pt x="44" y="7"/>
                  </a:lnTo>
                  <a:lnTo>
                    <a:pt x="40" y="5"/>
                  </a:lnTo>
                  <a:lnTo>
                    <a:pt x="37" y="2"/>
                  </a:lnTo>
                  <a:lnTo>
                    <a:pt x="32" y="0"/>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243" name="Freeform 48">
              <a:extLst>
                <a:ext uri="{FF2B5EF4-FFF2-40B4-BE49-F238E27FC236}">
                  <a16:creationId xmlns:a16="http://schemas.microsoft.com/office/drawing/2014/main" id="{54539680-3A2B-8FD5-8204-4BE21663A9CA}"/>
                </a:ext>
              </a:extLst>
            </p:cNvPr>
            <p:cNvSpPr>
              <a:spLocks/>
            </p:cNvSpPr>
            <p:nvPr/>
          </p:nvSpPr>
          <p:spPr bwMode="auto">
            <a:xfrm>
              <a:off x="3099" y="2617"/>
              <a:ext cx="51" cy="47"/>
            </a:xfrm>
            <a:custGeom>
              <a:avLst/>
              <a:gdLst>
                <a:gd name="T0" fmla="*/ 13 w 53"/>
                <a:gd name="T1" fmla="*/ 0 h 51"/>
                <a:gd name="T2" fmla="*/ 13 w 53"/>
                <a:gd name="T3" fmla="*/ 0 h 51"/>
                <a:gd name="T4" fmla="*/ 13 w 53"/>
                <a:gd name="T5" fmla="*/ 2 h 51"/>
                <a:gd name="T6" fmla="*/ 11 w 53"/>
                <a:gd name="T7" fmla="*/ 5 h 51"/>
                <a:gd name="T8" fmla="*/ 7 w 53"/>
                <a:gd name="T9" fmla="*/ 6 h 51"/>
                <a:gd name="T10" fmla="*/ 5 w 53"/>
                <a:gd name="T11" fmla="*/ 6 h 51"/>
                <a:gd name="T12" fmla="*/ 2 w 53"/>
                <a:gd name="T13" fmla="*/ 6 h 51"/>
                <a:gd name="T14" fmla="*/ 0 w 53"/>
                <a:gd name="T15" fmla="*/ 6 h 51"/>
                <a:gd name="T16" fmla="*/ 0 w 53"/>
                <a:gd name="T17" fmla="*/ 6 h 51"/>
                <a:gd name="T18" fmla="*/ 0 w 53"/>
                <a:gd name="T19" fmla="*/ 6 h 51"/>
                <a:gd name="T20" fmla="*/ 2 w 53"/>
                <a:gd name="T21" fmla="*/ 6 h 51"/>
                <a:gd name="T22" fmla="*/ 5 w 53"/>
                <a:gd name="T23" fmla="*/ 7 h 51"/>
                <a:gd name="T24" fmla="*/ 7 w 53"/>
                <a:gd name="T25" fmla="*/ 8 h 51"/>
                <a:gd name="T26" fmla="*/ 11 w 53"/>
                <a:gd name="T27" fmla="*/ 9 h 51"/>
                <a:gd name="T28" fmla="*/ 13 w 53"/>
                <a:gd name="T29" fmla="*/ 9 h 51"/>
                <a:gd name="T30" fmla="*/ 13 w 53"/>
                <a:gd name="T31" fmla="*/ 10 h 51"/>
                <a:gd name="T32" fmla="*/ 13 w 53"/>
                <a:gd name="T33" fmla="*/ 10 h 51"/>
                <a:gd name="T34" fmla="*/ 13 w 53"/>
                <a:gd name="T35" fmla="*/ 10 h 51"/>
                <a:gd name="T36" fmla="*/ 16 w 53"/>
                <a:gd name="T37" fmla="*/ 9 h 51"/>
                <a:gd name="T38" fmla="*/ 18 w 53"/>
                <a:gd name="T39" fmla="*/ 9 h 51"/>
                <a:gd name="T40" fmla="*/ 20 w 53"/>
                <a:gd name="T41" fmla="*/ 8 h 51"/>
                <a:gd name="T42" fmla="*/ 22 w 53"/>
                <a:gd name="T43" fmla="*/ 7 h 51"/>
                <a:gd name="T44" fmla="*/ 23 w 53"/>
                <a:gd name="T45" fmla="*/ 6 h 51"/>
                <a:gd name="T46" fmla="*/ 24 w 53"/>
                <a:gd name="T47" fmla="*/ 6 h 51"/>
                <a:gd name="T48" fmla="*/ 25 w 53"/>
                <a:gd name="T49" fmla="*/ 6 h 51"/>
                <a:gd name="T50" fmla="*/ 24 w 53"/>
                <a:gd name="T51" fmla="*/ 6 h 51"/>
                <a:gd name="T52" fmla="*/ 23 w 53"/>
                <a:gd name="T53" fmla="*/ 6 h 51"/>
                <a:gd name="T54" fmla="*/ 22 w 53"/>
                <a:gd name="T55" fmla="*/ 6 h 51"/>
                <a:gd name="T56" fmla="*/ 20 w 53"/>
                <a:gd name="T57" fmla="*/ 6 h 51"/>
                <a:gd name="T58" fmla="*/ 18 w 53"/>
                <a:gd name="T59" fmla="*/ 5 h 51"/>
                <a:gd name="T60" fmla="*/ 16 w 53"/>
                <a:gd name="T61" fmla="*/ 2 h 51"/>
                <a:gd name="T62" fmla="*/ 13 w 53"/>
                <a:gd name="T63" fmla="*/ 0 h 51"/>
                <a:gd name="T64" fmla="*/ 13 w 53"/>
                <a:gd name="T65" fmla="*/ 0 h 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3" h="51">
                  <a:moveTo>
                    <a:pt x="26" y="0"/>
                  </a:moveTo>
                  <a:lnTo>
                    <a:pt x="21" y="0"/>
                  </a:lnTo>
                  <a:lnTo>
                    <a:pt x="16" y="2"/>
                  </a:lnTo>
                  <a:lnTo>
                    <a:pt x="11" y="5"/>
                  </a:lnTo>
                  <a:lnTo>
                    <a:pt x="7" y="7"/>
                  </a:lnTo>
                  <a:lnTo>
                    <a:pt x="5" y="11"/>
                  </a:lnTo>
                  <a:lnTo>
                    <a:pt x="2" y="16"/>
                  </a:lnTo>
                  <a:lnTo>
                    <a:pt x="0" y="21"/>
                  </a:lnTo>
                  <a:lnTo>
                    <a:pt x="0" y="26"/>
                  </a:lnTo>
                  <a:lnTo>
                    <a:pt x="0" y="31"/>
                  </a:lnTo>
                  <a:lnTo>
                    <a:pt x="2" y="35"/>
                  </a:lnTo>
                  <a:lnTo>
                    <a:pt x="5" y="40"/>
                  </a:lnTo>
                  <a:lnTo>
                    <a:pt x="7" y="44"/>
                  </a:lnTo>
                  <a:lnTo>
                    <a:pt x="11" y="48"/>
                  </a:lnTo>
                  <a:lnTo>
                    <a:pt x="16" y="50"/>
                  </a:lnTo>
                  <a:lnTo>
                    <a:pt x="21" y="51"/>
                  </a:lnTo>
                  <a:lnTo>
                    <a:pt x="26" y="51"/>
                  </a:lnTo>
                  <a:lnTo>
                    <a:pt x="32" y="51"/>
                  </a:lnTo>
                  <a:lnTo>
                    <a:pt x="37" y="50"/>
                  </a:lnTo>
                  <a:lnTo>
                    <a:pt x="40" y="48"/>
                  </a:lnTo>
                  <a:lnTo>
                    <a:pt x="44" y="44"/>
                  </a:lnTo>
                  <a:lnTo>
                    <a:pt x="48" y="40"/>
                  </a:lnTo>
                  <a:lnTo>
                    <a:pt x="50" y="35"/>
                  </a:lnTo>
                  <a:lnTo>
                    <a:pt x="51" y="31"/>
                  </a:lnTo>
                  <a:lnTo>
                    <a:pt x="53" y="26"/>
                  </a:lnTo>
                  <a:lnTo>
                    <a:pt x="51" y="21"/>
                  </a:lnTo>
                  <a:lnTo>
                    <a:pt x="50" y="16"/>
                  </a:lnTo>
                  <a:lnTo>
                    <a:pt x="48" y="11"/>
                  </a:lnTo>
                  <a:lnTo>
                    <a:pt x="44" y="7"/>
                  </a:lnTo>
                  <a:lnTo>
                    <a:pt x="40" y="5"/>
                  </a:lnTo>
                  <a:lnTo>
                    <a:pt x="37" y="2"/>
                  </a:lnTo>
                  <a:lnTo>
                    <a:pt x="32" y="0"/>
                  </a:lnTo>
                  <a:lnTo>
                    <a:pt x="26" y="0"/>
                  </a:lnTo>
                </a:path>
              </a:pathLst>
            </a:custGeom>
            <a:noFill/>
            <a:ln w="158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6244" name="Rectangle 49">
              <a:extLst>
                <a:ext uri="{FF2B5EF4-FFF2-40B4-BE49-F238E27FC236}">
                  <a16:creationId xmlns:a16="http://schemas.microsoft.com/office/drawing/2014/main" id="{FCA60128-A3E8-44DA-8D94-22F597654E32}"/>
                </a:ext>
              </a:extLst>
            </p:cNvPr>
            <p:cNvSpPr>
              <a:spLocks noChangeArrowheads="1"/>
            </p:cNvSpPr>
            <p:nvPr/>
          </p:nvSpPr>
          <p:spPr bwMode="auto">
            <a:xfrm>
              <a:off x="3621" y="2846"/>
              <a:ext cx="806" cy="1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36245" name="Rectangle 50">
              <a:extLst>
                <a:ext uri="{FF2B5EF4-FFF2-40B4-BE49-F238E27FC236}">
                  <a16:creationId xmlns:a16="http://schemas.microsoft.com/office/drawing/2014/main" id="{5B692933-ABEA-9915-A098-6BDB55F20995}"/>
                </a:ext>
              </a:extLst>
            </p:cNvPr>
            <p:cNvSpPr>
              <a:spLocks noChangeArrowheads="1"/>
            </p:cNvSpPr>
            <p:nvPr/>
          </p:nvSpPr>
          <p:spPr bwMode="auto">
            <a:xfrm>
              <a:off x="3859" y="2873"/>
              <a:ext cx="35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200">
                  <a:solidFill>
                    <a:srgbClr val="000066"/>
                  </a:solidFill>
                  <a:latin typeface="Times New Roman" panose="02020603050405020304" pitchFamily="18" charset="0"/>
                  <a:ea typeface="楷体_GB2312" pitchFamily="49" charset="-122"/>
                </a:rPr>
                <a:t>74LS151</a:t>
              </a:r>
              <a:endParaRPr lang="en-US" altLang="zh-CN" sz="1800" b="0">
                <a:solidFill>
                  <a:srgbClr val="000066"/>
                </a:solidFill>
                <a:latin typeface="Times New Roman" panose="02020603050405020304" pitchFamily="18" charset="0"/>
                <a:ea typeface="楷体_GB2312" pitchFamily="49" charset="-122"/>
              </a:endParaRPr>
            </a:p>
          </p:txBody>
        </p:sp>
        <p:sp>
          <p:nvSpPr>
            <p:cNvPr id="136246" name="Rectangle 51">
              <a:extLst>
                <a:ext uri="{FF2B5EF4-FFF2-40B4-BE49-F238E27FC236}">
                  <a16:creationId xmlns:a16="http://schemas.microsoft.com/office/drawing/2014/main" id="{986CB624-62B5-EE53-16B2-D32BC3B767C3}"/>
                </a:ext>
              </a:extLst>
            </p:cNvPr>
            <p:cNvSpPr>
              <a:spLocks noChangeArrowheads="1"/>
            </p:cNvSpPr>
            <p:nvPr/>
          </p:nvSpPr>
          <p:spPr bwMode="auto">
            <a:xfrm>
              <a:off x="4189" y="2873"/>
              <a:ext cx="2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200">
                  <a:solidFill>
                    <a:srgbClr val="000066"/>
                  </a:solidFill>
                  <a:latin typeface="Times New Roman" panose="02020603050405020304" pitchFamily="18" charset="0"/>
                  <a:ea typeface="楷体_GB2312" pitchFamily="49" charset="-122"/>
                </a:rPr>
                <a:t> </a:t>
              </a:r>
              <a:endParaRPr lang="en-US" altLang="zh-CN" sz="1800" b="0">
                <a:solidFill>
                  <a:srgbClr val="000066"/>
                </a:solidFill>
                <a:latin typeface="Times New Roman" panose="02020603050405020304" pitchFamily="18" charset="0"/>
                <a:ea typeface="楷体_GB2312" pitchFamily="49" charset="-122"/>
              </a:endParaRPr>
            </a:p>
          </p:txBody>
        </p:sp>
        <p:sp>
          <p:nvSpPr>
            <p:cNvPr id="136247" name="Rectangle 52">
              <a:extLst>
                <a:ext uri="{FF2B5EF4-FFF2-40B4-BE49-F238E27FC236}">
                  <a16:creationId xmlns:a16="http://schemas.microsoft.com/office/drawing/2014/main" id="{972FC480-22EE-4FEF-6D27-B4D4C993D9E8}"/>
                </a:ext>
              </a:extLst>
            </p:cNvPr>
            <p:cNvSpPr>
              <a:spLocks noChangeArrowheads="1"/>
            </p:cNvSpPr>
            <p:nvPr/>
          </p:nvSpPr>
          <p:spPr bwMode="auto">
            <a:xfrm>
              <a:off x="3281" y="3230"/>
              <a:ext cx="2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200">
                  <a:solidFill>
                    <a:srgbClr val="000066"/>
                  </a:solidFill>
                  <a:latin typeface="Times New Roman" panose="02020603050405020304" pitchFamily="18" charset="0"/>
                  <a:ea typeface="楷体_GB2312" pitchFamily="49" charset="-122"/>
                </a:rPr>
                <a:t> </a:t>
              </a:r>
              <a:endParaRPr lang="en-US" altLang="zh-CN" sz="1800" b="0">
                <a:solidFill>
                  <a:srgbClr val="000066"/>
                </a:solidFill>
                <a:latin typeface="Times New Roman" panose="02020603050405020304" pitchFamily="18" charset="0"/>
                <a:ea typeface="楷体_GB2312" pitchFamily="49" charset="-122"/>
              </a:endParaRPr>
            </a:p>
          </p:txBody>
        </p:sp>
        <p:sp>
          <p:nvSpPr>
            <p:cNvPr id="136248" name="Rectangle 53">
              <a:extLst>
                <a:ext uri="{FF2B5EF4-FFF2-40B4-BE49-F238E27FC236}">
                  <a16:creationId xmlns:a16="http://schemas.microsoft.com/office/drawing/2014/main" id="{4B41AD8E-2855-2F54-BD5B-90F0C62FFB2C}"/>
                </a:ext>
              </a:extLst>
            </p:cNvPr>
            <p:cNvSpPr>
              <a:spLocks noChangeArrowheads="1"/>
            </p:cNvSpPr>
            <p:nvPr/>
          </p:nvSpPr>
          <p:spPr bwMode="auto">
            <a:xfrm>
              <a:off x="3326" y="3231"/>
              <a:ext cx="6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200" i="1">
                  <a:solidFill>
                    <a:srgbClr val="000066"/>
                  </a:solidFill>
                  <a:latin typeface="Times New Roman" panose="02020603050405020304" pitchFamily="18" charset="0"/>
                  <a:ea typeface="楷体_GB2312" pitchFamily="49" charset="-122"/>
                </a:rPr>
                <a:t>D</a:t>
              </a:r>
              <a:endParaRPr lang="en-US" altLang="zh-CN" sz="1800" b="0">
                <a:solidFill>
                  <a:srgbClr val="000066"/>
                </a:solidFill>
                <a:latin typeface="Times New Roman" panose="02020603050405020304" pitchFamily="18" charset="0"/>
                <a:ea typeface="楷体_GB2312" pitchFamily="49" charset="-122"/>
              </a:endParaRPr>
            </a:p>
          </p:txBody>
        </p:sp>
        <p:sp>
          <p:nvSpPr>
            <p:cNvPr id="136249" name="Rectangle 54">
              <a:extLst>
                <a:ext uri="{FF2B5EF4-FFF2-40B4-BE49-F238E27FC236}">
                  <a16:creationId xmlns:a16="http://schemas.microsoft.com/office/drawing/2014/main" id="{31B55786-02C7-441A-24A0-6C7A29F1CF30}"/>
                </a:ext>
              </a:extLst>
            </p:cNvPr>
            <p:cNvSpPr>
              <a:spLocks noChangeArrowheads="1"/>
            </p:cNvSpPr>
            <p:nvPr/>
          </p:nvSpPr>
          <p:spPr bwMode="auto">
            <a:xfrm>
              <a:off x="3389" y="3270"/>
              <a:ext cx="3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800">
                  <a:solidFill>
                    <a:srgbClr val="000066"/>
                  </a:solidFill>
                  <a:latin typeface="Times New Roman" panose="02020603050405020304" pitchFamily="18" charset="0"/>
                  <a:ea typeface="楷体_GB2312" pitchFamily="49" charset="-122"/>
                </a:rPr>
                <a:t>0</a:t>
              </a:r>
              <a:endParaRPr lang="en-US" altLang="zh-CN" sz="1800" b="0">
                <a:solidFill>
                  <a:srgbClr val="000066"/>
                </a:solidFill>
                <a:latin typeface="Times New Roman" panose="02020603050405020304" pitchFamily="18" charset="0"/>
                <a:ea typeface="楷体_GB2312" pitchFamily="49" charset="-122"/>
              </a:endParaRPr>
            </a:p>
          </p:txBody>
        </p:sp>
        <p:sp>
          <p:nvSpPr>
            <p:cNvPr id="136250" name="Rectangle 55">
              <a:extLst>
                <a:ext uri="{FF2B5EF4-FFF2-40B4-BE49-F238E27FC236}">
                  <a16:creationId xmlns:a16="http://schemas.microsoft.com/office/drawing/2014/main" id="{A7BF0213-F1A4-C95C-6455-81F39FA34AF9}"/>
                </a:ext>
              </a:extLst>
            </p:cNvPr>
            <p:cNvSpPr>
              <a:spLocks noChangeArrowheads="1"/>
            </p:cNvSpPr>
            <p:nvPr/>
          </p:nvSpPr>
          <p:spPr bwMode="auto">
            <a:xfrm>
              <a:off x="3419" y="3230"/>
              <a:ext cx="4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200">
                  <a:solidFill>
                    <a:srgbClr val="000066"/>
                  </a:solidFill>
                  <a:latin typeface="Times New Roman" panose="02020603050405020304" pitchFamily="18" charset="0"/>
                  <a:ea typeface="楷体_GB2312" pitchFamily="49" charset="-122"/>
                </a:rPr>
                <a:t>  </a:t>
              </a:r>
              <a:endParaRPr lang="en-US" altLang="zh-CN" sz="1800" b="0">
                <a:solidFill>
                  <a:srgbClr val="000066"/>
                </a:solidFill>
                <a:latin typeface="Times New Roman" panose="02020603050405020304" pitchFamily="18" charset="0"/>
                <a:ea typeface="楷体_GB2312" pitchFamily="49" charset="-122"/>
              </a:endParaRPr>
            </a:p>
          </p:txBody>
        </p:sp>
        <p:sp>
          <p:nvSpPr>
            <p:cNvPr id="136251" name="Rectangle 56">
              <a:extLst>
                <a:ext uri="{FF2B5EF4-FFF2-40B4-BE49-F238E27FC236}">
                  <a16:creationId xmlns:a16="http://schemas.microsoft.com/office/drawing/2014/main" id="{343227E2-F16C-38B8-64A7-CDDFED5846BF}"/>
                </a:ext>
              </a:extLst>
            </p:cNvPr>
            <p:cNvSpPr>
              <a:spLocks noChangeArrowheads="1"/>
            </p:cNvSpPr>
            <p:nvPr/>
          </p:nvSpPr>
          <p:spPr bwMode="auto">
            <a:xfrm>
              <a:off x="3509" y="3231"/>
              <a:ext cx="6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200" i="1">
                  <a:solidFill>
                    <a:srgbClr val="000066"/>
                  </a:solidFill>
                  <a:latin typeface="Times New Roman" panose="02020603050405020304" pitchFamily="18" charset="0"/>
                  <a:ea typeface="楷体_GB2312" pitchFamily="49" charset="-122"/>
                </a:rPr>
                <a:t>D</a:t>
              </a:r>
              <a:endParaRPr lang="en-US" altLang="zh-CN" sz="1800" b="0">
                <a:solidFill>
                  <a:srgbClr val="000066"/>
                </a:solidFill>
                <a:latin typeface="Times New Roman" panose="02020603050405020304" pitchFamily="18" charset="0"/>
                <a:ea typeface="楷体_GB2312" pitchFamily="49" charset="-122"/>
              </a:endParaRPr>
            </a:p>
          </p:txBody>
        </p:sp>
        <p:sp>
          <p:nvSpPr>
            <p:cNvPr id="136252" name="Rectangle 57">
              <a:extLst>
                <a:ext uri="{FF2B5EF4-FFF2-40B4-BE49-F238E27FC236}">
                  <a16:creationId xmlns:a16="http://schemas.microsoft.com/office/drawing/2014/main" id="{94E2E215-7516-2DC2-6090-A54C3BD9DBE8}"/>
                </a:ext>
              </a:extLst>
            </p:cNvPr>
            <p:cNvSpPr>
              <a:spLocks noChangeArrowheads="1"/>
            </p:cNvSpPr>
            <p:nvPr/>
          </p:nvSpPr>
          <p:spPr bwMode="auto">
            <a:xfrm>
              <a:off x="3573" y="3270"/>
              <a:ext cx="3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800">
                  <a:solidFill>
                    <a:srgbClr val="000066"/>
                  </a:solidFill>
                  <a:latin typeface="Times New Roman" panose="02020603050405020304" pitchFamily="18" charset="0"/>
                  <a:ea typeface="楷体_GB2312" pitchFamily="49" charset="-122"/>
                </a:rPr>
                <a:t>1</a:t>
              </a:r>
              <a:endParaRPr lang="en-US" altLang="zh-CN" sz="1800" b="0">
                <a:solidFill>
                  <a:srgbClr val="000066"/>
                </a:solidFill>
                <a:latin typeface="Times New Roman" panose="02020603050405020304" pitchFamily="18" charset="0"/>
                <a:ea typeface="楷体_GB2312" pitchFamily="49" charset="-122"/>
              </a:endParaRPr>
            </a:p>
          </p:txBody>
        </p:sp>
        <p:sp>
          <p:nvSpPr>
            <p:cNvPr id="136253" name="Rectangle 58">
              <a:extLst>
                <a:ext uri="{FF2B5EF4-FFF2-40B4-BE49-F238E27FC236}">
                  <a16:creationId xmlns:a16="http://schemas.microsoft.com/office/drawing/2014/main" id="{28C99A3B-FFA7-8CEB-6089-788D6CA05433}"/>
                </a:ext>
              </a:extLst>
            </p:cNvPr>
            <p:cNvSpPr>
              <a:spLocks noChangeArrowheads="1"/>
            </p:cNvSpPr>
            <p:nvPr/>
          </p:nvSpPr>
          <p:spPr bwMode="auto">
            <a:xfrm>
              <a:off x="3601" y="3230"/>
              <a:ext cx="4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200">
                  <a:solidFill>
                    <a:srgbClr val="000066"/>
                  </a:solidFill>
                  <a:latin typeface="Times New Roman" panose="02020603050405020304" pitchFamily="18" charset="0"/>
                  <a:ea typeface="楷体_GB2312" pitchFamily="49" charset="-122"/>
                </a:rPr>
                <a:t>  </a:t>
              </a:r>
              <a:endParaRPr lang="en-US" altLang="zh-CN" sz="1800" b="0">
                <a:solidFill>
                  <a:srgbClr val="000066"/>
                </a:solidFill>
                <a:latin typeface="Times New Roman" panose="02020603050405020304" pitchFamily="18" charset="0"/>
                <a:ea typeface="楷体_GB2312" pitchFamily="49" charset="-122"/>
              </a:endParaRPr>
            </a:p>
          </p:txBody>
        </p:sp>
        <p:sp>
          <p:nvSpPr>
            <p:cNvPr id="136254" name="Rectangle 59">
              <a:extLst>
                <a:ext uri="{FF2B5EF4-FFF2-40B4-BE49-F238E27FC236}">
                  <a16:creationId xmlns:a16="http://schemas.microsoft.com/office/drawing/2014/main" id="{5FD66C5A-81D7-FF40-0F66-2DD5501A0CB6}"/>
                </a:ext>
              </a:extLst>
            </p:cNvPr>
            <p:cNvSpPr>
              <a:spLocks noChangeArrowheads="1"/>
            </p:cNvSpPr>
            <p:nvPr/>
          </p:nvSpPr>
          <p:spPr bwMode="auto">
            <a:xfrm>
              <a:off x="3691" y="3231"/>
              <a:ext cx="6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200" i="1">
                  <a:solidFill>
                    <a:srgbClr val="000066"/>
                  </a:solidFill>
                  <a:latin typeface="Times New Roman" panose="02020603050405020304" pitchFamily="18" charset="0"/>
                  <a:ea typeface="楷体_GB2312" pitchFamily="49" charset="-122"/>
                </a:rPr>
                <a:t>D</a:t>
              </a:r>
              <a:endParaRPr lang="en-US" altLang="zh-CN" sz="1800" b="0">
                <a:solidFill>
                  <a:srgbClr val="000066"/>
                </a:solidFill>
                <a:latin typeface="Times New Roman" panose="02020603050405020304" pitchFamily="18" charset="0"/>
                <a:ea typeface="楷体_GB2312" pitchFamily="49" charset="-122"/>
              </a:endParaRPr>
            </a:p>
          </p:txBody>
        </p:sp>
        <p:sp>
          <p:nvSpPr>
            <p:cNvPr id="136255" name="Rectangle 60">
              <a:extLst>
                <a:ext uri="{FF2B5EF4-FFF2-40B4-BE49-F238E27FC236}">
                  <a16:creationId xmlns:a16="http://schemas.microsoft.com/office/drawing/2014/main" id="{E5589337-C3B5-6964-CA0A-D916385C27F7}"/>
                </a:ext>
              </a:extLst>
            </p:cNvPr>
            <p:cNvSpPr>
              <a:spLocks noChangeArrowheads="1"/>
            </p:cNvSpPr>
            <p:nvPr/>
          </p:nvSpPr>
          <p:spPr bwMode="auto">
            <a:xfrm>
              <a:off x="3755" y="3270"/>
              <a:ext cx="3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800">
                  <a:solidFill>
                    <a:srgbClr val="000066"/>
                  </a:solidFill>
                  <a:latin typeface="Times New Roman" panose="02020603050405020304" pitchFamily="18" charset="0"/>
                  <a:ea typeface="楷体_GB2312" pitchFamily="49" charset="-122"/>
                </a:rPr>
                <a:t>2</a:t>
              </a:r>
              <a:endParaRPr lang="en-US" altLang="zh-CN" sz="1800" b="0">
                <a:solidFill>
                  <a:srgbClr val="000066"/>
                </a:solidFill>
                <a:latin typeface="Times New Roman" panose="02020603050405020304" pitchFamily="18" charset="0"/>
                <a:ea typeface="楷体_GB2312" pitchFamily="49" charset="-122"/>
              </a:endParaRPr>
            </a:p>
          </p:txBody>
        </p:sp>
        <p:sp>
          <p:nvSpPr>
            <p:cNvPr id="136256" name="Rectangle 61">
              <a:extLst>
                <a:ext uri="{FF2B5EF4-FFF2-40B4-BE49-F238E27FC236}">
                  <a16:creationId xmlns:a16="http://schemas.microsoft.com/office/drawing/2014/main" id="{801B2694-E827-D109-D282-5AF7625EF41A}"/>
                </a:ext>
              </a:extLst>
            </p:cNvPr>
            <p:cNvSpPr>
              <a:spLocks noChangeArrowheads="1"/>
            </p:cNvSpPr>
            <p:nvPr/>
          </p:nvSpPr>
          <p:spPr bwMode="auto">
            <a:xfrm>
              <a:off x="3785" y="3230"/>
              <a:ext cx="4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200">
                  <a:solidFill>
                    <a:srgbClr val="000066"/>
                  </a:solidFill>
                  <a:latin typeface="Times New Roman" panose="02020603050405020304" pitchFamily="18" charset="0"/>
                  <a:ea typeface="楷体_GB2312" pitchFamily="49" charset="-122"/>
                </a:rPr>
                <a:t>  </a:t>
              </a:r>
              <a:endParaRPr lang="en-US" altLang="zh-CN" sz="1800" b="0">
                <a:solidFill>
                  <a:srgbClr val="000066"/>
                </a:solidFill>
                <a:latin typeface="Times New Roman" panose="02020603050405020304" pitchFamily="18" charset="0"/>
                <a:ea typeface="楷体_GB2312" pitchFamily="49" charset="-122"/>
              </a:endParaRPr>
            </a:p>
          </p:txBody>
        </p:sp>
        <p:sp>
          <p:nvSpPr>
            <p:cNvPr id="136257" name="Rectangle 62">
              <a:extLst>
                <a:ext uri="{FF2B5EF4-FFF2-40B4-BE49-F238E27FC236}">
                  <a16:creationId xmlns:a16="http://schemas.microsoft.com/office/drawing/2014/main" id="{A813DB78-5A86-A513-D038-EAB636C4915E}"/>
                </a:ext>
              </a:extLst>
            </p:cNvPr>
            <p:cNvSpPr>
              <a:spLocks noChangeArrowheads="1"/>
            </p:cNvSpPr>
            <p:nvPr/>
          </p:nvSpPr>
          <p:spPr bwMode="auto">
            <a:xfrm>
              <a:off x="3873" y="3231"/>
              <a:ext cx="6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200" i="1">
                  <a:solidFill>
                    <a:srgbClr val="000066"/>
                  </a:solidFill>
                  <a:latin typeface="Times New Roman" panose="02020603050405020304" pitchFamily="18" charset="0"/>
                  <a:ea typeface="楷体_GB2312" pitchFamily="49" charset="-122"/>
                </a:rPr>
                <a:t>D</a:t>
              </a:r>
              <a:endParaRPr lang="en-US" altLang="zh-CN" sz="1800" b="0">
                <a:solidFill>
                  <a:srgbClr val="000066"/>
                </a:solidFill>
                <a:latin typeface="Times New Roman" panose="02020603050405020304" pitchFamily="18" charset="0"/>
                <a:ea typeface="楷体_GB2312" pitchFamily="49" charset="-122"/>
              </a:endParaRPr>
            </a:p>
          </p:txBody>
        </p:sp>
        <p:sp>
          <p:nvSpPr>
            <p:cNvPr id="136258" name="Rectangle 63">
              <a:extLst>
                <a:ext uri="{FF2B5EF4-FFF2-40B4-BE49-F238E27FC236}">
                  <a16:creationId xmlns:a16="http://schemas.microsoft.com/office/drawing/2014/main" id="{BE5C2F3B-91AF-942E-37CC-15120608BE24}"/>
                </a:ext>
              </a:extLst>
            </p:cNvPr>
            <p:cNvSpPr>
              <a:spLocks noChangeArrowheads="1"/>
            </p:cNvSpPr>
            <p:nvPr/>
          </p:nvSpPr>
          <p:spPr bwMode="auto">
            <a:xfrm>
              <a:off x="3937" y="3270"/>
              <a:ext cx="3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800">
                  <a:solidFill>
                    <a:srgbClr val="000066"/>
                  </a:solidFill>
                  <a:latin typeface="Times New Roman" panose="02020603050405020304" pitchFamily="18" charset="0"/>
                  <a:ea typeface="楷体_GB2312" pitchFamily="49" charset="-122"/>
                </a:rPr>
                <a:t>3</a:t>
              </a:r>
              <a:endParaRPr lang="en-US" altLang="zh-CN" sz="1800" b="0">
                <a:solidFill>
                  <a:srgbClr val="000066"/>
                </a:solidFill>
                <a:latin typeface="Times New Roman" panose="02020603050405020304" pitchFamily="18" charset="0"/>
                <a:ea typeface="楷体_GB2312" pitchFamily="49" charset="-122"/>
              </a:endParaRPr>
            </a:p>
          </p:txBody>
        </p:sp>
        <p:sp>
          <p:nvSpPr>
            <p:cNvPr id="136259" name="Rectangle 64">
              <a:extLst>
                <a:ext uri="{FF2B5EF4-FFF2-40B4-BE49-F238E27FC236}">
                  <a16:creationId xmlns:a16="http://schemas.microsoft.com/office/drawing/2014/main" id="{66F4BDFF-2392-AADD-BBC2-3BC99B730170}"/>
                </a:ext>
              </a:extLst>
            </p:cNvPr>
            <p:cNvSpPr>
              <a:spLocks noChangeArrowheads="1"/>
            </p:cNvSpPr>
            <p:nvPr/>
          </p:nvSpPr>
          <p:spPr bwMode="auto">
            <a:xfrm>
              <a:off x="3966" y="3230"/>
              <a:ext cx="4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200">
                  <a:solidFill>
                    <a:srgbClr val="000066"/>
                  </a:solidFill>
                  <a:latin typeface="Times New Roman" panose="02020603050405020304" pitchFamily="18" charset="0"/>
                  <a:ea typeface="楷体_GB2312" pitchFamily="49" charset="-122"/>
                </a:rPr>
                <a:t>  </a:t>
              </a:r>
              <a:endParaRPr lang="en-US" altLang="zh-CN" sz="1800" b="0">
                <a:solidFill>
                  <a:srgbClr val="000066"/>
                </a:solidFill>
                <a:latin typeface="Times New Roman" panose="02020603050405020304" pitchFamily="18" charset="0"/>
                <a:ea typeface="楷体_GB2312" pitchFamily="49" charset="-122"/>
              </a:endParaRPr>
            </a:p>
          </p:txBody>
        </p:sp>
        <p:sp>
          <p:nvSpPr>
            <p:cNvPr id="136260" name="Rectangle 65">
              <a:extLst>
                <a:ext uri="{FF2B5EF4-FFF2-40B4-BE49-F238E27FC236}">
                  <a16:creationId xmlns:a16="http://schemas.microsoft.com/office/drawing/2014/main" id="{FF6A0BD3-7F5C-E65D-6A6F-4E224DC2E35D}"/>
                </a:ext>
              </a:extLst>
            </p:cNvPr>
            <p:cNvSpPr>
              <a:spLocks noChangeArrowheads="1"/>
            </p:cNvSpPr>
            <p:nvPr/>
          </p:nvSpPr>
          <p:spPr bwMode="auto">
            <a:xfrm>
              <a:off x="4055" y="3231"/>
              <a:ext cx="6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200" i="1">
                  <a:solidFill>
                    <a:srgbClr val="000066"/>
                  </a:solidFill>
                  <a:latin typeface="Times New Roman" panose="02020603050405020304" pitchFamily="18" charset="0"/>
                  <a:ea typeface="楷体_GB2312" pitchFamily="49" charset="-122"/>
                </a:rPr>
                <a:t>D</a:t>
              </a:r>
              <a:endParaRPr lang="en-US" altLang="zh-CN" sz="1800" b="0">
                <a:solidFill>
                  <a:srgbClr val="000066"/>
                </a:solidFill>
                <a:latin typeface="Times New Roman" panose="02020603050405020304" pitchFamily="18" charset="0"/>
                <a:ea typeface="楷体_GB2312" pitchFamily="49" charset="-122"/>
              </a:endParaRPr>
            </a:p>
          </p:txBody>
        </p:sp>
        <p:sp>
          <p:nvSpPr>
            <p:cNvPr id="136261" name="Rectangle 66">
              <a:extLst>
                <a:ext uri="{FF2B5EF4-FFF2-40B4-BE49-F238E27FC236}">
                  <a16:creationId xmlns:a16="http://schemas.microsoft.com/office/drawing/2014/main" id="{E6D73FC1-0BE5-FF7B-FED2-A49422389EBC}"/>
                </a:ext>
              </a:extLst>
            </p:cNvPr>
            <p:cNvSpPr>
              <a:spLocks noChangeArrowheads="1"/>
            </p:cNvSpPr>
            <p:nvPr/>
          </p:nvSpPr>
          <p:spPr bwMode="auto">
            <a:xfrm>
              <a:off x="4118" y="3270"/>
              <a:ext cx="3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800">
                  <a:solidFill>
                    <a:srgbClr val="000066"/>
                  </a:solidFill>
                  <a:latin typeface="Times New Roman" panose="02020603050405020304" pitchFamily="18" charset="0"/>
                  <a:ea typeface="楷体_GB2312" pitchFamily="49" charset="-122"/>
                </a:rPr>
                <a:t>4</a:t>
              </a:r>
              <a:endParaRPr lang="en-US" altLang="zh-CN" sz="1800" b="0">
                <a:solidFill>
                  <a:srgbClr val="000066"/>
                </a:solidFill>
                <a:latin typeface="Times New Roman" panose="02020603050405020304" pitchFamily="18" charset="0"/>
                <a:ea typeface="楷体_GB2312" pitchFamily="49" charset="-122"/>
              </a:endParaRPr>
            </a:p>
          </p:txBody>
        </p:sp>
        <p:sp>
          <p:nvSpPr>
            <p:cNvPr id="136262" name="Rectangle 67">
              <a:extLst>
                <a:ext uri="{FF2B5EF4-FFF2-40B4-BE49-F238E27FC236}">
                  <a16:creationId xmlns:a16="http://schemas.microsoft.com/office/drawing/2014/main" id="{2B794D32-A6C4-9A74-C709-3CB6160181DB}"/>
                </a:ext>
              </a:extLst>
            </p:cNvPr>
            <p:cNvSpPr>
              <a:spLocks noChangeArrowheads="1"/>
            </p:cNvSpPr>
            <p:nvPr/>
          </p:nvSpPr>
          <p:spPr bwMode="auto">
            <a:xfrm>
              <a:off x="4148" y="3230"/>
              <a:ext cx="4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200">
                  <a:solidFill>
                    <a:srgbClr val="000066"/>
                  </a:solidFill>
                  <a:latin typeface="Times New Roman" panose="02020603050405020304" pitchFamily="18" charset="0"/>
                  <a:ea typeface="楷体_GB2312" pitchFamily="49" charset="-122"/>
                </a:rPr>
                <a:t>  </a:t>
              </a:r>
              <a:endParaRPr lang="en-US" altLang="zh-CN" sz="1800" b="0">
                <a:solidFill>
                  <a:srgbClr val="000066"/>
                </a:solidFill>
                <a:latin typeface="Times New Roman" panose="02020603050405020304" pitchFamily="18" charset="0"/>
                <a:ea typeface="楷体_GB2312" pitchFamily="49" charset="-122"/>
              </a:endParaRPr>
            </a:p>
          </p:txBody>
        </p:sp>
        <p:sp>
          <p:nvSpPr>
            <p:cNvPr id="136263" name="Rectangle 68">
              <a:extLst>
                <a:ext uri="{FF2B5EF4-FFF2-40B4-BE49-F238E27FC236}">
                  <a16:creationId xmlns:a16="http://schemas.microsoft.com/office/drawing/2014/main" id="{CB0336B2-754A-ABF6-B7AF-586EDCC04728}"/>
                </a:ext>
              </a:extLst>
            </p:cNvPr>
            <p:cNvSpPr>
              <a:spLocks noChangeArrowheads="1"/>
            </p:cNvSpPr>
            <p:nvPr/>
          </p:nvSpPr>
          <p:spPr bwMode="auto">
            <a:xfrm>
              <a:off x="4238" y="3231"/>
              <a:ext cx="6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200" i="1">
                  <a:solidFill>
                    <a:srgbClr val="000066"/>
                  </a:solidFill>
                  <a:latin typeface="Times New Roman" panose="02020603050405020304" pitchFamily="18" charset="0"/>
                  <a:ea typeface="楷体_GB2312" pitchFamily="49" charset="-122"/>
                </a:rPr>
                <a:t>D</a:t>
              </a:r>
              <a:endParaRPr lang="en-US" altLang="zh-CN" sz="1800" b="0">
                <a:solidFill>
                  <a:srgbClr val="000066"/>
                </a:solidFill>
                <a:latin typeface="Times New Roman" panose="02020603050405020304" pitchFamily="18" charset="0"/>
                <a:ea typeface="楷体_GB2312" pitchFamily="49" charset="-122"/>
              </a:endParaRPr>
            </a:p>
          </p:txBody>
        </p:sp>
        <p:sp>
          <p:nvSpPr>
            <p:cNvPr id="136264" name="Rectangle 69">
              <a:extLst>
                <a:ext uri="{FF2B5EF4-FFF2-40B4-BE49-F238E27FC236}">
                  <a16:creationId xmlns:a16="http://schemas.microsoft.com/office/drawing/2014/main" id="{C0FBF205-86D8-CEEE-2D8C-0BFD7CE9A0A5}"/>
                </a:ext>
              </a:extLst>
            </p:cNvPr>
            <p:cNvSpPr>
              <a:spLocks noChangeArrowheads="1"/>
            </p:cNvSpPr>
            <p:nvPr/>
          </p:nvSpPr>
          <p:spPr bwMode="auto">
            <a:xfrm>
              <a:off x="4302" y="3270"/>
              <a:ext cx="3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800">
                  <a:solidFill>
                    <a:srgbClr val="000066"/>
                  </a:solidFill>
                  <a:latin typeface="Times New Roman" panose="02020603050405020304" pitchFamily="18" charset="0"/>
                  <a:ea typeface="楷体_GB2312" pitchFamily="49" charset="-122"/>
                </a:rPr>
                <a:t>5</a:t>
              </a:r>
              <a:endParaRPr lang="en-US" altLang="zh-CN" sz="1800" b="0">
                <a:solidFill>
                  <a:srgbClr val="000066"/>
                </a:solidFill>
                <a:latin typeface="Times New Roman" panose="02020603050405020304" pitchFamily="18" charset="0"/>
                <a:ea typeface="楷体_GB2312" pitchFamily="49" charset="-122"/>
              </a:endParaRPr>
            </a:p>
          </p:txBody>
        </p:sp>
        <p:sp>
          <p:nvSpPr>
            <p:cNvPr id="136265" name="Rectangle 70">
              <a:extLst>
                <a:ext uri="{FF2B5EF4-FFF2-40B4-BE49-F238E27FC236}">
                  <a16:creationId xmlns:a16="http://schemas.microsoft.com/office/drawing/2014/main" id="{1A9A7FA9-812C-BFBA-9BF8-813FC720D965}"/>
                </a:ext>
              </a:extLst>
            </p:cNvPr>
            <p:cNvSpPr>
              <a:spLocks noChangeArrowheads="1"/>
            </p:cNvSpPr>
            <p:nvPr/>
          </p:nvSpPr>
          <p:spPr bwMode="auto">
            <a:xfrm>
              <a:off x="4330" y="3230"/>
              <a:ext cx="4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200">
                  <a:solidFill>
                    <a:srgbClr val="000066"/>
                  </a:solidFill>
                  <a:latin typeface="Times New Roman" panose="02020603050405020304" pitchFamily="18" charset="0"/>
                  <a:ea typeface="楷体_GB2312" pitchFamily="49" charset="-122"/>
                </a:rPr>
                <a:t>  </a:t>
              </a:r>
              <a:endParaRPr lang="en-US" altLang="zh-CN" sz="1800" b="0">
                <a:solidFill>
                  <a:srgbClr val="000066"/>
                </a:solidFill>
                <a:latin typeface="Times New Roman" panose="02020603050405020304" pitchFamily="18" charset="0"/>
                <a:ea typeface="楷体_GB2312" pitchFamily="49" charset="-122"/>
              </a:endParaRPr>
            </a:p>
          </p:txBody>
        </p:sp>
        <p:sp>
          <p:nvSpPr>
            <p:cNvPr id="136266" name="Rectangle 71">
              <a:extLst>
                <a:ext uri="{FF2B5EF4-FFF2-40B4-BE49-F238E27FC236}">
                  <a16:creationId xmlns:a16="http://schemas.microsoft.com/office/drawing/2014/main" id="{8BD8C51D-5417-51EA-D288-08BB7F512A05}"/>
                </a:ext>
              </a:extLst>
            </p:cNvPr>
            <p:cNvSpPr>
              <a:spLocks noChangeArrowheads="1"/>
            </p:cNvSpPr>
            <p:nvPr/>
          </p:nvSpPr>
          <p:spPr bwMode="auto">
            <a:xfrm>
              <a:off x="4420" y="3231"/>
              <a:ext cx="6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200" i="1">
                  <a:solidFill>
                    <a:srgbClr val="000066"/>
                  </a:solidFill>
                  <a:latin typeface="Times New Roman" panose="02020603050405020304" pitchFamily="18" charset="0"/>
                  <a:ea typeface="楷体_GB2312" pitchFamily="49" charset="-122"/>
                </a:rPr>
                <a:t>D</a:t>
              </a:r>
              <a:endParaRPr lang="en-US" altLang="zh-CN" sz="1800" b="0">
                <a:solidFill>
                  <a:srgbClr val="000066"/>
                </a:solidFill>
                <a:latin typeface="Times New Roman" panose="02020603050405020304" pitchFamily="18" charset="0"/>
                <a:ea typeface="楷体_GB2312" pitchFamily="49" charset="-122"/>
              </a:endParaRPr>
            </a:p>
          </p:txBody>
        </p:sp>
        <p:sp>
          <p:nvSpPr>
            <p:cNvPr id="136267" name="Rectangle 72">
              <a:extLst>
                <a:ext uri="{FF2B5EF4-FFF2-40B4-BE49-F238E27FC236}">
                  <a16:creationId xmlns:a16="http://schemas.microsoft.com/office/drawing/2014/main" id="{10EAEEE5-063E-976E-17AD-46476A2161AA}"/>
                </a:ext>
              </a:extLst>
            </p:cNvPr>
            <p:cNvSpPr>
              <a:spLocks noChangeArrowheads="1"/>
            </p:cNvSpPr>
            <p:nvPr/>
          </p:nvSpPr>
          <p:spPr bwMode="auto">
            <a:xfrm>
              <a:off x="4483" y="3270"/>
              <a:ext cx="3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800">
                  <a:solidFill>
                    <a:srgbClr val="000066"/>
                  </a:solidFill>
                  <a:latin typeface="Times New Roman" panose="02020603050405020304" pitchFamily="18" charset="0"/>
                  <a:ea typeface="楷体_GB2312" pitchFamily="49" charset="-122"/>
                </a:rPr>
                <a:t>6</a:t>
              </a:r>
              <a:endParaRPr lang="en-US" altLang="zh-CN" sz="1800" b="0">
                <a:solidFill>
                  <a:srgbClr val="000066"/>
                </a:solidFill>
                <a:latin typeface="Times New Roman" panose="02020603050405020304" pitchFamily="18" charset="0"/>
                <a:ea typeface="楷体_GB2312" pitchFamily="49" charset="-122"/>
              </a:endParaRPr>
            </a:p>
          </p:txBody>
        </p:sp>
        <p:sp>
          <p:nvSpPr>
            <p:cNvPr id="136268" name="Rectangle 73">
              <a:extLst>
                <a:ext uri="{FF2B5EF4-FFF2-40B4-BE49-F238E27FC236}">
                  <a16:creationId xmlns:a16="http://schemas.microsoft.com/office/drawing/2014/main" id="{263386AF-DF83-940E-89A0-E1592C75B99F}"/>
                </a:ext>
              </a:extLst>
            </p:cNvPr>
            <p:cNvSpPr>
              <a:spLocks noChangeArrowheads="1"/>
            </p:cNvSpPr>
            <p:nvPr/>
          </p:nvSpPr>
          <p:spPr bwMode="auto">
            <a:xfrm>
              <a:off x="4512" y="3230"/>
              <a:ext cx="2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200">
                  <a:solidFill>
                    <a:srgbClr val="000066"/>
                  </a:solidFill>
                  <a:latin typeface="Times New Roman" panose="02020603050405020304" pitchFamily="18" charset="0"/>
                  <a:ea typeface="楷体_GB2312" pitchFamily="49" charset="-122"/>
                </a:rPr>
                <a:t> </a:t>
              </a:r>
              <a:endParaRPr lang="en-US" altLang="zh-CN" sz="1800" b="0">
                <a:solidFill>
                  <a:srgbClr val="000066"/>
                </a:solidFill>
                <a:latin typeface="Times New Roman" panose="02020603050405020304" pitchFamily="18" charset="0"/>
                <a:ea typeface="楷体_GB2312" pitchFamily="49" charset="-122"/>
              </a:endParaRPr>
            </a:p>
          </p:txBody>
        </p:sp>
        <p:sp>
          <p:nvSpPr>
            <p:cNvPr id="136269" name="Rectangle 74">
              <a:extLst>
                <a:ext uri="{FF2B5EF4-FFF2-40B4-BE49-F238E27FC236}">
                  <a16:creationId xmlns:a16="http://schemas.microsoft.com/office/drawing/2014/main" id="{94B3C89D-57B0-E30C-FDA6-4BAE72AEDEA9}"/>
                </a:ext>
              </a:extLst>
            </p:cNvPr>
            <p:cNvSpPr>
              <a:spLocks noChangeArrowheads="1"/>
            </p:cNvSpPr>
            <p:nvPr/>
          </p:nvSpPr>
          <p:spPr bwMode="auto">
            <a:xfrm>
              <a:off x="4557" y="3231"/>
              <a:ext cx="2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200" b="0">
                  <a:solidFill>
                    <a:srgbClr val="000066"/>
                  </a:solidFill>
                  <a:latin typeface="Times New Roman" panose="02020603050405020304" pitchFamily="18" charset="0"/>
                  <a:ea typeface="楷体_GB2312" pitchFamily="49" charset="-122"/>
                </a:rPr>
                <a:t> </a:t>
              </a:r>
              <a:endParaRPr lang="en-US" altLang="zh-CN" sz="1800" b="0">
                <a:solidFill>
                  <a:srgbClr val="000066"/>
                </a:solidFill>
                <a:latin typeface="Times New Roman" panose="02020603050405020304" pitchFamily="18" charset="0"/>
                <a:ea typeface="楷体_GB2312" pitchFamily="49" charset="-122"/>
              </a:endParaRPr>
            </a:p>
          </p:txBody>
        </p:sp>
        <p:sp>
          <p:nvSpPr>
            <p:cNvPr id="136270" name="Rectangle 75">
              <a:extLst>
                <a:ext uri="{FF2B5EF4-FFF2-40B4-BE49-F238E27FC236}">
                  <a16:creationId xmlns:a16="http://schemas.microsoft.com/office/drawing/2014/main" id="{C9F48AD6-CDB3-9A27-CA48-09B9E877D23C}"/>
                </a:ext>
              </a:extLst>
            </p:cNvPr>
            <p:cNvSpPr>
              <a:spLocks noChangeArrowheads="1"/>
            </p:cNvSpPr>
            <p:nvPr/>
          </p:nvSpPr>
          <p:spPr bwMode="auto">
            <a:xfrm>
              <a:off x="3168" y="2572"/>
              <a:ext cx="180" cy="1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36271" name="Rectangle 76">
              <a:extLst>
                <a:ext uri="{FF2B5EF4-FFF2-40B4-BE49-F238E27FC236}">
                  <a16:creationId xmlns:a16="http://schemas.microsoft.com/office/drawing/2014/main" id="{83F2FA0E-C895-16BB-7EF6-E3176CB08167}"/>
                </a:ext>
              </a:extLst>
            </p:cNvPr>
            <p:cNvSpPr>
              <a:spLocks noChangeArrowheads="1"/>
            </p:cNvSpPr>
            <p:nvPr/>
          </p:nvSpPr>
          <p:spPr bwMode="auto">
            <a:xfrm>
              <a:off x="3183" y="2600"/>
              <a:ext cx="13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200" i="1">
                  <a:solidFill>
                    <a:srgbClr val="000066"/>
                  </a:solidFill>
                  <a:latin typeface="Times New Roman" panose="02020603050405020304" pitchFamily="18" charset="0"/>
                  <a:ea typeface="楷体_GB2312" pitchFamily="49" charset="-122"/>
                </a:rPr>
                <a:t>EN</a:t>
              </a:r>
              <a:endParaRPr lang="en-US" altLang="zh-CN" sz="1800" b="0">
                <a:solidFill>
                  <a:srgbClr val="000066"/>
                </a:solidFill>
                <a:latin typeface="Times New Roman" panose="02020603050405020304" pitchFamily="18" charset="0"/>
                <a:ea typeface="楷体_GB2312" pitchFamily="49" charset="-122"/>
              </a:endParaRPr>
            </a:p>
          </p:txBody>
        </p:sp>
        <p:sp>
          <p:nvSpPr>
            <p:cNvPr id="136272" name="Rectangle 77">
              <a:extLst>
                <a:ext uri="{FF2B5EF4-FFF2-40B4-BE49-F238E27FC236}">
                  <a16:creationId xmlns:a16="http://schemas.microsoft.com/office/drawing/2014/main" id="{B7C40B57-B6D3-63AA-93F5-DFE257CE2700}"/>
                </a:ext>
              </a:extLst>
            </p:cNvPr>
            <p:cNvSpPr>
              <a:spLocks noChangeArrowheads="1"/>
            </p:cNvSpPr>
            <p:nvPr/>
          </p:nvSpPr>
          <p:spPr bwMode="auto">
            <a:xfrm>
              <a:off x="3306" y="2600"/>
              <a:ext cx="2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200" i="1">
                  <a:solidFill>
                    <a:srgbClr val="000066"/>
                  </a:solidFill>
                  <a:latin typeface="Times New Roman" panose="02020603050405020304" pitchFamily="18" charset="0"/>
                  <a:ea typeface="楷体_GB2312" pitchFamily="49" charset="-122"/>
                </a:rPr>
                <a:t> </a:t>
              </a:r>
              <a:endParaRPr lang="en-US" altLang="zh-CN" sz="1800" b="0">
                <a:solidFill>
                  <a:srgbClr val="000066"/>
                </a:solidFill>
                <a:latin typeface="Times New Roman" panose="02020603050405020304" pitchFamily="18" charset="0"/>
                <a:ea typeface="楷体_GB2312" pitchFamily="49" charset="-122"/>
              </a:endParaRPr>
            </a:p>
          </p:txBody>
        </p:sp>
        <p:sp>
          <p:nvSpPr>
            <p:cNvPr id="136273" name="Rectangle 78">
              <a:extLst>
                <a:ext uri="{FF2B5EF4-FFF2-40B4-BE49-F238E27FC236}">
                  <a16:creationId xmlns:a16="http://schemas.microsoft.com/office/drawing/2014/main" id="{2CC36BBC-5238-2365-B5E5-87B4B4A2252A}"/>
                </a:ext>
              </a:extLst>
            </p:cNvPr>
            <p:cNvSpPr>
              <a:spLocks noChangeArrowheads="1"/>
            </p:cNvSpPr>
            <p:nvPr/>
          </p:nvSpPr>
          <p:spPr bwMode="auto">
            <a:xfrm>
              <a:off x="3215" y="2778"/>
              <a:ext cx="1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2000" i="1">
                  <a:solidFill>
                    <a:srgbClr val="000066"/>
                  </a:solidFill>
                  <a:latin typeface="Times New Roman" panose="02020603050405020304" pitchFamily="18" charset="0"/>
                  <a:ea typeface="楷体_GB2312" pitchFamily="49" charset="-122"/>
                </a:rPr>
                <a:t>C</a:t>
              </a:r>
            </a:p>
          </p:txBody>
        </p:sp>
        <p:sp>
          <p:nvSpPr>
            <p:cNvPr id="136274" name="Rectangle 79">
              <a:extLst>
                <a:ext uri="{FF2B5EF4-FFF2-40B4-BE49-F238E27FC236}">
                  <a16:creationId xmlns:a16="http://schemas.microsoft.com/office/drawing/2014/main" id="{F6CA6C18-8E78-2F7B-9A2E-1211C5F7FC62}"/>
                </a:ext>
              </a:extLst>
            </p:cNvPr>
            <p:cNvSpPr>
              <a:spLocks noChangeArrowheads="1"/>
            </p:cNvSpPr>
            <p:nvPr/>
          </p:nvSpPr>
          <p:spPr bwMode="auto">
            <a:xfrm>
              <a:off x="3251" y="2953"/>
              <a:ext cx="1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2000" i="1">
                  <a:solidFill>
                    <a:srgbClr val="000066"/>
                  </a:solidFill>
                  <a:latin typeface="Times New Roman" panose="02020603050405020304" pitchFamily="18" charset="0"/>
                  <a:ea typeface="楷体_GB2312" pitchFamily="49" charset="-122"/>
                </a:rPr>
                <a:t>B</a:t>
              </a:r>
            </a:p>
          </p:txBody>
        </p:sp>
        <p:sp>
          <p:nvSpPr>
            <p:cNvPr id="136275" name="Rectangle 80">
              <a:extLst>
                <a:ext uri="{FF2B5EF4-FFF2-40B4-BE49-F238E27FC236}">
                  <a16:creationId xmlns:a16="http://schemas.microsoft.com/office/drawing/2014/main" id="{A802F953-FAD5-6D9D-EB7F-4F4919CEBA7D}"/>
                </a:ext>
              </a:extLst>
            </p:cNvPr>
            <p:cNvSpPr>
              <a:spLocks noChangeArrowheads="1"/>
            </p:cNvSpPr>
            <p:nvPr/>
          </p:nvSpPr>
          <p:spPr bwMode="auto">
            <a:xfrm>
              <a:off x="3215" y="3084"/>
              <a:ext cx="1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2000" i="1">
                  <a:solidFill>
                    <a:srgbClr val="000066"/>
                  </a:solidFill>
                  <a:latin typeface="Times New Roman" panose="02020603050405020304" pitchFamily="18" charset="0"/>
                  <a:ea typeface="楷体_GB2312" pitchFamily="49" charset="-122"/>
                </a:rPr>
                <a:t>A</a:t>
              </a:r>
            </a:p>
          </p:txBody>
        </p:sp>
        <p:sp>
          <p:nvSpPr>
            <p:cNvPr id="136276" name="Line 81">
              <a:extLst>
                <a:ext uri="{FF2B5EF4-FFF2-40B4-BE49-F238E27FC236}">
                  <a16:creationId xmlns:a16="http://schemas.microsoft.com/office/drawing/2014/main" id="{089A0E37-1ACD-C8FD-090A-27B0D50BF3FE}"/>
                </a:ext>
              </a:extLst>
            </p:cNvPr>
            <p:cNvSpPr>
              <a:spLocks noChangeShapeType="1"/>
            </p:cNvSpPr>
            <p:nvPr/>
          </p:nvSpPr>
          <p:spPr bwMode="auto">
            <a:xfrm>
              <a:off x="1921" y="2109"/>
              <a:ext cx="0" cy="95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77" name="Line 82">
              <a:extLst>
                <a:ext uri="{FF2B5EF4-FFF2-40B4-BE49-F238E27FC236}">
                  <a16:creationId xmlns:a16="http://schemas.microsoft.com/office/drawing/2014/main" id="{5252E4A5-1186-266B-8F81-5C776B8187BD}"/>
                </a:ext>
              </a:extLst>
            </p:cNvPr>
            <p:cNvSpPr>
              <a:spLocks noChangeShapeType="1"/>
            </p:cNvSpPr>
            <p:nvPr/>
          </p:nvSpPr>
          <p:spPr bwMode="auto">
            <a:xfrm>
              <a:off x="1694" y="3212"/>
              <a:ext cx="1453"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78" name="Line 83">
              <a:extLst>
                <a:ext uri="{FF2B5EF4-FFF2-40B4-BE49-F238E27FC236}">
                  <a16:creationId xmlns:a16="http://schemas.microsoft.com/office/drawing/2014/main" id="{7E95BFBC-1616-6818-9E8D-1F9CBDFA8AE4}"/>
                </a:ext>
              </a:extLst>
            </p:cNvPr>
            <p:cNvSpPr>
              <a:spLocks noChangeShapeType="1"/>
            </p:cNvSpPr>
            <p:nvPr/>
          </p:nvSpPr>
          <p:spPr bwMode="auto">
            <a:xfrm>
              <a:off x="1904" y="3046"/>
              <a:ext cx="1212"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79" name="Line 84">
              <a:extLst>
                <a:ext uri="{FF2B5EF4-FFF2-40B4-BE49-F238E27FC236}">
                  <a16:creationId xmlns:a16="http://schemas.microsoft.com/office/drawing/2014/main" id="{DEA8F175-CE73-3AF9-E310-657DCC5F1846}"/>
                </a:ext>
              </a:extLst>
            </p:cNvPr>
            <p:cNvSpPr>
              <a:spLocks noChangeShapeType="1"/>
            </p:cNvSpPr>
            <p:nvPr/>
          </p:nvSpPr>
          <p:spPr bwMode="auto">
            <a:xfrm flipV="1">
              <a:off x="2097" y="2887"/>
              <a:ext cx="1064" cy="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80" name="Line 85">
              <a:extLst>
                <a:ext uri="{FF2B5EF4-FFF2-40B4-BE49-F238E27FC236}">
                  <a16:creationId xmlns:a16="http://schemas.microsoft.com/office/drawing/2014/main" id="{89D54686-8162-173D-15B9-14ED1A566489}"/>
                </a:ext>
              </a:extLst>
            </p:cNvPr>
            <p:cNvSpPr>
              <a:spLocks noChangeShapeType="1"/>
            </p:cNvSpPr>
            <p:nvPr/>
          </p:nvSpPr>
          <p:spPr bwMode="auto">
            <a:xfrm>
              <a:off x="1711" y="2124"/>
              <a:ext cx="0" cy="106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81" name="Line 86">
              <a:extLst>
                <a:ext uri="{FF2B5EF4-FFF2-40B4-BE49-F238E27FC236}">
                  <a16:creationId xmlns:a16="http://schemas.microsoft.com/office/drawing/2014/main" id="{1F0123B4-FA2F-C1DB-9274-3F5156F80239}"/>
                </a:ext>
              </a:extLst>
            </p:cNvPr>
            <p:cNvSpPr>
              <a:spLocks noChangeShapeType="1"/>
            </p:cNvSpPr>
            <p:nvPr/>
          </p:nvSpPr>
          <p:spPr bwMode="auto">
            <a:xfrm>
              <a:off x="2115" y="2140"/>
              <a:ext cx="0" cy="773"/>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82" name="Rectangle 87">
              <a:extLst>
                <a:ext uri="{FF2B5EF4-FFF2-40B4-BE49-F238E27FC236}">
                  <a16:creationId xmlns:a16="http://schemas.microsoft.com/office/drawing/2014/main" id="{23D47976-37C6-CE24-65B0-112C7636F572}"/>
                </a:ext>
              </a:extLst>
            </p:cNvPr>
            <p:cNvSpPr>
              <a:spLocks noChangeArrowheads="1"/>
            </p:cNvSpPr>
            <p:nvPr/>
          </p:nvSpPr>
          <p:spPr bwMode="auto">
            <a:xfrm>
              <a:off x="851" y="1481"/>
              <a:ext cx="196" cy="634"/>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dirty="0">
                  <a:solidFill>
                    <a:srgbClr val="000066"/>
                  </a:solidFill>
                  <a:latin typeface="Times New Roman" panose="02020603050405020304" pitchFamily="18" charset="0"/>
                  <a:ea typeface="楷体_GB2312" pitchFamily="49" charset="-122"/>
                </a:rPr>
                <a:t>1</a:t>
              </a:r>
            </a:p>
            <a:p>
              <a:pPr algn="ctr" eaLnBrk="1" hangingPunct="1"/>
              <a:r>
                <a:rPr lang="en-US" altLang="zh-CN" sz="2000" dirty="0">
                  <a:solidFill>
                    <a:srgbClr val="000066"/>
                  </a:solidFill>
                  <a:latin typeface="Times New Roman" panose="02020603050405020304" pitchFamily="18" charset="0"/>
                  <a:ea typeface="楷体_GB2312" pitchFamily="49" charset="-122"/>
                </a:rPr>
                <a:t>1</a:t>
              </a:r>
            </a:p>
            <a:p>
              <a:pPr algn="ctr" eaLnBrk="1" hangingPunct="1"/>
              <a:r>
                <a:rPr lang="en-US" altLang="zh-CN" sz="2000" dirty="0">
                  <a:solidFill>
                    <a:srgbClr val="000066"/>
                  </a:solidFill>
                  <a:latin typeface="Times New Roman" panose="02020603050405020304" pitchFamily="18" charset="0"/>
                  <a:ea typeface="楷体_GB2312" pitchFamily="49" charset="-122"/>
                </a:rPr>
                <a:t>1</a:t>
              </a:r>
              <a:endParaRPr lang="zh-CN" altLang="en-GB" sz="2000" dirty="0">
                <a:solidFill>
                  <a:srgbClr val="000066"/>
                </a:solidFill>
                <a:latin typeface="Times New Roman" panose="02020603050405020304" pitchFamily="18" charset="0"/>
                <a:ea typeface="楷体_GB2312" pitchFamily="49" charset="-122"/>
              </a:endParaRPr>
            </a:p>
          </p:txBody>
        </p:sp>
        <p:sp>
          <p:nvSpPr>
            <p:cNvPr id="136283" name="Rectangle 88">
              <a:extLst>
                <a:ext uri="{FF2B5EF4-FFF2-40B4-BE49-F238E27FC236}">
                  <a16:creationId xmlns:a16="http://schemas.microsoft.com/office/drawing/2014/main" id="{94265ED3-785C-8377-36EC-7EDA429F2952}"/>
                </a:ext>
              </a:extLst>
            </p:cNvPr>
            <p:cNvSpPr>
              <a:spLocks noChangeArrowheads="1"/>
            </p:cNvSpPr>
            <p:nvPr/>
          </p:nvSpPr>
          <p:spPr bwMode="auto">
            <a:xfrm>
              <a:off x="1198" y="865"/>
              <a:ext cx="330" cy="250"/>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ea typeface="楷体_GB2312" pitchFamily="49" charset="-122"/>
                </a:rPr>
                <a:t>CP</a:t>
              </a:r>
              <a:endParaRPr lang="en-GB" altLang="zh-CN" sz="2000">
                <a:solidFill>
                  <a:srgbClr val="000066"/>
                </a:solidFill>
                <a:latin typeface="Times New Roman" panose="02020603050405020304" pitchFamily="18" charset="0"/>
                <a:ea typeface="楷体_GB2312" pitchFamily="49" charset="-122"/>
              </a:endParaRPr>
            </a:p>
          </p:txBody>
        </p:sp>
        <p:sp>
          <p:nvSpPr>
            <p:cNvPr id="136284" name="Line 89">
              <a:extLst>
                <a:ext uri="{FF2B5EF4-FFF2-40B4-BE49-F238E27FC236}">
                  <a16:creationId xmlns:a16="http://schemas.microsoft.com/office/drawing/2014/main" id="{8CA28E52-B2ED-A869-A260-E57A57B81FD4}"/>
                </a:ext>
              </a:extLst>
            </p:cNvPr>
            <p:cNvSpPr>
              <a:spLocks noChangeShapeType="1"/>
            </p:cNvSpPr>
            <p:nvPr/>
          </p:nvSpPr>
          <p:spPr bwMode="auto">
            <a:xfrm>
              <a:off x="4066" y="2282"/>
              <a:ext cx="0" cy="273"/>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85" name="Rectangle 90">
              <a:extLst>
                <a:ext uri="{FF2B5EF4-FFF2-40B4-BE49-F238E27FC236}">
                  <a16:creationId xmlns:a16="http://schemas.microsoft.com/office/drawing/2014/main" id="{64F73ABF-FCAD-A214-4023-AE500C5FB42B}"/>
                </a:ext>
              </a:extLst>
            </p:cNvPr>
            <p:cNvSpPr>
              <a:spLocks noChangeArrowheads="1"/>
            </p:cNvSpPr>
            <p:nvPr/>
          </p:nvSpPr>
          <p:spPr bwMode="auto">
            <a:xfrm>
              <a:off x="3981" y="2013"/>
              <a:ext cx="232" cy="250"/>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ea typeface="楷体_GB2312" pitchFamily="49" charset="-122"/>
                </a:rPr>
                <a:t>Y</a:t>
              </a:r>
              <a:endParaRPr lang="en-GB" altLang="zh-CN" sz="2000">
                <a:solidFill>
                  <a:srgbClr val="000066"/>
                </a:solidFill>
                <a:latin typeface="Times New Roman" panose="02020603050405020304" pitchFamily="18" charset="0"/>
                <a:ea typeface="楷体_GB2312" pitchFamily="49" charset="-122"/>
              </a:endParaRPr>
            </a:p>
          </p:txBody>
        </p:sp>
        <p:sp>
          <p:nvSpPr>
            <p:cNvPr id="136286" name="Rectangle 91">
              <a:extLst>
                <a:ext uri="{FF2B5EF4-FFF2-40B4-BE49-F238E27FC236}">
                  <a16:creationId xmlns:a16="http://schemas.microsoft.com/office/drawing/2014/main" id="{0FA6C709-EBE8-E19A-45F5-56006182FA1F}"/>
                </a:ext>
              </a:extLst>
            </p:cNvPr>
            <p:cNvSpPr>
              <a:spLocks noChangeArrowheads="1"/>
            </p:cNvSpPr>
            <p:nvPr/>
          </p:nvSpPr>
          <p:spPr bwMode="auto">
            <a:xfrm>
              <a:off x="4596" y="3221"/>
              <a:ext cx="6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200" i="1">
                  <a:solidFill>
                    <a:srgbClr val="000066"/>
                  </a:solidFill>
                  <a:latin typeface="Times New Roman" panose="02020603050405020304" pitchFamily="18" charset="0"/>
                  <a:ea typeface="楷体_GB2312" pitchFamily="49" charset="-122"/>
                </a:rPr>
                <a:t>D</a:t>
              </a:r>
              <a:endParaRPr lang="en-US" altLang="zh-CN" sz="1800" b="0">
                <a:solidFill>
                  <a:srgbClr val="000066"/>
                </a:solidFill>
                <a:latin typeface="Times New Roman" panose="02020603050405020304" pitchFamily="18" charset="0"/>
                <a:ea typeface="楷体_GB2312" pitchFamily="49" charset="-122"/>
              </a:endParaRPr>
            </a:p>
          </p:txBody>
        </p:sp>
        <p:sp>
          <p:nvSpPr>
            <p:cNvPr id="136287" name="Rectangle 92">
              <a:extLst>
                <a:ext uri="{FF2B5EF4-FFF2-40B4-BE49-F238E27FC236}">
                  <a16:creationId xmlns:a16="http://schemas.microsoft.com/office/drawing/2014/main" id="{6CE5D71B-D331-D87B-ADD1-AE3A75399604}"/>
                </a:ext>
              </a:extLst>
            </p:cNvPr>
            <p:cNvSpPr>
              <a:spLocks noChangeArrowheads="1"/>
            </p:cNvSpPr>
            <p:nvPr/>
          </p:nvSpPr>
          <p:spPr bwMode="auto">
            <a:xfrm>
              <a:off x="4659" y="3261"/>
              <a:ext cx="3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800">
                  <a:solidFill>
                    <a:srgbClr val="000066"/>
                  </a:solidFill>
                  <a:latin typeface="Times New Roman" panose="02020603050405020304" pitchFamily="18" charset="0"/>
                  <a:ea typeface="楷体_GB2312" pitchFamily="49" charset="-122"/>
                </a:rPr>
                <a:t>7</a:t>
              </a:r>
              <a:endParaRPr lang="en-US" altLang="zh-CN" sz="1800" b="0">
                <a:solidFill>
                  <a:srgbClr val="000066"/>
                </a:solidFill>
                <a:latin typeface="Times New Roman" panose="02020603050405020304" pitchFamily="18" charset="0"/>
                <a:ea typeface="楷体_GB2312" pitchFamily="49" charset="-122"/>
              </a:endParaRPr>
            </a:p>
          </p:txBody>
        </p:sp>
        <p:sp>
          <p:nvSpPr>
            <p:cNvPr id="136288" name="Rectangle 93">
              <a:extLst>
                <a:ext uri="{FF2B5EF4-FFF2-40B4-BE49-F238E27FC236}">
                  <a16:creationId xmlns:a16="http://schemas.microsoft.com/office/drawing/2014/main" id="{F3B3CF9F-2EF9-3D65-81C5-62EE2372B7C7}"/>
                </a:ext>
              </a:extLst>
            </p:cNvPr>
            <p:cNvSpPr>
              <a:spLocks noChangeArrowheads="1"/>
            </p:cNvSpPr>
            <p:nvPr/>
          </p:nvSpPr>
          <p:spPr bwMode="auto">
            <a:xfrm>
              <a:off x="4688" y="3221"/>
              <a:ext cx="2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200">
                  <a:solidFill>
                    <a:srgbClr val="000066"/>
                  </a:solidFill>
                  <a:latin typeface="Times New Roman" panose="02020603050405020304" pitchFamily="18" charset="0"/>
                  <a:ea typeface="楷体_GB2312" pitchFamily="49" charset="-122"/>
                </a:rPr>
                <a:t> </a:t>
              </a:r>
              <a:endParaRPr lang="en-US" altLang="zh-CN" sz="1800" b="0">
                <a:solidFill>
                  <a:srgbClr val="000066"/>
                </a:solidFill>
                <a:latin typeface="Times New Roman" panose="02020603050405020304" pitchFamily="18" charset="0"/>
                <a:ea typeface="楷体_GB2312" pitchFamily="49" charset="-122"/>
              </a:endParaRPr>
            </a:p>
          </p:txBody>
        </p:sp>
        <p:sp>
          <p:nvSpPr>
            <p:cNvPr id="136289" name="Rectangle 94">
              <a:extLst>
                <a:ext uri="{FF2B5EF4-FFF2-40B4-BE49-F238E27FC236}">
                  <a16:creationId xmlns:a16="http://schemas.microsoft.com/office/drawing/2014/main" id="{E1C256B6-1939-EDB2-E8AE-E1371D721CDE}"/>
                </a:ext>
              </a:extLst>
            </p:cNvPr>
            <p:cNvSpPr>
              <a:spLocks noChangeArrowheads="1"/>
            </p:cNvSpPr>
            <p:nvPr/>
          </p:nvSpPr>
          <p:spPr bwMode="auto">
            <a:xfrm>
              <a:off x="4733" y="3222"/>
              <a:ext cx="2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200" b="0">
                  <a:solidFill>
                    <a:srgbClr val="000066"/>
                  </a:solidFill>
                  <a:latin typeface="Times New Roman" panose="02020603050405020304" pitchFamily="18" charset="0"/>
                  <a:ea typeface="楷体_GB2312" pitchFamily="49" charset="-122"/>
                </a:rPr>
                <a:t> </a:t>
              </a:r>
              <a:endParaRPr lang="en-US" altLang="zh-CN" sz="1800" b="0">
                <a:solidFill>
                  <a:srgbClr val="000066"/>
                </a:solidFill>
                <a:latin typeface="Times New Roman" panose="02020603050405020304" pitchFamily="18" charset="0"/>
                <a:ea typeface="楷体_GB2312" pitchFamily="49" charset="-122"/>
              </a:endParaRPr>
            </a:p>
          </p:txBody>
        </p:sp>
      </p:grpSp>
      <p:sp>
        <p:nvSpPr>
          <p:cNvPr id="442463" name="Rectangle 95">
            <a:extLst>
              <a:ext uri="{FF2B5EF4-FFF2-40B4-BE49-F238E27FC236}">
                <a16:creationId xmlns:a16="http://schemas.microsoft.com/office/drawing/2014/main" id="{94A7E34A-54D9-AE56-50D4-A3C1FFAC5506}"/>
              </a:ext>
            </a:extLst>
          </p:cNvPr>
          <p:cNvSpPr>
            <a:spLocks noChangeArrowheads="1"/>
          </p:cNvSpPr>
          <p:nvPr/>
        </p:nvSpPr>
        <p:spPr bwMode="auto">
          <a:xfrm>
            <a:off x="2755900" y="115888"/>
            <a:ext cx="2328863" cy="457200"/>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zh-CN" altLang="en-GB">
                <a:solidFill>
                  <a:srgbClr val="000066"/>
                </a:solidFill>
                <a:latin typeface="Times New Roman" panose="02020603050405020304" pitchFamily="18" charset="0"/>
                <a:ea typeface="楷体_GB2312" pitchFamily="49" charset="-122"/>
              </a:rPr>
              <a:t>序列信号发生器</a:t>
            </a:r>
          </a:p>
        </p:txBody>
      </p:sp>
      <p:sp>
        <p:nvSpPr>
          <p:cNvPr id="442464" name="Rectangle 96">
            <a:extLst>
              <a:ext uri="{FF2B5EF4-FFF2-40B4-BE49-F238E27FC236}">
                <a16:creationId xmlns:a16="http://schemas.microsoft.com/office/drawing/2014/main" id="{68B5FC00-3F66-4913-97DD-36CC5A4B3C2F}"/>
              </a:ext>
            </a:extLst>
          </p:cNvPr>
          <p:cNvSpPr>
            <a:spLocks noChangeArrowheads="1"/>
          </p:cNvSpPr>
          <p:nvPr/>
        </p:nvSpPr>
        <p:spPr bwMode="auto">
          <a:xfrm>
            <a:off x="706438" y="620713"/>
            <a:ext cx="7034212" cy="457200"/>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zh-CN" altLang="en-GB">
                <a:solidFill>
                  <a:srgbClr val="000066"/>
                </a:solidFill>
                <a:latin typeface="Times New Roman" panose="02020603050405020304" pitchFamily="18" charset="0"/>
                <a:ea typeface="楷体_GB2312" pitchFamily="49" charset="-122"/>
              </a:rPr>
              <a:t>在</a:t>
            </a:r>
            <a:r>
              <a:rPr lang="en-GB" altLang="zh-CN">
                <a:solidFill>
                  <a:srgbClr val="000066"/>
                </a:solidFill>
                <a:latin typeface="Times New Roman" panose="02020603050405020304" pitchFamily="18" charset="0"/>
                <a:ea typeface="楷体_GB2312" pitchFamily="49" charset="-122"/>
              </a:rPr>
              <a:t>CP</a:t>
            </a:r>
            <a:r>
              <a:rPr lang="zh-CN" altLang="en-GB">
                <a:solidFill>
                  <a:srgbClr val="000066"/>
                </a:solidFill>
                <a:latin typeface="Times New Roman" panose="02020603050405020304" pitchFamily="18" charset="0"/>
                <a:ea typeface="楷体_GB2312" pitchFamily="49" charset="-122"/>
              </a:rPr>
              <a:t>的作用下，</a:t>
            </a:r>
            <a:r>
              <a:rPr lang="en-GB" altLang="zh-CN">
                <a:solidFill>
                  <a:srgbClr val="000066"/>
                </a:solidFill>
                <a:latin typeface="Times New Roman" panose="02020603050405020304" pitchFamily="18" charset="0"/>
                <a:ea typeface="楷体_GB2312" pitchFamily="49" charset="-122"/>
              </a:rPr>
              <a:t>Y</a:t>
            </a:r>
            <a:r>
              <a:rPr lang="zh-CN" altLang="en-GB">
                <a:solidFill>
                  <a:srgbClr val="000066"/>
                </a:solidFill>
                <a:latin typeface="Times New Roman" panose="02020603050405020304" pitchFamily="18" charset="0"/>
                <a:ea typeface="楷体_GB2312" pitchFamily="49" charset="-122"/>
              </a:rPr>
              <a:t>端产生00010111循环序列信号</a:t>
            </a:r>
          </a:p>
        </p:txBody>
      </p:sp>
      <p:sp>
        <p:nvSpPr>
          <p:cNvPr id="442465" name="Rectangle 97">
            <a:extLst>
              <a:ext uri="{FF2B5EF4-FFF2-40B4-BE49-F238E27FC236}">
                <a16:creationId xmlns:a16="http://schemas.microsoft.com/office/drawing/2014/main" id="{04DE2223-3274-0E75-78CE-16257A7A25F0}"/>
              </a:ext>
            </a:extLst>
          </p:cNvPr>
          <p:cNvSpPr>
            <a:spLocks noChangeArrowheads="1"/>
          </p:cNvSpPr>
          <p:nvPr/>
        </p:nvSpPr>
        <p:spPr bwMode="auto">
          <a:xfrm>
            <a:off x="1116013" y="6180138"/>
            <a:ext cx="7262812" cy="396875"/>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zh-CN" altLang="en-GB" sz="2000">
                <a:solidFill>
                  <a:srgbClr val="000066"/>
                </a:solidFill>
                <a:latin typeface="Times New Roman" panose="02020603050405020304" pitchFamily="18" charset="0"/>
                <a:ea typeface="楷体_GB2312" pitchFamily="49" charset="-122"/>
              </a:rPr>
              <a:t>如要求</a:t>
            </a:r>
            <a:r>
              <a:rPr lang="en-GB" altLang="zh-CN" sz="2000">
                <a:solidFill>
                  <a:srgbClr val="000066"/>
                </a:solidFill>
                <a:latin typeface="Times New Roman" panose="02020603050405020304" pitchFamily="18" charset="0"/>
                <a:ea typeface="楷体_GB2312" pitchFamily="49" charset="-122"/>
              </a:rPr>
              <a:t>Y</a:t>
            </a:r>
            <a:r>
              <a:rPr lang="zh-CN" altLang="en-GB" sz="2000">
                <a:solidFill>
                  <a:srgbClr val="000066"/>
                </a:solidFill>
                <a:latin typeface="Times New Roman" panose="02020603050405020304" pitchFamily="18" charset="0"/>
                <a:ea typeface="楷体_GB2312" pitchFamily="49" charset="-122"/>
              </a:rPr>
              <a:t>端产生10110010循环序列信号，如何改变电路的连接？</a:t>
            </a:r>
          </a:p>
        </p:txBody>
      </p:sp>
      <p:sp>
        <p:nvSpPr>
          <p:cNvPr id="2" name="Rectangle 87">
            <a:extLst>
              <a:ext uri="{FF2B5EF4-FFF2-40B4-BE49-F238E27FC236}">
                <a16:creationId xmlns:a16="http://schemas.microsoft.com/office/drawing/2014/main" id="{127253C3-D58E-C914-B989-79780B1F92C4}"/>
              </a:ext>
            </a:extLst>
          </p:cNvPr>
          <p:cNvSpPr>
            <a:spLocks noChangeArrowheads="1"/>
          </p:cNvSpPr>
          <p:nvPr/>
        </p:nvSpPr>
        <p:spPr bwMode="auto">
          <a:xfrm>
            <a:off x="4717173" y="2241377"/>
            <a:ext cx="312906" cy="400110"/>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dirty="0">
                <a:solidFill>
                  <a:srgbClr val="000066"/>
                </a:solidFill>
                <a:latin typeface="Times New Roman" panose="02020603050405020304" pitchFamily="18" charset="0"/>
                <a:ea typeface="楷体_GB2312" pitchFamily="49" charset="-122"/>
              </a:rPr>
              <a:t>1</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42370"/>
                                        </p:tgtEl>
                                        <p:attrNameLst>
                                          <p:attrName>style.visibility</p:attrName>
                                        </p:attrNameLst>
                                      </p:cBhvr>
                                      <p:to>
                                        <p:strVal val="visible"/>
                                      </p:to>
                                    </p:set>
                                    <p:animEffect transition="in" filter="strips(downRight)">
                                      <p:cBhvr>
                                        <p:cTn id="7" dur="500"/>
                                        <p:tgtEl>
                                          <p:spTgt spid="4423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442464"/>
                                        </p:tgtEl>
                                        <p:attrNameLst>
                                          <p:attrName>style.visibility</p:attrName>
                                        </p:attrNameLst>
                                      </p:cBhvr>
                                      <p:to>
                                        <p:strVal val="visible"/>
                                      </p:to>
                                    </p:set>
                                    <p:animEffect transition="in" filter="strips(downRight)">
                                      <p:cBhvr>
                                        <p:cTn id="12" dur="500"/>
                                        <p:tgtEl>
                                          <p:spTgt spid="44246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442463"/>
                                        </p:tgtEl>
                                        <p:attrNameLst>
                                          <p:attrName>style.visibility</p:attrName>
                                        </p:attrNameLst>
                                      </p:cBhvr>
                                      <p:to>
                                        <p:strVal val="visible"/>
                                      </p:to>
                                    </p:set>
                                    <p:animEffect transition="in" filter="strips(downRight)">
                                      <p:cBhvr>
                                        <p:cTn id="17" dur="500"/>
                                        <p:tgtEl>
                                          <p:spTgt spid="44246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442465"/>
                                        </p:tgtEl>
                                        <p:attrNameLst>
                                          <p:attrName>style.visibility</p:attrName>
                                        </p:attrNameLst>
                                      </p:cBhvr>
                                      <p:to>
                                        <p:strVal val="visible"/>
                                      </p:to>
                                    </p:set>
                                    <p:animEffect transition="in" filter="strips(downRight)">
                                      <p:cBhvr>
                                        <p:cTn id="22" dur="500"/>
                                        <p:tgtEl>
                                          <p:spTgt spid="4424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370" grpId="0" autoUpdateAnimBg="0"/>
      <p:bldP spid="442463" grpId="0" autoUpdateAnimBg="0"/>
      <p:bldP spid="442464" grpId="0" autoUpdateAnimBg="0"/>
      <p:bldP spid="442465"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1">
            <a:extLst>
              <a:ext uri="{FF2B5EF4-FFF2-40B4-BE49-F238E27FC236}">
                <a16:creationId xmlns:a16="http://schemas.microsoft.com/office/drawing/2014/main" id="{3E85B24D-E577-ED15-D87C-CB65F9B0A714}"/>
              </a:ext>
            </a:extLst>
          </p:cNvPr>
          <p:cNvSpPr>
            <a:spLocks noChangeArrowheads="1"/>
          </p:cNvSpPr>
          <p:nvPr/>
        </p:nvSpPr>
        <p:spPr bwMode="auto">
          <a:xfrm>
            <a:off x="1042988" y="404813"/>
            <a:ext cx="31956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solidFill>
                  <a:srgbClr val="000066"/>
                </a:solidFill>
                <a:latin typeface="Arial" panose="020B0604020202020204" pitchFamily="34" charset="0"/>
                <a:ea typeface="楷体_GB2312" pitchFamily="49" charset="-122"/>
                <a:cs typeface="Arial" panose="020B0604020202020204" pitchFamily="34" charset="0"/>
              </a:rPr>
              <a:t>4.</a:t>
            </a:r>
            <a:r>
              <a:rPr lang="zh-CN" altLang="en-US">
                <a:solidFill>
                  <a:srgbClr val="000066"/>
                </a:solidFill>
                <a:latin typeface="Arial" panose="020B0604020202020204" pitchFamily="34" charset="0"/>
                <a:ea typeface="楷体_GB2312" pitchFamily="49" charset="-122"/>
                <a:cs typeface="Arial" panose="020B0604020202020204" pitchFamily="34" charset="0"/>
              </a:rPr>
              <a:t>根据转换表得状态表</a:t>
            </a:r>
          </a:p>
        </p:txBody>
      </p:sp>
      <p:sp>
        <p:nvSpPr>
          <p:cNvPr id="16387" name="Rectangle 22">
            <a:extLst>
              <a:ext uri="{FF2B5EF4-FFF2-40B4-BE49-F238E27FC236}">
                <a16:creationId xmlns:a16="http://schemas.microsoft.com/office/drawing/2014/main" id="{B296EC62-5A19-CB32-B3E2-001AC892783F}"/>
              </a:ext>
            </a:extLst>
          </p:cNvPr>
          <p:cNvSpPr>
            <a:spLocks noChangeArrowheads="1"/>
          </p:cNvSpPr>
          <p:nvPr/>
        </p:nvSpPr>
        <p:spPr bwMode="auto">
          <a:xfrm>
            <a:off x="1835150" y="2103438"/>
            <a:ext cx="1103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rgbClr val="000066"/>
                </a:solidFill>
                <a:latin typeface="Times New Roman" panose="02020603050405020304" pitchFamily="18" charset="0"/>
                <a:ea typeface="楷体_GB2312" pitchFamily="49" charset="-122"/>
                <a:cs typeface="Arial" panose="020B0604020202020204" pitchFamily="34" charset="0"/>
              </a:rPr>
              <a:t>转换表</a:t>
            </a:r>
            <a:endParaRPr lang="zh-CN" altLang="en-US" sz="1800" b="0">
              <a:solidFill>
                <a:srgbClr val="000066"/>
              </a:solidFill>
              <a:latin typeface="Times New Roman" panose="02020603050405020304" pitchFamily="18" charset="0"/>
              <a:ea typeface="楷体_GB2312" pitchFamily="49" charset="-122"/>
              <a:cs typeface="Arial" panose="020B0604020202020204" pitchFamily="34" charset="0"/>
            </a:endParaRPr>
          </a:p>
        </p:txBody>
      </p:sp>
      <p:graphicFrame>
        <p:nvGraphicFramePr>
          <p:cNvPr id="16388" name="Object 23">
            <a:extLst>
              <a:ext uri="{FF2B5EF4-FFF2-40B4-BE49-F238E27FC236}">
                <a16:creationId xmlns:a16="http://schemas.microsoft.com/office/drawing/2014/main" id="{3F6467FB-EE90-DD59-F5A0-077CE48A3AE6}"/>
              </a:ext>
            </a:extLst>
          </p:cNvPr>
          <p:cNvGraphicFramePr>
            <a:graphicFrameLocks noChangeAspect="1"/>
          </p:cNvGraphicFramePr>
          <p:nvPr/>
        </p:nvGraphicFramePr>
        <p:xfrm>
          <a:off x="1835150" y="2967038"/>
          <a:ext cx="1584325" cy="488950"/>
        </p:xfrm>
        <a:graphic>
          <a:graphicData uri="http://schemas.openxmlformats.org/presentationml/2006/ole">
            <mc:AlternateContent xmlns:mc="http://schemas.openxmlformats.org/markup-compatibility/2006">
              <mc:Choice xmlns:v="urn:schemas-microsoft-com:vml" Requires="v">
                <p:oleObj name="公式" r:id="rId2" imgW="748975" imgH="241195" progId="Equation.3">
                  <p:embed/>
                </p:oleObj>
              </mc:Choice>
              <mc:Fallback>
                <p:oleObj name="公式" r:id="rId2" imgW="748975" imgH="241195" progId="Equation.3">
                  <p:embed/>
                  <p:pic>
                    <p:nvPicPr>
                      <p:cNvPr id="0" name="Object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150" y="2967038"/>
                        <a:ext cx="15843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5464" name="Group 24">
            <a:extLst>
              <a:ext uri="{FF2B5EF4-FFF2-40B4-BE49-F238E27FC236}">
                <a16:creationId xmlns:a16="http://schemas.microsoft.com/office/drawing/2014/main" id="{3168D455-EE38-139B-4FD1-67D66AB81527}"/>
              </a:ext>
            </a:extLst>
          </p:cNvPr>
          <p:cNvGraphicFramePr>
            <a:graphicFrameLocks noGrp="1"/>
          </p:cNvGraphicFramePr>
          <p:nvPr/>
        </p:nvGraphicFramePr>
        <p:xfrm>
          <a:off x="323850" y="2895600"/>
          <a:ext cx="4051300" cy="2846388"/>
        </p:xfrm>
        <a:graphic>
          <a:graphicData uri="http://schemas.openxmlformats.org/drawingml/2006/table">
            <a:tbl>
              <a:tblPr/>
              <a:tblGrid>
                <a:gridCol w="1079500">
                  <a:extLst>
                    <a:ext uri="{9D8B030D-6E8A-4147-A177-3AD203B41FA5}">
                      <a16:colId xmlns:a16="http://schemas.microsoft.com/office/drawing/2014/main" val="20000"/>
                    </a:ext>
                  </a:extLst>
                </a:gridCol>
                <a:gridCol w="1449388">
                  <a:extLst>
                    <a:ext uri="{9D8B030D-6E8A-4147-A177-3AD203B41FA5}">
                      <a16:colId xmlns:a16="http://schemas.microsoft.com/office/drawing/2014/main" val="20001"/>
                    </a:ext>
                  </a:extLst>
                </a:gridCol>
                <a:gridCol w="1052512">
                  <a:extLst>
                    <a:ext uri="{9D8B030D-6E8A-4147-A177-3AD203B41FA5}">
                      <a16:colId xmlns:a16="http://schemas.microsoft.com/office/drawing/2014/main" val="20002"/>
                    </a:ext>
                  </a:extLst>
                </a:gridCol>
                <a:gridCol w="469900">
                  <a:extLst>
                    <a:ext uri="{9D8B030D-6E8A-4147-A177-3AD203B41FA5}">
                      <a16:colId xmlns:a16="http://schemas.microsoft.com/office/drawing/2014/main" val="20003"/>
                    </a:ext>
                  </a:extLst>
                </a:gridCol>
              </a:tblGrid>
              <a:tr h="560388">
                <a:tc rowSpan="2">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4714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90963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306513"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16954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1526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6098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0670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5242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zh-CN" altLang="zh-CN" sz="2400" b="1" i="0" u="none" strike="noStrike" cap="none" normalizeH="0" baseline="0">
                        <a:ln>
                          <a:noFill/>
                        </a:ln>
                        <a:solidFill>
                          <a:schemeClr val="tx1"/>
                        </a:solidFill>
                        <a:effectLst/>
                        <a:latin typeface="Arial Narrow" panose="020B0606020202030204" pitchFamily="34" charset="0"/>
                        <a:ea typeface="楷体_GB2312" pitchFamily="49"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4714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90963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306513"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16954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1526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6098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0670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5242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zh-CN" altLang="zh-CN" sz="2400" b="1" i="0" u="none" strike="noStrike" cap="none" normalizeH="0" baseline="0">
                        <a:ln>
                          <a:noFill/>
                        </a:ln>
                        <a:solidFill>
                          <a:schemeClr val="tx1"/>
                        </a:solidFill>
                        <a:effectLst/>
                        <a:latin typeface="Arial Narrow" panose="020B0606020202030204"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rowSpan="2">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X</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60350">
                <a:tc vMerge="1">
                  <a:txBody>
                    <a:bodyPr/>
                    <a:lstStyle/>
                    <a:p>
                      <a:endParaRPr lang="zh-CN" altLang="en-US"/>
                    </a:p>
                  </a:txBody>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1" lang="en-US" altLang="zh-CN" sz="24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1" lang="en-US" altLang="zh-CN" sz="24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r h="263525">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00 / 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10 / 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61938">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00 / 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01 / 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63525">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00 / 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11 / 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61938">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00 / 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01 / 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16424" name="Object 59">
            <a:extLst>
              <a:ext uri="{FF2B5EF4-FFF2-40B4-BE49-F238E27FC236}">
                <a16:creationId xmlns:a16="http://schemas.microsoft.com/office/drawing/2014/main" id="{B2D559FC-8206-E638-DD8F-3415EE2C0099}"/>
              </a:ext>
            </a:extLst>
          </p:cNvPr>
          <p:cNvGraphicFramePr>
            <a:graphicFrameLocks noChangeAspect="1"/>
          </p:cNvGraphicFramePr>
          <p:nvPr/>
        </p:nvGraphicFramePr>
        <p:xfrm>
          <a:off x="900113" y="3111500"/>
          <a:ext cx="423862" cy="498475"/>
        </p:xfrm>
        <a:graphic>
          <a:graphicData uri="http://schemas.openxmlformats.org/presentationml/2006/ole">
            <mc:AlternateContent xmlns:mc="http://schemas.openxmlformats.org/markup-compatibility/2006">
              <mc:Choice xmlns:v="urn:schemas-microsoft-com:vml" Requires="v">
                <p:oleObj name="公式" r:id="rId4" imgW="215713" imgH="241091" progId="Equation.3">
                  <p:embed/>
                </p:oleObj>
              </mc:Choice>
              <mc:Fallback>
                <p:oleObj name="公式" r:id="rId4" imgW="215713" imgH="241091" progId="Equation.3">
                  <p:embed/>
                  <p:pic>
                    <p:nvPicPr>
                      <p:cNvPr id="0" name="Object 5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113" y="3111500"/>
                        <a:ext cx="42386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425" name="Object 60">
            <a:extLst>
              <a:ext uri="{FF2B5EF4-FFF2-40B4-BE49-F238E27FC236}">
                <a16:creationId xmlns:a16="http://schemas.microsoft.com/office/drawing/2014/main" id="{3048B105-E4C8-8351-1749-3311A1A7E005}"/>
              </a:ext>
            </a:extLst>
          </p:cNvPr>
          <p:cNvGraphicFramePr>
            <a:graphicFrameLocks noChangeAspect="1"/>
          </p:cNvGraphicFramePr>
          <p:nvPr/>
        </p:nvGraphicFramePr>
        <p:xfrm>
          <a:off x="466725" y="3111500"/>
          <a:ext cx="414338" cy="461963"/>
        </p:xfrm>
        <a:graphic>
          <a:graphicData uri="http://schemas.openxmlformats.org/presentationml/2006/ole">
            <mc:AlternateContent xmlns:mc="http://schemas.openxmlformats.org/markup-compatibility/2006">
              <mc:Choice xmlns:v="urn:schemas-microsoft-com:vml" Requires="v">
                <p:oleObj name="公式" r:id="rId6" imgW="215806" imgH="228501" progId="Equation.3">
                  <p:embed/>
                </p:oleObj>
              </mc:Choice>
              <mc:Fallback>
                <p:oleObj name="公式" r:id="rId6" imgW="215806" imgH="228501" progId="Equation.3">
                  <p:embed/>
                  <p:pic>
                    <p:nvPicPr>
                      <p:cNvPr id="0" name="Object 6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6725" y="3111500"/>
                        <a:ext cx="414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5639" name="Group 199">
            <a:extLst>
              <a:ext uri="{FF2B5EF4-FFF2-40B4-BE49-F238E27FC236}">
                <a16:creationId xmlns:a16="http://schemas.microsoft.com/office/drawing/2014/main" id="{CA6C49EB-538D-E2AD-9FD6-FBA9602219D8}"/>
              </a:ext>
            </a:extLst>
          </p:cNvPr>
          <p:cNvGraphicFramePr>
            <a:graphicFrameLocks noGrp="1"/>
          </p:cNvGraphicFramePr>
          <p:nvPr/>
        </p:nvGraphicFramePr>
        <p:xfrm>
          <a:off x="5076825" y="2924175"/>
          <a:ext cx="3816350" cy="2743200"/>
        </p:xfrm>
        <a:graphic>
          <a:graphicData uri="http://schemas.openxmlformats.org/drawingml/2006/table">
            <a:tbl>
              <a:tblPr/>
              <a:tblGrid>
                <a:gridCol w="603250">
                  <a:extLst>
                    <a:ext uri="{9D8B030D-6E8A-4147-A177-3AD203B41FA5}">
                      <a16:colId xmlns:a16="http://schemas.microsoft.com/office/drawing/2014/main" val="20000"/>
                    </a:ext>
                  </a:extLst>
                </a:gridCol>
                <a:gridCol w="1468438">
                  <a:extLst>
                    <a:ext uri="{9D8B030D-6E8A-4147-A177-3AD203B41FA5}">
                      <a16:colId xmlns:a16="http://schemas.microsoft.com/office/drawing/2014/main" val="20001"/>
                    </a:ext>
                  </a:extLst>
                </a:gridCol>
                <a:gridCol w="1209675">
                  <a:extLst>
                    <a:ext uri="{9D8B030D-6E8A-4147-A177-3AD203B41FA5}">
                      <a16:colId xmlns:a16="http://schemas.microsoft.com/office/drawing/2014/main" val="20002"/>
                    </a:ext>
                  </a:extLst>
                </a:gridCol>
                <a:gridCol w="534987">
                  <a:extLst>
                    <a:ext uri="{9D8B030D-6E8A-4147-A177-3AD203B41FA5}">
                      <a16:colId xmlns:a16="http://schemas.microsoft.com/office/drawing/2014/main" val="20003"/>
                    </a:ext>
                  </a:extLst>
                </a:gridCol>
              </a:tblGrid>
              <a:tr h="311150">
                <a:tc rowSpan="2">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1" lang="en-US" altLang="zh-CN" sz="2400" b="0" i="1" u="none" strike="noStrike" cap="none" normalizeH="0" baseline="3000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n</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1" lang="en-US" altLang="zh-CN" sz="2400" b="0" i="1" u="none" strike="noStrike" cap="none" normalizeH="0" baseline="3000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n</a:t>
                      </a:r>
                      <a:r>
                        <a:rPr kumimoji="1" lang="en-US" altLang="zh-CN" sz="2400" b="0" i="0" u="none" strike="noStrike" cap="none" normalizeH="0" baseline="3000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b="0" i="1"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Y</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rowSpan="2">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X</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1150">
                <a:tc vMerge="1">
                  <a:txBody>
                    <a:bodyPr/>
                    <a:lstStyle/>
                    <a:p>
                      <a:endParaRPr lang="zh-CN" altLang="en-US"/>
                    </a:p>
                  </a:txBody>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1" lang="en-US" altLang="zh-CN" sz="24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1" lang="en-US" altLang="zh-CN" sz="24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r h="309563">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a</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 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c</a:t>
                      </a:r>
                      <a:r>
                        <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 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4325">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b</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 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b</a:t>
                      </a:r>
                      <a:r>
                        <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 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c</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 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d</a:t>
                      </a:r>
                      <a:r>
                        <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 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2738">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d</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 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b</a:t>
                      </a:r>
                      <a:r>
                        <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 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445640" name="Rectangle 200">
            <a:extLst>
              <a:ext uri="{FF2B5EF4-FFF2-40B4-BE49-F238E27FC236}">
                <a16:creationId xmlns:a16="http://schemas.microsoft.com/office/drawing/2014/main" id="{38F31DB8-11EB-0C17-124F-33D2EBECEE64}"/>
              </a:ext>
            </a:extLst>
          </p:cNvPr>
          <p:cNvSpPr>
            <a:spLocks noChangeArrowheads="1"/>
          </p:cNvSpPr>
          <p:nvPr/>
        </p:nvSpPr>
        <p:spPr bwMode="auto">
          <a:xfrm>
            <a:off x="6588125" y="2205038"/>
            <a:ext cx="1103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rgbClr val="000066"/>
                </a:solidFill>
                <a:latin typeface="Times New Roman" panose="02020603050405020304" pitchFamily="18" charset="0"/>
                <a:ea typeface="楷体_GB2312" pitchFamily="49" charset="-122"/>
                <a:cs typeface="Arial" panose="020B0604020202020204" pitchFamily="34" charset="0"/>
              </a:rPr>
              <a:t>状态表</a:t>
            </a:r>
            <a:endParaRPr lang="zh-CN" altLang="en-US" sz="1800" b="0">
              <a:solidFill>
                <a:srgbClr val="000066"/>
              </a:solidFill>
              <a:latin typeface="Times New Roman" panose="02020603050405020304" pitchFamily="18" charset="0"/>
              <a:ea typeface="楷体_GB2312" pitchFamily="49" charset="-122"/>
              <a:cs typeface="Arial" panose="020B0604020202020204" pitchFamily="34" charset="0"/>
            </a:endParaRPr>
          </a:p>
        </p:txBody>
      </p:sp>
      <p:sp>
        <p:nvSpPr>
          <p:cNvPr id="16462" name="Rectangle 201">
            <a:extLst>
              <a:ext uri="{FF2B5EF4-FFF2-40B4-BE49-F238E27FC236}">
                <a16:creationId xmlns:a16="http://schemas.microsoft.com/office/drawing/2014/main" id="{3D7076CC-876B-62F5-BF81-5E8490690A19}"/>
              </a:ext>
            </a:extLst>
          </p:cNvPr>
          <p:cNvSpPr>
            <a:spLocks noChangeArrowheads="1"/>
          </p:cNvSpPr>
          <p:nvPr/>
        </p:nvSpPr>
        <p:spPr bwMode="auto">
          <a:xfrm>
            <a:off x="1042988" y="1412875"/>
            <a:ext cx="6575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rgbClr val="000066"/>
                </a:solidFill>
                <a:latin typeface="Arial" panose="020B0604020202020204" pitchFamily="34" charset="0"/>
                <a:ea typeface="楷体_GB2312" pitchFamily="49" charset="-122"/>
                <a:cs typeface="Arial" panose="020B0604020202020204" pitchFamily="34" charset="0"/>
              </a:rPr>
              <a:t>令</a:t>
            </a:r>
            <a:r>
              <a:rPr lang="en-US" altLang="zh-CN">
                <a:solidFill>
                  <a:srgbClr val="000066"/>
                </a:solidFill>
                <a:latin typeface="Arial" panose="020B0604020202020204" pitchFamily="34" charset="0"/>
                <a:ea typeface="楷体_GB2312" pitchFamily="49" charset="-122"/>
                <a:cs typeface="Arial" panose="020B0604020202020204" pitchFamily="34" charset="0"/>
              </a:rPr>
              <a:t>4</a:t>
            </a:r>
            <a:r>
              <a:rPr lang="zh-CN" altLang="en-US">
                <a:solidFill>
                  <a:srgbClr val="000066"/>
                </a:solidFill>
                <a:latin typeface="Arial" panose="020B0604020202020204" pitchFamily="34" charset="0"/>
                <a:ea typeface="楷体_GB2312" pitchFamily="49" charset="-122"/>
                <a:cs typeface="Arial" panose="020B0604020202020204" pitchFamily="34" charset="0"/>
              </a:rPr>
              <a:t>个状态为</a:t>
            </a:r>
            <a:r>
              <a:rPr lang="en-US" altLang="zh-CN">
                <a:solidFill>
                  <a:srgbClr val="000066"/>
                </a:solidFill>
                <a:latin typeface="Arial" panose="020B0604020202020204" pitchFamily="34" charset="0"/>
                <a:ea typeface="楷体_GB2312" pitchFamily="49" charset="-122"/>
                <a:cs typeface="Arial" panose="020B0604020202020204" pitchFamily="34" charset="0"/>
              </a:rPr>
              <a:t>00=a</a:t>
            </a:r>
            <a:r>
              <a:rPr lang="zh-CN" altLang="en-US">
                <a:solidFill>
                  <a:srgbClr val="000066"/>
                </a:solidFill>
                <a:latin typeface="Arial" panose="020B0604020202020204" pitchFamily="34" charset="0"/>
                <a:ea typeface="楷体_GB2312" pitchFamily="49" charset="-122"/>
                <a:cs typeface="Arial" panose="020B0604020202020204" pitchFamily="34" charset="0"/>
              </a:rPr>
              <a:t>，</a:t>
            </a:r>
            <a:r>
              <a:rPr lang="en-US" altLang="zh-CN">
                <a:solidFill>
                  <a:srgbClr val="000066"/>
                </a:solidFill>
                <a:latin typeface="Arial" panose="020B0604020202020204" pitchFamily="34" charset="0"/>
                <a:ea typeface="楷体_GB2312" pitchFamily="49" charset="-122"/>
                <a:cs typeface="Arial" panose="020B0604020202020204" pitchFamily="34" charset="0"/>
              </a:rPr>
              <a:t>01=b</a:t>
            </a:r>
            <a:r>
              <a:rPr lang="zh-CN" altLang="en-US">
                <a:solidFill>
                  <a:srgbClr val="000066"/>
                </a:solidFill>
                <a:latin typeface="Arial" panose="020B0604020202020204" pitchFamily="34" charset="0"/>
                <a:ea typeface="楷体_GB2312" pitchFamily="49" charset="-122"/>
                <a:cs typeface="Arial" panose="020B0604020202020204" pitchFamily="34" charset="0"/>
              </a:rPr>
              <a:t>，</a:t>
            </a:r>
            <a:r>
              <a:rPr lang="en-US" altLang="zh-CN">
                <a:solidFill>
                  <a:srgbClr val="000066"/>
                </a:solidFill>
                <a:latin typeface="Arial" panose="020B0604020202020204" pitchFamily="34" charset="0"/>
                <a:ea typeface="楷体_GB2312" pitchFamily="49" charset="-122"/>
                <a:cs typeface="Arial" panose="020B0604020202020204" pitchFamily="34" charset="0"/>
              </a:rPr>
              <a:t>10=c</a:t>
            </a:r>
            <a:r>
              <a:rPr lang="zh-CN" altLang="en-US">
                <a:solidFill>
                  <a:srgbClr val="000066"/>
                </a:solidFill>
                <a:latin typeface="Arial" panose="020B0604020202020204" pitchFamily="34" charset="0"/>
                <a:ea typeface="楷体_GB2312" pitchFamily="49" charset="-122"/>
                <a:cs typeface="Arial" panose="020B0604020202020204" pitchFamily="34" charset="0"/>
              </a:rPr>
              <a:t>，</a:t>
            </a:r>
            <a:r>
              <a:rPr lang="en-US" altLang="zh-CN">
                <a:solidFill>
                  <a:srgbClr val="000066"/>
                </a:solidFill>
                <a:latin typeface="Arial" panose="020B0604020202020204" pitchFamily="34" charset="0"/>
                <a:ea typeface="楷体_GB2312" pitchFamily="49" charset="-122"/>
                <a:cs typeface="Arial" panose="020B0604020202020204" pitchFamily="34" charset="0"/>
              </a:rPr>
              <a:t>11=d</a:t>
            </a:r>
            <a:r>
              <a:rPr lang="zh-CN" altLang="en-US">
                <a:solidFill>
                  <a:srgbClr val="000066"/>
                </a:solidFill>
                <a:latin typeface="Arial" panose="020B0604020202020204" pitchFamily="34" charset="0"/>
                <a:ea typeface="楷体_GB2312" pitchFamily="49" charset="-122"/>
                <a:cs typeface="Arial" panose="020B0604020202020204" pitchFamily="34" charset="0"/>
              </a:rPr>
              <a:t>，得：</a:t>
            </a:r>
            <a:r>
              <a:rPr kumimoji="1" lang="zh-CN" altLang="en-US">
                <a:ea typeface="楷体_GB2312" pitchFamily="49" charset="-122"/>
                <a:cs typeface="Arial" panose="020B0604020202020204" pitchFamily="34"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445639"/>
                                        </p:tgtEl>
                                        <p:attrNameLst>
                                          <p:attrName>style.visibility</p:attrName>
                                        </p:attrNameLst>
                                      </p:cBhvr>
                                      <p:to>
                                        <p:strVal val="visible"/>
                                      </p:to>
                                    </p:set>
                                    <p:animEffect transition="in" filter="wipe(up)">
                                      <p:cBhvr>
                                        <p:cTn id="7" dur="500"/>
                                        <p:tgtEl>
                                          <p:spTgt spid="445639"/>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45640"/>
                                        </p:tgtEl>
                                        <p:attrNameLst>
                                          <p:attrName>style.visibility</p:attrName>
                                        </p:attrNameLst>
                                      </p:cBhvr>
                                      <p:to>
                                        <p:strVal val="visible"/>
                                      </p:to>
                                    </p:set>
                                    <p:animEffect transition="in" filter="wipe(up)">
                                      <p:cBhvr>
                                        <p:cTn id="10" dur="500"/>
                                        <p:tgtEl>
                                          <p:spTgt spid="4456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5640" grpId="0"/>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1413" name="Rectangle 5">
            <a:extLst>
              <a:ext uri="{FF2B5EF4-FFF2-40B4-BE49-F238E27FC236}">
                <a16:creationId xmlns:a16="http://schemas.microsoft.com/office/drawing/2014/main" id="{03E27D5C-4A73-037E-5B66-BF342710E9A9}"/>
              </a:ext>
            </a:extLst>
          </p:cNvPr>
          <p:cNvSpPr>
            <a:spLocks noChangeArrowheads="1"/>
          </p:cNvSpPr>
          <p:nvPr/>
        </p:nvSpPr>
        <p:spPr bwMode="auto">
          <a:xfrm>
            <a:off x="900113" y="585788"/>
            <a:ext cx="33480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kumimoji="1" lang="en-US" altLang="zh-CN">
                <a:solidFill>
                  <a:srgbClr val="000066"/>
                </a:solidFill>
                <a:latin typeface="Times New Roman" panose="02020603050405020304" pitchFamily="18" charset="0"/>
                <a:ea typeface="楷体_GB2312" pitchFamily="49" charset="-122"/>
                <a:cs typeface="Times New Roman" panose="02020603050405020304" pitchFamily="18" charset="0"/>
              </a:rPr>
              <a:t>2. </a:t>
            </a:r>
            <a:r>
              <a:rPr kumimoji="1" lang="zh-CN" altLang="en-US">
                <a:solidFill>
                  <a:srgbClr val="000066"/>
                </a:solidFill>
                <a:latin typeface="Times New Roman" panose="02020603050405020304" pitchFamily="18" charset="0"/>
                <a:ea typeface="楷体_GB2312" pitchFamily="49" charset="-122"/>
                <a:cs typeface="Arial" panose="020B0604020202020204" pitchFamily="34" charset="0"/>
              </a:rPr>
              <a:t>异步二</a:t>
            </a:r>
            <a:r>
              <a:rPr kumimoji="1" lang="en-US" altLang="zh-CN">
                <a:solidFill>
                  <a:srgbClr val="000066"/>
                </a:solidFill>
                <a:latin typeface="Times New Roman" panose="02020603050405020304" pitchFamily="18" charset="0"/>
                <a:ea typeface="楷体_GB2312" pitchFamily="49" charset="-122"/>
                <a:cs typeface="Times New Roman" panose="02020603050405020304" pitchFamily="18" charset="0"/>
              </a:rPr>
              <a:t>-</a:t>
            </a:r>
            <a:r>
              <a:rPr kumimoji="1" lang="zh-CN" altLang="en-US">
                <a:solidFill>
                  <a:srgbClr val="000066"/>
                </a:solidFill>
                <a:latin typeface="Times New Roman" panose="02020603050405020304" pitchFamily="18" charset="0"/>
                <a:ea typeface="楷体_GB2312" pitchFamily="49" charset="-122"/>
                <a:cs typeface="Arial" panose="020B0604020202020204" pitchFamily="34" charset="0"/>
              </a:rPr>
              <a:t>十进制计数器</a:t>
            </a:r>
            <a:endParaRPr kumimoji="1" lang="zh-CN" altLang="en-US" b="0">
              <a:solidFill>
                <a:srgbClr val="000066"/>
              </a:solidFill>
              <a:latin typeface="Times New Roman" panose="02020603050405020304" pitchFamily="18" charset="0"/>
            </a:endParaRPr>
          </a:p>
        </p:txBody>
      </p:sp>
      <p:grpSp>
        <p:nvGrpSpPr>
          <p:cNvPr id="401434" name="Group 26">
            <a:extLst>
              <a:ext uri="{FF2B5EF4-FFF2-40B4-BE49-F238E27FC236}">
                <a16:creationId xmlns:a16="http://schemas.microsoft.com/office/drawing/2014/main" id="{4439179F-CACF-4478-C424-1FCC492FEF1F}"/>
              </a:ext>
            </a:extLst>
          </p:cNvPr>
          <p:cNvGrpSpPr>
            <a:grpSpLocks/>
          </p:cNvGrpSpPr>
          <p:nvPr/>
        </p:nvGrpSpPr>
        <p:grpSpPr bwMode="auto">
          <a:xfrm>
            <a:off x="611188" y="1160463"/>
            <a:ext cx="6697662" cy="1944687"/>
            <a:chOff x="385" y="731"/>
            <a:chExt cx="4219" cy="1225"/>
          </a:xfrm>
        </p:grpSpPr>
        <p:sp>
          <p:nvSpPr>
            <p:cNvPr id="137221" name="Rectangle 6">
              <a:extLst>
                <a:ext uri="{FF2B5EF4-FFF2-40B4-BE49-F238E27FC236}">
                  <a16:creationId xmlns:a16="http://schemas.microsoft.com/office/drawing/2014/main" id="{B9F5B95A-17F7-4DBC-9F5F-78A1031A2634}"/>
                </a:ext>
              </a:extLst>
            </p:cNvPr>
            <p:cNvSpPr>
              <a:spLocks noChangeArrowheads="1"/>
            </p:cNvSpPr>
            <p:nvPr/>
          </p:nvSpPr>
          <p:spPr bwMode="auto">
            <a:xfrm>
              <a:off x="793" y="731"/>
              <a:ext cx="317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kumimoji="1" lang="zh-CN" altLang="en-US" sz="2400">
                  <a:solidFill>
                    <a:srgbClr val="000066"/>
                  </a:solidFill>
                  <a:latin typeface="Times New Roman" panose="02020603050405020304" pitchFamily="18" charset="0"/>
                  <a:cs typeface="Times New Roman" panose="02020603050405020304" pitchFamily="18" charset="0"/>
                </a:rPr>
                <a:t>将图中电路按以下两种方式连接：</a:t>
              </a:r>
            </a:p>
          </p:txBody>
        </p:sp>
        <p:sp>
          <p:nvSpPr>
            <p:cNvPr id="137222" name="Rectangle 7">
              <a:extLst>
                <a:ext uri="{FF2B5EF4-FFF2-40B4-BE49-F238E27FC236}">
                  <a16:creationId xmlns:a16="http://schemas.microsoft.com/office/drawing/2014/main" id="{A4190EE1-6B1A-EE87-03FF-ADD21C55CA6B}"/>
                </a:ext>
              </a:extLst>
            </p:cNvPr>
            <p:cNvSpPr>
              <a:spLocks noChangeArrowheads="1"/>
            </p:cNvSpPr>
            <p:nvPr/>
          </p:nvSpPr>
          <p:spPr bwMode="auto">
            <a:xfrm>
              <a:off x="430" y="1668"/>
              <a:ext cx="279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kumimoji="1" lang="zh-CN" altLang="en-US" sz="2400">
                  <a:solidFill>
                    <a:srgbClr val="000066"/>
                  </a:solidFill>
                  <a:latin typeface="Times New Roman" panose="02020603050405020304" pitchFamily="18" charset="0"/>
                  <a:cs typeface="Times New Roman" panose="02020603050405020304" pitchFamily="18" charset="0"/>
                </a:rPr>
                <a:t>试分析它们的逻辑输出状态。</a:t>
              </a:r>
            </a:p>
          </p:txBody>
        </p:sp>
        <p:graphicFrame>
          <p:nvGraphicFramePr>
            <p:cNvPr id="137223" name="Object 10">
              <a:extLst>
                <a:ext uri="{FF2B5EF4-FFF2-40B4-BE49-F238E27FC236}">
                  <a16:creationId xmlns:a16="http://schemas.microsoft.com/office/drawing/2014/main" id="{256EE4FD-FB26-F10A-428C-5C796E529F74}"/>
                </a:ext>
              </a:extLst>
            </p:cNvPr>
            <p:cNvGraphicFramePr>
              <a:graphicFrameLocks noChangeAspect="1"/>
            </p:cNvGraphicFramePr>
            <p:nvPr/>
          </p:nvGraphicFramePr>
          <p:xfrm>
            <a:off x="1066" y="1033"/>
            <a:ext cx="394" cy="305"/>
          </p:xfrm>
          <a:graphic>
            <a:graphicData uri="http://schemas.openxmlformats.org/presentationml/2006/ole">
              <mc:AlternateContent xmlns:mc="http://schemas.openxmlformats.org/markup-compatibility/2006">
                <mc:Choice xmlns:v="urn:schemas-microsoft-com:vml" Requires="v">
                  <p:oleObj name="公式" r:id="rId2" imgW="279279" imgH="215806" progId="Equation.3">
                    <p:embed/>
                  </p:oleObj>
                </mc:Choice>
                <mc:Fallback>
                  <p:oleObj name="公式" r:id="rId2" imgW="279279" imgH="215806" progId="Equation.3">
                    <p:embed/>
                    <p:pic>
                      <p:nvPicPr>
                        <p:cNvPr id="0" name="Object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 y="1033"/>
                          <a:ext cx="394"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7224" name="Object 11">
              <a:extLst>
                <a:ext uri="{FF2B5EF4-FFF2-40B4-BE49-F238E27FC236}">
                  <a16:creationId xmlns:a16="http://schemas.microsoft.com/office/drawing/2014/main" id="{B0D685A3-FAC0-742B-3A57-ACBCF338BD93}"/>
                </a:ext>
              </a:extLst>
            </p:cNvPr>
            <p:cNvGraphicFramePr>
              <a:graphicFrameLocks noChangeAspect="1"/>
            </p:cNvGraphicFramePr>
            <p:nvPr/>
          </p:nvGraphicFramePr>
          <p:xfrm>
            <a:off x="3560" y="1045"/>
            <a:ext cx="409" cy="305"/>
          </p:xfrm>
          <a:graphic>
            <a:graphicData uri="http://schemas.openxmlformats.org/presentationml/2006/ole">
              <mc:AlternateContent xmlns:mc="http://schemas.openxmlformats.org/markup-compatibility/2006">
                <mc:Choice xmlns:v="urn:schemas-microsoft-com:vml" Requires="v">
                  <p:oleObj name="公式" r:id="rId4" imgW="266469" imgH="203024" progId="Equation.3">
                    <p:embed/>
                  </p:oleObj>
                </mc:Choice>
                <mc:Fallback>
                  <p:oleObj name="公式" r:id="rId4" imgW="266469" imgH="203024" progId="Equation.3">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0" y="1045"/>
                          <a:ext cx="409"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7225" name="Rectangle 12">
              <a:extLst>
                <a:ext uri="{FF2B5EF4-FFF2-40B4-BE49-F238E27FC236}">
                  <a16:creationId xmlns:a16="http://schemas.microsoft.com/office/drawing/2014/main" id="{D5A9613C-0352-7A63-0B31-04F8C87E48DC}"/>
                </a:ext>
              </a:extLst>
            </p:cNvPr>
            <p:cNvSpPr>
              <a:spLocks noChangeArrowheads="1"/>
            </p:cNvSpPr>
            <p:nvPr/>
          </p:nvSpPr>
          <p:spPr bwMode="auto">
            <a:xfrm>
              <a:off x="1370" y="1033"/>
              <a:ext cx="224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kumimoji="1" lang="zh-CN" altLang="en-US">
                  <a:solidFill>
                    <a:srgbClr val="000066"/>
                  </a:solidFill>
                  <a:latin typeface="Times New Roman" panose="02020603050405020304" pitchFamily="18" charset="0"/>
                  <a:ea typeface="楷体_GB2312" pitchFamily="49" charset="-122"/>
                  <a:cs typeface="Times New Roman" panose="02020603050405020304" pitchFamily="18" charset="0"/>
                </a:rPr>
                <a:t>接计数脉冲信号，将</a:t>
              </a:r>
              <a:r>
                <a:rPr kumimoji="1" lang="en-US" altLang="zh-CN" i="1">
                  <a:solidFill>
                    <a:srgbClr val="000066"/>
                  </a:solidFill>
                  <a:latin typeface="Times New Roman" panose="02020603050405020304" pitchFamily="18" charset="0"/>
                  <a:ea typeface="楷体_GB2312" pitchFamily="49" charset="-122"/>
                  <a:cs typeface="Times New Roman" panose="02020603050405020304" pitchFamily="18" charset="0"/>
                </a:rPr>
                <a:t>Q</a:t>
              </a:r>
              <a:r>
                <a:rPr kumimoji="1" lang="en-US" altLang="zh-CN" baseline="-30000">
                  <a:solidFill>
                    <a:srgbClr val="000066"/>
                  </a:solidFill>
                  <a:latin typeface="Times New Roman" panose="02020603050405020304" pitchFamily="18" charset="0"/>
                  <a:ea typeface="楷体_GB2312" pitchFamily="49" charset="-122"/>
                  <a:cs typeface="Times New Roman" panose="02020603050405020304" pitchFamily="18" charset="0"/>
                </a:rPr>
                <a:t>0</a:t>
              </a:r>
              <a:r>
                <a:rPr kumimoji="1" lang="zh-CN" altLang="en-US">
                  <a:solidFill>
                    <a:srgbClr val="000066"/>
                  </a:solidFill>
                  <a:latin typeface="Times New Roman" panose="02020603050405020304" pitchFamily="18" charset="0"/>
                  <a:ea typeface="楷体_GB2312" pitchFamily="49" charset="-122"/>
                  <a:cs typeface="Times New Roman" panose="02020603050405020304" pitchFamily="18" charset="0"/>
                </a:rPr>
                <a:t>与</a:t>
              </a:r>
            </a:p>
          </p:txBody>
        </p:sp>
        <p:sp>
          <p:nvSpPr>
            <p:cNvPr id="137226" name="Rectangle 13">
              <a:extLst>
                <a:ext uri="{FF2B5EF4-FFF2-40B4-BE49-F238E27FC236}">
                  <a16:creationId xmlns:a16="http://schemas.microsoft.com/office/drawing/2014/main" id="{433935F1-7493-92A1-7CF0-EBD51C0BB466}"/>
                </a:ext>
              </a:extLst>
            </p:cNvPr>
            <p:cNvSpPr>
              <a:spLocks noChangeArrowheads="1"/>
            </p:cNvSpPr>
            <p:nvPr/>
          </p:nvSpPr>
          <p:spPr bwMode="auto">
            <a:xfrm>
              <a:off x="3741" y="1033"/>
              <a:ext cx="86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kumimoji="1" lang="zh-CN" altLang="en-US" sz="2400">
                  <a:solidFill>
                    <a:srgbClr val="000066"/>
                  </a:solidFill>
                  <a:latin typeface="Times New Roman" panose="02020603050405020304" pitchFamily="18" charset="0"/>
                  <a:cs typeface="Times New Roman" panose="02020603050405020304" pitchFamily="18" charset="0"/>
                </a:rPr>
                <a:t>相连；</a:t>
              </a:r>
            </a:p>
          </p:txBody>
        </p:sp>
        <p:sp>
          <p:nvSpPr>
            <p:cNvPr id="137227" name="Rectangle 14">
              <a:extLst>
                <a:ext uri="{FF2B5EF4-FFF2-40B4-BE49-F238E27FC236}">
                  <a16:creationId xmlns:a16="http://schemas.microsoft.com/office/drawing/2014/main" id="{F95880FD-BE5F-13F5-0BFC-1EE53C16B272}"/>
                </a:ext>
              </a:extLst>
            </p:cNvPr>
            <p:cNvSpPr>
              <a:spLocks noChangeArrowheads="1"/>
            </p:cNvSpPr>
            <p:nvPr/>
          </p:nvSpPr>
          <p:spPr bwMode="auto">
            <a:xfrm>
              <a:off x="385" y="1033"/>
              <a:ext cx="76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kumimoji="1" lang="zh-CN" altLang="en-US" sz="2400">
                  <a:solidFill>
                    <a:srgbClr val="000066"/>
                  </a:solidFill>
                  <a:latin typeface="Times New Roman" panose="02020603050405020304" pitchFamily="18" charset="0"/>
                  <a:cs typeface="Times New Roman" panose="02020603050405020304" pitchFamily="18" charset="0"/>
                </a:rPr>
                <a:t>（</a:t>
              </a:r>
              <a:r>
                <a:rPr kumimoji="1" lang="en-US" altLang="zh-CN" sz="2400">
                  <a:solidFill>
                    <a:srgbClr val="000066"/>
                  </a:solidFill>
                  <a:latin typeface="Times New Roman" panose="02020603050405020304" pitchFamily="18" charset="0"/>
                  <a:cs typeface="Times New Roman" panose="02020603050405020304" pitchFamily="18" charset="0"/>
                </a:rPr>
                <a:t>1</a:t>
              </a:r>
              <a:r>
                <a:rPr kumimoji="1" lang="zh-CN" altLang="en-US" sz="2400">
                  <a:solidFill>
                    <a:srgbClr val="000066"/>
                  </a:solidFill>
                  <a:latin typeface="Times New Roman" panose="02020603050405020304" pitchFamily="18" charset="0"/>
                  <a:cs typeface="Times New Roman" panose="02020603050405020304" pitchFamily="18" charset="0"/>
                </a:rPr>
                <a:t>）</a:t>
              </a:r>
            </a:p>
          </p:txBody>
        </p:sp>
        <p:graphicFrame>
          <p:nvGraphicFramePr>
            <p:cNvPr id="137228" name="Object 17">
              <a:extLst>
                <a:ext uri="{FF2B5EF4-FFF2-40B4-BE49-F238E27FC236}">
                  <a16:creationId xmlns:a16="http://schemas.microsoft.com/office/drawing/2014/main" id="{2D3BD9BC-2B68-F29D-CEC5-21833BE9BCB2}"/>
                </a:ext>
              </a:extLst>
            </p:cNvPr>
            <p:cNvGraphicFramePr>
              <a:graphicFrameLocks noChangeAspect="1"/>
            </p:cNvGraphicFramePr>
            <p:nvPr/>
          </p:nvGraphicFramePr>
          <p:xfrm>
            <a:off x="1066" y="1305"/>
            <a:ext cx="408" cy="305"/>
          </p:xfrm>
          <a:graphic>
            <a:graphicData uri="http://schemas.openxmlformats.org/presentationml/2006/ole">
              <mc:AlternateContent xmlns:mc="http://schemas.openxmlformats.org/markup-compatibility/2006">
                <mc:Choice xmlns:v="urn:schemas-microsoft-com:vml" Requires="v">
                  <p:oleObj name="公式" r:id="rId6" imgW="266469" imgH="203024" progId="Equation.3">
                    <p:embed/>
                  </p:oleObj>
                </mc:Choice>
                <mc:Fallback>
                  <p:oleObj name="公式" r:id="rId6" imgW="266469" imgH="203024" progId="Equation.3">
                    <p:embed/>
                    <p:pic>
                      <p:nvPicPr>
                        <p:cNvPr id="0"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6" y="1305"/>
                          <a:ext cx="408"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7229" name="Object 18">
              <a:extLst>
                <a:ext uri="{FF2B5EF4-FFF2-40B4-BE49-F238E27FC236}">
                  <a16:creationId xmlns:a16="http://schemas.microsoft.com/office/drawing/2014/main" id="{13914BC8-068E-F609-31E3-7EE186A3B458}"/>
                </a:ext>
              </a:extLst>
            </p:cNvPr>
            <p:cNvGraphicFramePr>
              <a:graphicFrameLocks noChangeAspect="1"/>
            </p:cNvGraphicFramePr>
            <p:nvPr/>
          </p:nvGraphicFramePr>
          <p:xfrm>
            <a:off x="3560" y="1339"/>
            <a:ext cx="394" cy="305"/>
          </p:xfrm>
          <a:graphic>
            <a:graphicData uri="http://schemas.openxmlformats.org/presentationml/2006/ole">
              <mc:AlternateContent xmlns:mc="http://schemas.openxmlformats.org/markup-compatibility/2006">
                <mc:Choice xmlns:v="urn:schemas-microsoft-com:vml" Requires="v">
                  <p:oleObj name="公式" r:id="rId8" imgW="279279" imgH="215806" progId="Equation.3">
                    <p:embed/>
                  </p:oleObj>
                </mc:Choice>
                <mc:Fallback>
                  <p:oleObj name="公式" r:id="rId8" imgW="279279" imgH="215806" progId="Equation.3">
                    <p:embed/>
                    <p:pic>
                      <p:nvPicPr>
                        <p:cNvPr id="0" name="Object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60" y="1339"/>
                          <a:ext cx="394"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7230" name="Rectangle 19">
              <a:extLst>
                <a:ext uri="{FF2B5EF4-FFF2-40B4-BE49-F238E27FC236}">
                  <a16:creationId xmlns:a16="http://schemas.microsoft.com/office/drawing/2014/main" id="{EEC6BB82-0699-F157-DCB0-21C12C8A277F}"/>
                </a:ext>
              </a:extLst>
            </p:cNvPr>
            <p:cNvSpPr>
              <a:spLocks noChangeArrowheads="1"/>
            </p:cNvSpPr>
            <p:nvPr/>
          </p:nvSpPr>
          <p:spPr bwMode="auto">
            <a:xfrm>
              <a:off x="1402" y="1339"/>
              <a:ext cx="224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kumimoji="1" lang="zh-CN" altLang="en-US">
                  <a:solidFill>
                    <a:srgbClr val="000066"/>
                  </a:solidFill>
                  <a:latin typeface="Times New Roman" panose="02020603050405020304" pitchFamily="18" charset="0"/>
                  <a:ea typeface="楷体_GB2312" pitchFamily="49" charset="-122"/>
                  <a:cs typeface="Times New Roman" panose="02020603050405020304" pitchFamily="18" charset="0"/>
                </a:rPr>
                <a:t>接计数脉冲信号，将</a:t>
              </a:r>
              <a:r>
                <a:rPr kumimoji="1" lang="en-US" altLang="zh-CN" i="1">
                  <a:solidFill>
                    <a:srgbClr val="000066"/>
                  </a:solidFill>
                  <a:latin typeface="Times New Roman" panose="02020603050405020304" pitchFamily="18" charset="0"/>
                  <a:ea typeface="楷体_GB2312" pitchFamily="49" charset="-122"/>
                  <a:cs typeface="Times New Roman" panose="02020603050405020304" pitchFamily="18" charset="0"/>
                </a:rPr>
                <a:t>Q</a:t>
              </a:r>
              <a:r>
                <a:rPr kumimoji="1" lang="en-US" altLang="zh-CN" baseline="-30000">
                  <a:solidFill>
                    <a:srgbClr val="000066"/>
                  </a:solidFill>
                  <a:latin typeface="Times New Roman" panose="02020603050405020304" pitchFamily="18" charset="0"/>
                  <a:ea typeface="楷体_GB2312" pitchFamily="49" charset="-122"/>
                  <a:cs typeface="Times New Roman" panose="02020603050405020304" pitchFamily="18" charset="0"/>
                </a:rPr>
                <a:t>3</a:t>
              </a:r>
              <a:r>
                <a:rPr kumimoji="1" lang="zh-CN" altLang="en-US">
                  <a:solidFill>
                    <a:srgbClr val="000066"/>
                  </a:solidFill>
                  <a:latin typeface="Times New Roman" panose="02020603050405020304" pitchFamily="18" charset="0"/>
                  <a:ea typeface="楷体_GB2312" pitchFamily="49" charset="-122"/>
                  <a:cs typeface="Times New Roman" panose="02020603050405020304" pitchFamily="18" charset="0"/>
                </a:rPr>
                <a:t>与</a:t>
              </a:r>
            </a:p>
          </p:txBody>
        </p:sp>
        <p:sp>
          <p:nvSpPr>
            <p:cNvPr id="137231" name="Rectangle 20">
              <a:extLst>
                <a:ext uri="{FF2B5EF4-FFF2-40B4-BE49-F238E27FC236}">
                  <a16:creationId xmlns:a16="http://schemas.microsoft.com/office/drawing/2014/main" id="{11CA54AA-8E45-A5E9-C08B-6A0B0AD64CE0}"/>
                </a:ext>
              </a:extLst>
            </p:cNvPr>
            <p:cNvSpPr>
              <a:spLocks noChangeArrowheads="1"/>
            </p:cNvSpPr>
            <p:nvPr/>
          </p:nvSpPr>
          <p:spPr bwMode="auto">
            <a:xfrm>
              <a:off x="3741" y="1368"/>
              <a:ext cx="67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kumimoji="1" lang="zh-CN" altLang="en-US" sz="2400">
                  <a:solidFill>
                    <a:srgbClr val="000066"/>
                  </a:solidFill>
                  <a:latin typeface="Times New Roman" panose="02020603050405020304" pitchFamily="18" charset="0"/>
                  <a:cs typeface="Times New Roman" panose="02020603050405020304" pitchFamily="18" charset="0"/>
                </a:rPr>
                <a:t>相连</a:t>
              </a:r>
            </a:p>
          </p:txBody>
        </p:sp>
        <p:sp>
          <p:nvSpPr>
            <p:cNvPr id="137232" name="Rectangle 21">
              <a:extLst>
                <a:ext uri="{FF2B5EF4-FFF2-40B4-BE49-F238E27FC236}">
                  <a16:creationId xmlns:a16="http://schemas.microsoft.com/office/drawing/2014/main" id="{E60896A5-30F2-0B3B-1918-CCA17E90FACD}"/>
                </a:ext>
              </a:extLst>
            </p:cNvPr>
            <p:cNvSpPr>
              <a:spLocks noChangeArrowheads="1"/>
            </p:cNvSpPr>
            <p:nvPr/>
          </p:nvSpPr>
          <p:spPr bwMode="auto">
            <a:xfrm>
              <a:off x="385" y="1339"/>
              <a:ext cx="76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kumimoji="1" lang="zh-CN" altLang="en-US" sz="2400">
                  <a:solidFill>
                    <a:srgbClr val="000066"/>
                  </a:solidFill>
                  <a:latin typeface="Times New Roman" panose="02020603050405020304" pitchFamily="18" charset="0"/>
                  <a:cs typeface="Times New Roman" panose="02020603050405020304" pitchFamily="18" charset="0"/>
                </a:rPr>
                <a:t>（</a:t>
              </a:r>
              <a:r>
                <a:rPr kumimoji="1" lang="en-US" altLang="zh-CN" sz="2400">
                  <a:solidFill>
                    <a:srgbClr val="000066"/>
                  </a:solidFill>
                  <a:latin typeface="Times New Roman" panose="02020603050405020304" pitchFamily="18" charset="0"/>
                  <a:cs typeface="Times New Roman" panose="02020603050405020304" pitchFamily="18" charset="0"/>
                </a:rPr>
                <a:t>2</a:t>
              </a:r>
              <a:r>
                <a:rPr kumimoji="1" lang="zh-CN" altLang="en-US" sz="2400">
                  <a:solidFill>
                    <a:srgbClr val="000066"/>
                  </a:solidFill>
                  <a:latin typeface="Times New Roman" panose="02020603050405020304" pitchFamily="18" charset="0"/>
                  <a:cs typeface="Times New Roman" panose="02020603050405020304" pitchFamily="18" charset="0"/>
                </a:rPr>
                <a:t>）</a:t>
              </a:r>
            </a:p>
          </p:txBody>
        </p:sp>
      </p:grpSp>
      <p:graphicFrame>
        <p:nvGraphicFramePr>
          <p:cNvPr id="401431" name="Object 23">
            <a:extLst>
              <a:ext uri="{FF2B5EF4-FFF2-40B4-BE49-F238E27FC236}">
                <a16:creationId xmlns:a16="http://schemas.microsoft.com/office/drawing/2014/main" id="{31B7E7C7-72A3-F65B-81B7-C17F8872B992}"/>
              </a:ext>
            </a:extLst>
          </p:cNvPr>
          <p:cNvGraphicFramePr>
            <a:graphicFrameLocks noChangeAspect="1"/>
          </p:cNvGraphicFramePr>
          <p:nvPr/>
        </p:nvGraphicFramePr>
        <p:xfrm>
          <a:off x="539750" y="3357563"/>
          <a:ext cx="8101013" cy="2624137"/>
        </p:xfrm>
        <a:graphic>
          <a:graphicData uri="http://schemas.openxmlformats.org/presentationml/2006/ole">
            <mc:AlternateContent xmlns:mc="http://schemas.openxmlformats.org/markup-compatibility/2006">
              <mc:Choice xmlns:v="urn:schemas-microsoft-com:vml" Requires="v">
                <p:oleObj name="图片" r:id="rId10" imgW="4140962" imgH="1334991" progId="Word.Picture.8">
                  <p:embed/>
                </p:oleObj>
              </mc:Choice>
              <mc:Fallback>
                <p:oleObj name="图片" r:id="rId10" imgW="4140962" imgH="1334991" progId="Word.Picture.8">
                  <p:embed/>
                  <p:pic>
                    <p:nvPicPr>
                      <p:cNvPr id="0" name="Object 2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9750" y="3357563"/>
                        <a:ext cx="8101013" cy="26241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01413"/>
                                        </p:tgtEl>
                                        <p:attrNameLst>
                                          <p:attrName>style.visibility</p:attrName>
                                        </p:attrNameLst>
                                      </p:cBhvr>
                                      <p:to>
                                        <p:strVal val="visible"/>
                                      </p:to>
                                    </p:set>
                                    <p:animEffect transition="in" filter="strips(downRight)">
                                      <p:cBhvr>
                                        <p:cTn id="7" dur="500"/>
                                        <p:tgtEl>
                                          <p:spTgt spid="4014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01431"/>
                                        </p:tgtEl>
                                        <p:attrNameLst>
                                          <p:attrName>style.visibility</p:attrName>
                                        </p:attrNameLst>
                                      </p:cBhvr>
                                      <p:to>
                                        <p:strVal val="visible"/>
                                      </p:to>
                                    </p:set>
                                    <p:animEffect transition="in" filter="wipe(left)">
                                      <p:cBhvr>
                                        <p:cTn id="12" dur="500"/>
                                        <p:tgtEl>
                                          <p:spTgt spid="40143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01434"/>
                                        </p:tgtEl>
                                        <p:attrNameLst>
                                          <p:attrName>style.visibility</p:attrName>
                                        </p:attrNameLst>
                                      </p:cBhvr>
                                      <p:to>
                                        <p:strVal val="visible"/>
                                      </p:to>
                                    </p:set>
                                    <p:animEffect transition="in" filter="wipe(left)">
                                      <p:cBhvr>
                                        <p:cTn id="17" dur="500"/>
                                        <p:tgtEl>
                                          <p:spTgt spid="401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413" grpId="0"/>
    </p:bld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8242" name="Rectangle 2">
            <a:extLst>
              <a:ext uri="{FF2B5EF4-FFF2-40B4-BE49-F238E27FC236}">
                <a16:creationId xmlns:a16="http://schemas.microsoft.com/office/drawing/2014/main" id="{54861DAF-2107-22B7-1414-3E86B964B584}"/>
              </a:ext>
            </a:extLst>
          </p:cNvPr>
          <p:cNvSpPr>
            <a:spLocks noChangeArrowheads="1"/>
          </p:cNvSpPr>
          <p:nvPr/>
        </p:nvSpPr>
        <p:spPr bwMode="auto">
          <a:xfrm>
            <a:off x="2124075" y="404813"/>
            <a:ext cx="3248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kumimoji="1" lang="zh-CN" altLang="en-US">
                <a:solidFill>
                  <a:srgbClr val="000066"/>
                </a:solidFill>
                <a:latin typeface="Arial" panose="020B0604020202020204" pitchFamily="34" charset="0"/>
                <a:ea typeface="楷体_GB2312" pitchFamily="49" charset="-122"/>
                <a:cs typeface="Arial" panose="020B0604020202020204" pitchFamily="34" charset="0"/>
              </a:rPr>
              <a:t>两种连接方式的状态表</a:t>
            </a:r>
            <a:endParaRPr kumimoji="1" lang="zh-CN" altLang="en-US">
              <a:solidFill>
                <a:srgbClr val="000066"/>
              </a:solidFill>
              <a:latin typeface="Times New Roman" panose="02020603050405020304" pitchFamily="18" charset="0"/>
              <a:ea typeface="楷体_GB2312" pitchFamily="49" charset="-122"/>
              <a:cs typeface="Arial" panose="020B0604020202020204" pitchFamily="34" charset="0"/>
            </a:endParaRPr>
          </a:p>
        </p:txBody>
      </p:sp>
      <p:graphicFrame>
        <p:nvGraphicFramePr>
          <p:cNvPr id="443395" name="Group 3">
            <a:extLst>
              <a:ext uri="{FF2B5EF4-FFF2-40B4-BE49-F238E27FC236}">
                <a16:creationId xmlns:a16="http://schemas.microsoft.com/office/drawing/2014/main" id="{6663EA57-24BA-151E-E291-068148E58F02}"/>
              </a:ext>
            </a:extLst>
          </p:cNvPr>
          <p:cNvGraphicFramePr>
            <a:graphicFrameLocks noGrp="1"/>
          </p:cNvGraphicFramePr>
          <p:nvPr/>
        </p:nvGraphicFramePr>
        <p:xfrm>
          <a:off x="1187450" y="1268413"/>
          <a:ext cx="6948488" cy="4764090"/>
        </p:xfrm>
        <a:graphic>
          <a:graphicData uri="http://schemas.openxmlformats.org/drawingml/2006/table">
            <a:tbl>
              <a:tblPr/>
              <a:tblGrid>
                <a:gridCol w="1290638">
                  <a:extLst>
                    <a:ext uri="{9D8B030D-6E8A-4147-A177-3AD203B41FA5}">
                      <a16:colId xmlns:a16="http://schemas.microsoft.com/office/drawing/2014/main" val="20000"/>
                    </a:ext>
                  </a:extLst>
                </a:gridCol>
                <a:gridCol w="738187">
                  <a:extLst>
                    <a:ext uri="{9D8B030D-6E8A-4147-A177-3AD203B41FA5}">
                      <a16:colId xmlns:a16="http://schemas.microsoft.com/office/drawing/2014/main" val="20001"/>
                    </a:ext>
                  </a:extLst>
                </a:gridCol>
                <a:gridCol w="736600">
                  <a:extLst>
                    <a:ext uri="{9D8B030D-6E8A-4147-A177-3AD203B41FA5}">
                      <a16:colId xmlns:a16="http://schemas.microsoft.com/office/drawing/2014/main" val="20002"/>
                    </a:ext>
                  </a:extLst>
                </a:gridCol>
                <a:gridCol w="738188">
                  <a:extLst>
                    <a:ext uri="{9D8B030D-6E8A-4147-A177-3AD203B41FA5}">
                      <a16:colId xmlns:a16="http://schemas.microsoft.com/office/drawing/2014/main" val="20003"/>
                    </a:ext>
                  </a:extLst>
                </a:gridCol>
                <a:gridCol w="736600">
                  <a:extLst>
                    <a:ext uri="{9D8B030D-6E8A-4147-A177-3AD203B41FA5}">
                      <a16:colId xmlns:a16="http://schemas.microsoft.com/office/drawing/2014/main" val="20004"/>
                    </a:ext>
                  </a:extLst>
                </a:gridCol>
                <a:gridCol w="677862">
                  <a:extLst>
                    <a:ext uri="{9D8B030D-6E8A-4147-A177-3AD203B41FA5}">
                      <a16:colId xmlns:a16="http://schemas.microsoft.com/office/drawing/2014/main" val="20005"/>
                    </a:ext>
                  </a:extLst>
                </a:gridCol>
                <a:gridCol w="677863">
                  <a:extLst>
                    <a:ext uri="{9D8B030D-6E8A-4147-A177-3AD203B41FA5}">
                      <a16:colId xmlns:a16="http://schemas.microsoft.com/office/drawing/2014/main" val="20006"/>
                    </a:ext>
                  </a:extLst>
                </a:gridCol>
                <a:gridCol w="674687">
                  <a:extLst>
                    <a:ext uri="{9D8B030D-6E8A-4147-A177-3AD203B41FA5}">
                      <a16:colId xmlns:a16="http://schemas.microsoft.com/office/drawing/2014/main" val="20007"/>
                    </a:ext>
                  </a:extLst>
                </a:gridCol>
                <a:gridCol w="677863">
                  <a:extLst>
                    <a:ext uri="{9D8B030D-6E8A-4147-A177-3AD203B41FA5}">
                      <a16:colId xmlns:a16="http://schemas.microsoft.com/office/drawing/2014/main" val="20008"/>
                    </a:ext>
                  </a:extLst>
                </a:gridCol>
              </a:tblGrid>
              <a:tr h="396293">
                <a:tc rowSpan="2">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计数顺序</a:t>
                      </a:r>
                    </a:p>
                  </a:txBody>
                  <a:tcPr marT="45726" marB="45726"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4">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连接方式</a:t>
                      </a: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r>
                        <a:rPr kumimoji="1" lang="zh-CN" altLang="en-US"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a:t>
                      </a: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8421</a:t>
                      </a:r>
                      <a:r>
                        <a:rPr kumimoji="1" lang="zh-CN" altLang="en-US"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码）</a:t>
                      </a:r>
                    </a:p>
                  </a:txBody>
                  <a:tcPr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连接方式</a:t>
                      </a: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2</a:t>
                      </a:r>
                      <a:r>
                        <a:rPr kumimoji="1" lang="zh-CN" altLang="en-US"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a:t>
                      </a: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5421</a:t>
                      </a:r>
                      <a:r>
                        <a:rPr kumimoji="1" lang="zh-CN" altLang="en-US"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码）</a:t>
                      </a:r>
                    </a:p>
                  </a:txBody>
                  <a:tcPr marT="45726" marB="45726"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396293">
                <a:tc vMerge="1">
                  <a:txBody>
                    <a:bodyPr/>
                    <a:lstStyle/>
                    <a:p>
                      <a:endParaRPr lang="zh-CN" altLang="en-US"/>
                    </a:p>
                  </a:txBody>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1"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Q</a:t>
                      </a:r>
                      <a:r>
                        <a:rPr kumimoji="1" lang="en-US" altLang="zh-CN" sz="2000" b="1" i="0" u="none" strike="noStrike" cap="none" normalizeH="0" baseline="-3000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3</a:t>
                      </a:r>
                      <a:endPar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endParaRPr>
                    </a:p>
                  </a:txBody>
                  <a:tcPr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1"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Q</a:t>
                      </a:r>
                      <a:r>
                        <a:rPr kumimoji="1" lang="en-US" altLang="zh-CN" sz="2000" b="1" i="0" u="none" strike="noStrike" cap="none" normalizeH="0" baseline="-3000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2</a:t>
                      </a:r>
                      <a:endPar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endParaRPr>
                    </a:p>
                  </a:txBody>
                  <a:tcPr marT="45726" marB="45726"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1"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Q</a:t>
                      </a:r>
                      <a:r>
                        <a:rPr kumimoji="1" lang="en-US" altLang="zh-CN" sz="2000" b="1" i="0" u="none" strike="noStrike" cap="none" normalizeH="0" baseline="-3000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endPar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endParaRPr>
                    </a:p>
                  </a:txBody>
                  <a:tcPr marT="45726" marB="45726"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1"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Q</a:t>
                      </a:r>
                      <a:r>
                        <a:rPr kumimoji="1" lang="en-US" altLang="zh-CN" sz="2000" b="1" i="0" u="none" strike="noStrike" cap="none" normalizeH="0" baseline="-3000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endPar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endParaRPr>
                    </a:p>
                  </a:txBody>
                  <a:tcPr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1"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Q</a:t>
                      </a:r>
                      <a:r>
                        <a:rPr kumimoji="1" lang="en-US" altLang="zh-CN" sz="2000" b="1" i="0" u="none" strike="noStrike" cap="none" normalizeH="0" baseline="-3000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endPar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endParaRPr>
                    </a:p>
                  </a:txBody>
                  <a:tcPr marT="45726" marB="45726"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1"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Q</a:t>
                      </a:r>
                      <a:r>
                        <a:rPr kumimoji="1" lang="en-US" altLang="zh-CN" sz="2000" b="1" i="0" u="none" strike="noStrike" cap="none" normalizeH="0" baseline="-3000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3</a:t>
                      </a:r>
                      <a:endPar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1"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Q</a:t>
                      </a:r>
                      <a:r>
                        <a:rPr kumimoji="1" lang="en-US" altLang="zh-CN" sz="2000" b="1" i="0" u="none" strike="noStrike" cap="none" normalizeH="0" baseline="-3000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2</a:t>
                      </a:r>
                      <a:endPar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1"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Q</a:t>
                      </a:r>
                      <a:r>
                        <a:rPr kumimoji="1" lang="en-US" altLang="zh-CN" sz="2000" b="1" i="0" u="none" strike="noStrike" cap="none" normalizeH="0" baseline="-3000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endPar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293">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26" marB="45726"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26" marB="45726"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26" marB="45726"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26" marB="45726"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293">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26" marB="45726"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26" marB="45726"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26" marB="45726"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26" marB="45726"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293">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2</a:t>
                      </a:r>
                    </a:p>
                  </a:txBody>
                  <a:tcPr marT="45726" marB="45726"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26" marB="45726"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26" marB="45726"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26" marB="45726"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293">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3</a:t>
                      </a:r>
                    </a:p>
                  </a:txBody>
                  <a:tcPr marT="45726" marB="45726"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26" marB="45726"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26" marB="45726"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26" marB="45726"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96293">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4</a:t>
                      </a:r>
                    </a:p>
                  </a:txBody>
                  <a:tcPr marT="45726" marB="45726"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26" marB="45726"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26" marB="45726"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26" marB="45726"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96293">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5</a:t>
                      </a:r>
                    </a:p>
                  </a:txBody>
                  <a:tcPr marT="45726" marB="45726"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26" marB="45726"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26" marB="45726"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26" marB="45726"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96293">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6</a:t>
                      </a:r>
                    </a:p>
                  </a:txBody>
                  <a:tcPr marT="45726" marB="45726"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26" marB="45726"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26" marB="45726"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26" marB="45726"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96293">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7</a:t>
                      </a:r>
                    </a:p>
                  </a:txBody>
                  <a:tcPr marT="45726" marB="45726"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26" marB="45726"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26" marB="45726"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26" marB="45726"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96293">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8</a:t>
                      </a:r>
                    </a:p>
                  </a:txBody>
                  <a:tcPr marT="45726" marB="45726"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26" marB="45726"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26" marB="45726"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26" marB="45726"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404867">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9</a:t>
                      </a:r>
                    </a:p>
                  </a:txBody>
                  <a:tcPr marT="45726" marB="45726"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26" marB="45726"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26" marB="45726"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26" marB="45726"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1</a:t>
                      </a: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000066"/>
                          </a:solidFill>
                          <a:effectLst/>
                          <a:latin typeface="Times New Roman" panose="02020603050405020304" pitchFamily="18" charset="0"/>
                          <a:ea typeface="楷体_GB2312" pitchFamily="49" charset="-122"/>
                          <a:cs typeface="Times New Roman" panose="02020603050405020304" pitchFamily="18" charset="0"/>
                        </a:rPr>
                        <a:t>0</a:t>
                      </a: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Tree>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4">
            <a:extLst>
              <a:ext uri="{FF2B5EF4-FFF2-40B4-BE49-F238E27FC236}">
                <a16:creationId xmlns:a16="http://schemas.microsoft.com/office/drawing/2014/main" id="{F656F26E-79BC-081D-2204-64D3BE420A9C}"/>
              </a:ext>
            </a:extLst>
          </p:cNvPr>
          <p:cNvSpPr>
            <a:spLocks noChangeArrowheads="1"/>
          </p:cNvSpPr>
          <p:nvPr/>
        </p:nvSpPr>
        <p:spPr bwMode="auto">
          <a:xfrm>
            <a:off x="863600" y="1304925"/>
            <a:ext cx="4562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rgbClr val="000066"/>
                </a:solidFill>
                <a:latin typeface="楷体_GB2312" pitchFamily="49" charset="-122"/>
                <a:ea typeface="楷体_GB2312" pitchFamily="49" charset="-122"/>
              </a:rPr>
              <a:t>（</a:t>
            </a:r>
            <a:r>
              <a:rPr lang="en-US" altLang="zh-CN">
                <a:solidFill>
                  <a:srgbClr val="000066"/>
                </a:solidFill>
                <a:latin typeface="楷体_GB2312" pitchFamily="49" charset="-122"/>
                <a:ea typeface="楷体_GB2312" pitchFamily="49" charset="-122"/>
              </a:rPr>
              <a:t>1</a:t>
            </a:r>
            <a:r>
              <a:rPr lang="zh-CN" altLang="en-US">
                <a:solidFill>
                  <a:srgbClr val="000066"/>
                </a:solidFill>
                <a:latin typeface="楷体_GB2312" pitchFamily="49" charset="-122"/>
                <a:ea typeface="楷体_GB2312" pitchFamily="49" charset="-122"/>
              </a:rPr>
              <a:t>）工作原理</a:t>
            </a:r>
          </a:p>
        </p:txBody>
      </p:sp>
      <p:graphicFrame>
        <p:nvGraphicFramePr>
          <p:cNvPr id="405509" name="Object 5">
            <a:extLst>
              <a:ext uri="{FF2B5EF4-FFF2-40B4-BE49-F238E27FC236}">
                <a16:creationId xmlns:a16="http://schemas.microsoft.com/office/drawing/2014/main" id="{1D42C381-2E5C-97A1-107E-0EB695D00454}"/>
              </a:ext>
            </a:extLst>
          </p:cNvPr>
          <p:cNvGraphicFramePr>
            <a:graphicFrameLocks noChangeAspect="1"/>
          </p:cNvGraphicFramePr>
          <p:nvPr/>
        </p:nvGraphicFramePr>
        <p:xfrm>
          <a:off x="107950" y="3811588"/>
          <a:ext cx="6335713" cy="2101850"/>
        </p:xfrm>
        <a:graphic>
          <a:graphicData uri="http://schemas.openxmlformats.org/presentationml/2006/ole">
            <mc:AlternateContent xmlns:mc="http://schemas.openxmlformats.org/markup-compatibility/2006">
              <mc:Choice xmlns:v="urn:schemas-microsoft-com:vml" Requires="v">
                <p:oleObj name="图片" r:id="rId2" imgW="3550920" imgH="868680" progId="Word.Picture.8">
                  <p:embed/>
                </p:oleObj>
              </mc:Choice>
              <mc:Fallback>
                <p:oleObj name="图片" r:id="rId2" imgW="3550920" imgH="868680" progId="Word.Picture.8">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3811588"/>
                        <a:ext cx="6335713" cy="2101850"/>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05510" name="Group 6">
            <a:extLst>
              <a:ext uri="{FF2B5EF4-FFF2-40B4-BE49-F238E27FC236}">
                <a16:creationId xmlns:a16="http://schemas.microsoft.com/office/drawing/2014/main" id="{168021DA-0771-8CE6-304D-AA0376F5F6BD}"/>
              </a:ext>
            </a:extLst>
          </p:cNvPr>
          <p:cNvGrpSpPr>
            <a:grpSpLocks/>
          </p:cNvGrpSpPr>
          <p:nvPr/>
        </p:nvGrpSpPr>
        <p:grpSpPr bwMode="auto">
          <a:xfrm>
            <a:off x="503238" y="3321050"/>
            <a:ext cx="5241925" cy="1223963"/>
            <a:chOff x="612" y="1502"/>
            <a:chExt cx="4627" cy="816"/>
          </a:xfrm>
        </p:grpSpPr>
        <p:sp>
          <p:nvSpPr>
            <p:cNvPr id="139282" name="Line 7">
              <a:extLst>
                <a:ext uri="{FF2B5EF4-FFF2-40B4-BE49-F238E27FC236}">
                  <a16:creationId xmlns:a16="http://schemas.microsoft.com/office/drawing/2014/main" id="{5343B098-B91D-03D4-3F15-28775135B1F2}"/>
                </a:ext>
              </a:extLst>
            </p:cNvPr>
            <p:cNvSpPr>
              <a:spLocks noChangeShapeType="1"/>
            </p:cNvSpPr>
            <p:nvPr/>
          </p:nvSpPr>
          <p:spPr bwMode="auto">
            <a:xfrm flipV="1">
              <a:off x="5239" y="1502"/>
              <a:ext cx="0" cy="816"/>
            </a:xfrm>
            <a:prstGeom prst="line">
              <a:avLst/>
            </a:prstGeom>
            <a:noFill/>
            <a:ln w="38100">
              <a:solidFill>
                <a:srgbClr val="33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283" name="Line 8">
              <a:extLst>
                <a:ext uri="{FF2B5EF4-FFF2-40B4-BE49-F238E27FC236}">
                  <a16:creationId xmlns:a16="http://schemas.microsoft.com/office/drawing/2014/main" id="{36B5BFB9-655B-96E4-B09F-09504F0990FC}"/>
                </a:ext>
              </a:extLst>
            </p:cNvPr>
            <p:cNvSpPr>
              <a:spLocks noChangeShapeType="1"/>
            </p:cNvSpPr>
            <p:nvPr/>
          </p:nvSpPr>
          <p:spPr bwMode="auto">
            <a:xfrm>
              <a:off x="612" y="1502"/>
              <a:ext cx="4627" cy="0"/>
            </a:xfrm>
            <a:prstGeom prst="line">
              <a:avLst/>
            </a:prstGeom>
            <a:noFill/>
            <a:ln w="38100">
              <a:solidFill>
                <a:srgbClr val="33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284" name="Line 9">
              <a:extLst>
                <a:ext uri="{FF2B5EF4-FFF2-40B4-BE49-F238E27FC236}">
                  <a16:creationId xmlns:a16="http://schemas.microsoft.com/office/drawing/2014/main" id="{C5B0E6E0-99C3-B627-4A0F-E507BC8CF8F0}"/>
                </a:ext>
              </a:extLst>
            </p:cNvPr>
            <p:cNvSpPr>
              <a:spLocks noChangeShapeType="1"/>
            </p:cNvSpPr>
            <p:nvPr/>
          </p:nvSpPr>
          <p:spPr bwMode="auto">
            <a:xfrm>
              <a:off x="635" y="1502"/>
              <a:ext cx="0" cy="794"/>
            </a:xfrm>
            <a:prstGeom prst="line">
              <a:avLst/>
            </a:prstGeom>
            <a:noFill/>
            <a:ln w="38100">
              <a:solidFill>
                <a:srgbClr val="33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05514" name="Rectangle 10">
            <a:extLst>
              <a:ext uri="{FF2B5EF4-FFF2-40B4-BE49-F238E27FC236}">
                <a16:creationId xmlns:a16="http://schemas.microsoft.com/office/drawing/2014/main" id="{272F0F77-3422-C9ED-BDC3-3B2FC6FC6885}"/>
              </a:ext>
            </a:extLst>
          </p:cNvPr>
          <p:cNvSpPr>
            <a:spLocks noChangeArrowheads="1"/>
          </p:cNvSpPr>
          <p:nvPr/>
        </p:nvSpPr>
        <p:spPr bwMode="auto">
          <a:xfrm>
            <a:off x="1042988" y="2744788"/>
            <a:ext cx="35385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rgbClr val="000066"/>
                </a:solidFill>
                <a:latin typeface="Times New Roman" panose="02020603050405020304" pitchFamily="18" charset="0"/>
                <a:ea typeface="楷体_GB2312" pitchFamily="49" charset="-122"/>
              </a:rPr>
              <a:t>置初态</a:t>
            </a:r>
            <a:r>
              <a:rPr lang="en-US" altLang="zh-CN" i="1">
                <a:solidFill>
                  <a:srgbClr val="000066"/>
                </a:solidFill>
                <a:latin typeface="Times New Roman" panose="02020603050405020304" pitchFamily="18" charset="0"/>
              </a:rPr>
              <a:t>Q</a:t>
            </a:r>
            <a:r>
              <a:rPr lang="en-US" altLang="zh-CN" baseline="-25000">
                <a:solidFill>
                  <a:srgbClr val="000066"/>
                </a:solidFill>
                <a:latin typeface="Times New Roman" panose="02020603050405020304" pitchFamily="18" charset="0"/>
              </a:rPr>
              <a:t>3</a:t>
            </a:r>
            <a:r>
              <a:rPr lang="en-US" altLang="zh-CN" i="1">
                <a:solidFill>
                  <a:srgbClr val="000066"/>
                </a:solidFill>
                <a:latin typeface="Times New Roman" panose="02020603050405020304" pitchFamily="18" charset="0"/>
              </a:rPr>
              <a:t>Q</a:t>
            </a:r>
            <a:r>
              <a:rPr lang="en-US" altLang="zh-CN" baseline="-25000">
                <a:solidFill>
                  <a:srgbClr val="000066"/>
                </a:solidFill>
                <a:latin typeface="Times New Roman" panose="02020603050405020304" pitchFamily="18" charset="0"/>
              </a:rPr>
              <a:t>2</a:t>
            </a:r>
            <a:r>
              <a:rPr lang="en-US" altLang="zh-CN" i="1">
                <a:solidFill>
                  <a:srgbClr val="000066"/>
                </a:solidFill>
                <a:latin typeface="Times New Roman" panose="02020603050405020304" pitchFamily="18" charset="0"/>
              </a:rPr>
              <a:t>Q</a:t>
            </a:r>
            <a:r>
              <a:rPr lang="en-US" altLang="zh-CN" baseline="-25000">
                <a:solidFill>
                  <a:srgbClr val="000066"/>
                </a:solidFill>
                <a:latin typeface="Times New Roman" panose="02020603050405020304" pitchFamily="18" charset="0"/>
              </a:rPr>
              <a:t>1</a:t>
            </a:r>
            <a:r>
              <a:rPr lang="en-US" altLang="zh-CN" i="1">
                <a:solidFill>
                  <a:srgbClr val="000066"/>
                </a:solidFill>
                <a:latin typeface="Times New Roman" panose="02020603050405020304" pitchFamily="18" charset="0"/>
              </a:rPr>
              <a:t>Q</a:t>
            </a:r>
            <a:r>
              <a:rPr lang="en-US" altLang="zh-CN" baseline="-25000">
                <a:solidFill>
                  <a:srgbClr val="000066"/>
                </a:solidFill>
                <a:latin typeface="Times New Roman" panose="02020603050405020304" pitchFamily="18" charset="0"/>
              </a:rPr>
              <a:t>0</a:t>
            </a:r>
            <a:r>
              <a:rPr lang="en-US" altLang="zh-CN">
                <a:solidFill>
                  <a:srgbClr val="000066"/>
                </a:solidFill>
                <a:latin typeface="Times New Roman" panose="02020603050405020304" pitchFamily="18" charset="0"/>
              </a:rPr>
              <a:t>=0001</a:t>
            </a:r>
            <a:r>
              <a:rPr lang="zh-CN" altLang="en-US">
                <a:solidFill>
                  <a:srgbClr val="000066"/>
                </a:solidFill>
                <a:latin typeface="Times New Roman" panose="02020603050405020304" pitchFamily="18" charset="0"/>
              </a:rPr>
              <a:t>，</a:t>
            </a:r>
            <a:r>
              <a:rPr lang="zh-CN" altLang="en-US" sz="1800" b="0">
                <a:latin typeface="Times New Roman" panose="02020603050405020304" pitchFamily="18" charset="0"/>
              </a:rPr>
              <a:t> </a:t>
            </a:r>
          </a:p>
        </p:txBody>
      </p:sp>
      <p:sp>
        <p:nvSpPr>
          <p:cNvPr id="139270" name="Rectangle 11">
            <a:extLst>
              <a:ext uri="{FF2B5EF4-FFF2-40B4-BE49-F238E27FC236}">
                <a16:creationId xmlns:a16="http://schemas.microsoft.com/office/drawing/2014/main" id="{F5CCF2AB-F557-1D13-1043-5DB859530689}"/>
              </a:ext>
            </a:extLst>
          </p:cNvPr>
          <p:cNvSpPr>
            <a:spLocks noChangeArrowheads="1"/>
          </p:cNvSpPr>
          <p:nvPr/>
        </p:nvSpPr>
        <p:spPr bwMode="auto">
          <a:xfrm>
            <a:off x="0" y="356235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endParaRPr lang="en-GB" altLang="zh-CN" sz="1800" b="0">
              <a:latin typeface="Arial" panose="020B0604020202020204" pitchFamily="34" charset="0"/>
            </a:endParaRPr>
          </a:p>
        </p:txBody>
      </p:sp>
      <p:sp>
        <p:nvSpPr>
          <p:cNvPr id="139271" name="Rectangle 12">
            <a:extLst>
              <a:ext uri="{FF2B5EF4-FFF2-40B4-BE49-F238E27FC236}">
                <a16:creationId xmlns:a16="http://schemas.microsoft.com/office/drawing/2014/main" id="{C1CAEB7A-30BC-BBF9-C23A-AB2B1B1F2118}"/>
              </a:ext>
            </a:extLst>
          </p:cNvPr>
          <p:cNvSpPr>
            <a:spLocks noChangeArrowheads="1"/>
          </p:cNvSpPr>
          <p:nvPr/>
        </p:nvSpPr>
        <p:spPr bwMode="auto">
          <a:xfrm>
            <a:off x="0" y="4668838"/>
            <a:ext cx="2476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1000" b="0">
                <a:latin typeface="Times New Roman" panose="02020603050405020304" pitchFamily="18" charset="0"/>
                <a:cs typeface="Times New Roman" panose="02020603050405020304" pitchFamily="18" charset="0"/>
              </a:rPr>
              <a:t>  </a:t>
            </a:r>
            <a:endParaRPr lang="en-US" altLang="zh-CN" sz="1800" b="0">
              <a:latin typeface="Arial" panose="020B0604020202020204" pitchFamily="34" charset="0"/>
            </a:endParaRPr>
          </a:p>
        </p:txBody>
      </p:sp>
      <p:sp>
        <p:nvSpPr>
          <p:cNvPr id="405517" name="Rectangle 13">
            <a:extLst>
              <a:ext uri="{FF2B5EF4-FFF2-40B4-BE49-F238E27FC236}">
                <a16:creationId xmlns:a16="http://schemas.microsoft.com/office/drawing/2014/main" id="{74B6C190-2F56-A228-1281-995ACDD47E01}"/>
              </a:ext>
            </a:extLst>
          </p:cNvPr>
          <p:cNvSpPr>
            <a:spLocks noChangeArrowheads="1"/>
          </p:cNvSpPr>
          <p:nvPr/>
        </p:nvSpPr>
        <p:spPr bwMode="auto">
          <a:xfrm>
            <a:off x="863600" y="2097088"/>
            <a:ext cx="4562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solidFill>
                  <a:srgbClr val="000066"/>
                </a:solidFill>
                <a:latin typeface="楷体_GB2312" pitchFamily="49" charset="-122"/>
                <a:ea typeface="楷体_GB2312" pitchFamily="49" charset="-122"/>
              </a:rPr>
              <a:t> ① </a:t>
            </a:r>
            <a:r>
              <a:rPr lang="zh-CN" altLang="en-US">
                <a:solidFill>
                  <a:srgbClr val="000066"/>
                </a:solidFill>
                <a:latin typeface="楷体_GB2312" pitchFamily="49" charset="-122"/>
                <a:ea typeface="楷体_GB2312" pitchFamily="49" charset="-122"/>
              </a:rPr>
              <a:t>基本环形计数器</a:t>
            </a:r>
          </a:p>
        </p:txBody>
      </p:sp>
      <p:grpSp>
        <p:nvGrpSpPr>
          <p:cNvPr id="405518" name="Group 14">
            <a:extLst>
              <a:ext uri="{FF2B5EF4-FFF2-40B4-BE49-F238E27FC236}">
                <a16:creationId xmlns:a16="http://schemas.microsoft.com/office/drawing/2014/main" id="{6DF5ECE5-81BA-2920-913D-B6CBB0EDF5D1}"/>
              </a:ext>
            </a:extLst>
          </p:cNvPr>
          <p:cNvGrpSpPr>
            <a:grpSpLocks/>
          </p:cNvGrpSpPr>
          <p:nvPr/>
        </p:nvGrpSpPr>
        <p:grpSpPr bwMode="auto">
          <a:xfrm>
            <a:off x="6300788" y="3141663"/>
            <a:ext cx="2476500" cy="2843212"/>
            <a:chOff x="3742" y="1593"/>
            <a:chExt cx="1857" cy="2177"/>
          </a:xfrm>
        </p:grpSpPr>
        <p:graphicFrame>
          <p:nvGraphicFramePr>
            <p:cNvPr id="139280" name="Object 15">
              <a:extLst>
                <a:ext uri="{FF2B5EF4-FFF2-40B4-BE49-F238E27FC236}">
                  <a16:creationId xmlns:a16="http://schemas.microsoft.com/office/drawing/2014/main" id="{FC8B0A20-95E0-6FC9-CFFC-F0AC8546D6B9}"/>
                </a:ext>
              </a:extLst>
            </p:cNvPr>
            <p:cNvGraphicFramePr>
              <a:graphicFrameLocks noChangeAspect="1"/>
            </p:cNvGraphicFramePr>
            <p:nvPr/>
          </p:nvGraphicFramePr>
          <p:xfrm>
            <a:off x="3742" y="1933"/>
            <a:ext cx="1857" cy="1837"/>
          </p:xfrm>
          <a:graphic>
            <a:graphicData uri="http://schemas.openxmlformats.org/presentationml/2006/ole">
              <mc:AlternateContent xmlns:mc="http://schemas.openxmlformats.org/markup-compatibility/2006">
                <mc:Choice xmlns:v="urn:schemas-microsoft-com:vml" Requires="v">
                  <p:oleObj name="图片" r:id="rId4" imgW="1078992" imgH="1115568" progId="Word.Picture.8">
                    <p:embed/>
                  </p:oleObj>
                </mc:Choice>
                <mc:Fallback>
                  <p:oleObj name="图片" r:id="rId4" imgW="1078992" imgH="1115568" progId="Word.Picture.8">
                    <p:embed/>
                    <p:pic>
                      <p:nvPicPr>
                        <p:cNvPr id="0"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2" y="1933"/>
                          <a:ext cx="1857" cy="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9281" name="Rectangle 16">
              <a:extLst>
                <a:ext uri="{FF2B5EF4-FFF2-40B4-BE49-F238E27FC236}">
                  <a16:creationId xmlns:a16="http://schemas.microsoft.com/office/drawing/2014/main" id="{2C8356FB-A8FF-6EA2-1DA5-F2A5A93A5750}"/>
                </a:ext>
              </a:extLst>
            </p:cNvPr>
            <p:cNvSpPr>
              <a:spLocks noChangeArrowheads="1"/>
            </p:cNvSpPr>
            <p:nvPr/>
          </p:nvSpPr>
          <p:spPr bwMode="auto">
            <a:xfrm>
              <a:off x="4649" y="1593"/>
              <a:ext cx="827"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rgbClr val="000066"/>
                  </a:solidFill>
                  <a:latin typeface="楷体_GB2312" pitchFamily="49" charset="-122"/>
                  <a:ea typeface="楷体_GB2312" pitchFamily="49" charset="-122"/>
                </a:rPr>
                <a:t>状态图</a:t>
              </a:r>
            </a:p>
          </p:txBody>
        </p:sp>
      </p:grpSp>
      <p:sp>
        <p:nvSpPr>
          <p:cNvPr id="139274" name="Rectangle 17">
            <a:extLst>
              <a:ext uri="{FF2B5EF4-FFF2-40B4-BE49-F238E27FC236}">
                <a16:creationId xmlns:a16="http://schemas.microsoft.com/office/drawing/2014/main" id="{DC4BF6CA-0FC3-86CD-5E3C-A5D0061AA266}"/>
              </a:ext>
            </a:extLst>
          </p:cNvPr>
          <p:cNvSpPr>
            <a:spLocks noChangeArrowheads="1"/>
          </p:cNvSpPr>
          <p:nvPr/>
        </p:nvSpPr>
        <p:spPr bwMode="auto">
          <a:xfrm>
            <a:off x="684213" y="512763"/>
            <a:ext cx="4562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solidFill>
                  <a:srgbClr val="000066"/>
                </a:solidFill>
                <a:latin typeface="楷体_GB2312" pitchFamily="49" charset="-122"/>
                <a:ea typeface="楷体_GB2312" pitchFamily="49" charset="-122"/>
              </a:rPr>
              <a:t>3. </a:t>
            </a:r>
            <a:r>
              <a:rPr lang="zh-CN" altLang="en-US">
                <a:solidFill>
                  <a:srgbClr val="000066"/>
                </a:solidFill>
                <a:latin typeface="楷体_GB2312" pitchFamily="49" charset="-122"/>
                <a:ea typeface="楷体_GB2312" pitchFamily="49" charset="-122"/>
              </a:rPr>
              <a:t>环形计数器</a:t>
            </a:r>
          </a:p>
        </p:txBody>
      </p:sp>
      <p:sp>
        <p:nvSpPr>
          <p:cNvPr id="405522" name="Rectangle 18">
            <a:extLst>
              <a:ext uri="{FF2B5EF4-FFF2-40B4-BE49-F238E27FC236}">
                <a16:creationId xmlns:a16="http://schemas.microsoft.com/office/drawing/2014/main" id="{31B29524-2AC6-6D33-B4DD-C9255FF4FE1E}"/>
              </a:ext>
            </a:extLst>
          </p:cNvPr>
          <p:cNvSpPr>
            <a:spLocks noChangeArrowheads="1"/>
          </p:cNvSpPr>
          <p:nvPr/>
        </p:nvSpPr>
        <p:spPr bwMode="auto">
          <a:xfrm>
            <a:off x="5114925" y="188913"/>
            <a:ext cx="4029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rgbClr val="000066"/>
                </a:solidFill>
                <a:latin typeface="Times New Roman" panose="02020603050405020304" pitchFamily="18" charset="0"/>
                <a:ea typeface="楷体_GB2312" pitchFamily="49" charset="-122"/>
              </a:rPr>
              <a:t>第一个</a:t>
            </a:r>
            <a:r>
              <a:rPr lang="en-US" altLang="zh-CN" i="1">
                <a:solidFill>
                  <a:srgbClr val="000066"/>
                </a:solidFill>
                <a:latin typeface="Times New Roman" panose="02020603050405020304" pitchFamily="18" charset="0"/>
                <a:ea typeface="楷体_GB2312" pitchFamily="49" charset="-122"/>
              </a:rPr>
              <a:t>CP:Q</a:t>
            </a:r>
            <a:r>
              <a:rPr lang="en-US" altLang="zh-CN" baseline="-25000">
                <a:solidFill>
                  <a:srgbClr val="000066"/>
                </a:solidFill>
                <a:latin typeface="Times New Roman" panose="02020603050405020304" pitchFamily="18" charset="0"/>
                <a:ea typeface="楷体_GB2312" pitchFamily="49" charset="-122"/>
              </a:rPr>
              <a:t>3</a:t>
            </a:r>
            <a:r>
              <a:rPr lang="en-US" altLang="zh-CN" i="1">
                <a:solidFill>
                  <a:srgbClr val="000066"/>
                </a:solidFill>
                <a:latin typeface="Times New Roman" panose="02020603050405020304" pitchFamily="18" charset="0"/>
                <a:ea typeface="楷体_GB2312" pitchFamily="49" charset="-122"/>
              </a:rPr>
              <a:t>Q</a:t>
            </a:r>
            <a:r>
              <a:rPr lang="en-US" altLang="zh-CN" baseline="-25000">
                <a:solidFill>
                  <a:srgbClr val="000066"/>
                </a:solidFill>
                <a:latin typeface="Times New Roman" panose="02020603050405020304" pitchFamily="18" charset="0"/>
                <a:ea typeface="楷体_GB2312" pitchFamily="49" charset="-122"/>
              </a:rPr>
              <a:t>2</a:t>
            </a:r>
            <a:r>
              <a:rPr lang="en-US" altLang="zh-CN" i="1">
                <a:solidFill>
                  <a:srgbClr val="000066"/>
                </a:solidFill>
                <a:latin typeface="Times New Roman" panose="02020603050405020304" pitchFamily="18" charset="0"/>
                <a:ea typeface="楷体_GB2312" pitchFamily="49" charset="-122"/>
              </a:rPr>
              <a:t>Q</a:t>
            </a:r>
            <a:r>
              <a:rPr lang="en-US" altLang="zh-CN" baseline="-25000">
                <a:solidFill>
                  <a:srgbClr val="000066"/>
                </a:solidFill>
                <a:latin typeface="Times New Roman" panose="02020603050405020304" pitchFamily="18" charset="0"/>
                <a:ea typeface="楷体_GB2312" pitchFamily="49" charset="-122"/>
              </a:rPr>
              <a:t>1</a:t>
            </a:r>
            <a:r>
              <a:rPr lang="en-US" altLang="zh-CN" i="1">
                <a:solidFill>
                  <a:srgbClr val="000066"/>
                </a:solidFill>
                <a:latin typeface="Times New Roman" panose="02020603050405020304" pitchFamily="18" charset="0"/>
                <a:ea typeface="楷体_GB2312" pitchFamily="49" charset="-122"/>
              </a:rPr>
              <a:t>Q</a:t>
            </a:r>
            <a:r>
              <a:rPr lang="en-US" altLang="zh-CN" baseline="-25000">
                <a:solidFill>
                  <a:srgbClr val="000066"/>
                </a:solidFill>
                <a:latin typeface="Times New Roman" panose="02020603050405020304" pitchFamily="18" charset="0"/>
                <a:ea typeface="楷体_GB2312" pitchFamily="49" charset="-122"/>
              </a:rPr>
              <a:t>0</a:t>
            </a:r>
            <a:r>
              <a:rPr lang="en-US" altLang="zh-CN">
                <a:solidFill>
                  <a:srgbClr val="000066"/>
                </a:solidFill>
                <a:latin typeface="Times New Roman" panose="02020603050405020304" pitchFamily="18" charset="0"/>
                <a:ea typeface="楷体_GB2312" pitchFamily="49" charset="-122"/>
              </a:rPr>
              <a:t>=0010</a:t>
            </a:r>
            <a:r>
              <a:rPr lang="zh-CN" altLang="en-US">
                <a:solidFill>
                  <a:srgbClr val="000066"/>
                </a:solidFill>
                <a:latin typeface="Times New Roman" panose="02020603050405020304" pitchFamily="18" charset="0"/>
              </a:rPr>
              <a:t>，</a:t>
            </a:r>
            <a:r>
              <a:rPr lang="zh-CN" altLang="en-US" sz="1800" b="0">
                <a:latin typeface="Times New Roman" panose="02020603050405020304" pitchFamily="18" charset="0"/>
              </a:rPr>
              <a:t> </a:t>
            </a:r>
          </a:p>
        </p:txBody>
      </p:sp>
      <p:sp>
        <p:nvSpPr>
          <p:cNvPr id="405523" name="Rectangle 19">
            <a:extLst>
              <a:ext uri="{FF2B5EF4-FFF2-40B4-BE49-F238E27FC236}">
                <a16:creationId xmlns:a16="http://schemas.microsoft.com/office/drawing/2014/main" id="{87E2505E-0AEA-2FB9-18C3-6370CE24D832}"/>
              </a:ext>
            </a:extLst>
          </p:cNvPr>
          <p:cNvSpPr>
            <a:spLocks noChangeArrowheads="1"/>
          </p:cNvSpPr>
          <p:nvPr/>
        </p:nvSpPr>
        <p:spPr bwMode="auto">
          <a:xfrm>
            <a:off x="5114925" y="765175"/>
            <a:ext cx="4029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rgbClr val="000066"/>
                </a:solidFill>
                <a:latin typeface="Times New Roman" panose="02020603050405020304" pitchFamily="18" charset="0"/>
                <a:ea typeface="楷体_GB2312" pitchFamily="49" charset="-122"/>
              </a:rPr>
              <a:t>第二个</a:t>
            </a:r>
            <a:r>
              <a:rPr lang="en-US" altLang="zh-CN" i="1">
                <a:solidFill>
                  <a:srgbClr val="000066"/>
                </a:solidFill>
                <a:latin typeface="Times New Roman" panose="02020603050405020304" pitchFamily="18" charset="0"/>
                <a:ea typeface="楷体_GB2312" pitchFamily="49" charset="-122"/>
              </a:rPr>
              <a:t>CP:Q</a:t>
            </a:r>
            <a:r>
              <a:rPr lang="en-US" altLang="zh-CN" baseline="-25000">
                <a:solidFill>
                  <a:srgbClr val="000066"/>
                </a:solidFill>
                <a:latin typeface="Times New Roman" panose="02020603050405020304" pitchFamily="18" charset="0"/>
                <a:ea typeface="楷体_GB2312" pitchFamily="49" charset="-122"/>
              </a:rPr>
              <a:t>3</a:t>
            </a:r>
            <a:r>
              <a:rPr lang="en-US" altLang="zh-CN" i="1">
                <a:solidFill>
                  <a:srgbClr val="000066"/>
                </a:solidFill>
                <a:latin typeface="Times New Roman" panose="02020603050405020304" pitchFamily="18" charset="0"/>
                <a:ea typeface="楷体_GB2312" pitchFamily="49" charset="-122"/>
              </a:rPr>
              <a:t>Q</a:t>
            </a:r>
            <a:r>
              <a:rPr lang="en-US" altLang="zh-CN" baseline="-25000">
                <a:solidFill>
                  <a:srgbClr val="000066"/>
                </a:solidFill>
                <a:latin typeface="Times New Roman" panose="02020603050405020304" pitchFamily="18" charset="0"/>
                <a:ea typeface="楷体_GB2312" pitchFamily="49" charset="-122"/>
              </a:rPr>
              <a:t>2</a:t>
            </a:r>
            <a:r>
              <a:rPr lang="en-US" altLang="zh-CN" i="1">
                <a:solidFill>
                  <a:srgbClr val="000066"/>
                </a:solidFill>
                <a:latin typeface="Times New Roman" panose="02020603050405020304" pitchFamily="18" charset="0"/>
                <a:ea typeface="楷体_GB2312" pitchFamily="49" charset="-122"/>
              </a:rPr>
              <a:t>Q</a:t>
            </a:r>
            <a:r>
              <a:rPr lang="en-US" altLang="zh-CN" baseline="-25000">
                <a:solidFill>
                  <a:srgbClr val="000066"/>
                </a:solidFill>
                <a:latin typeface="Times New Roman" panose="02020603050405020304" pitchFamily="18" charset="0"/>
                <a:ea typeface="楷体_GB2312" pitchFamily="49" charset="-122"/>
              </a:rPr>
              <a:t>1</a:t>
            </a:r>
            <a:r>
              <a:rPr lang="en-US" altLang="zh-CN" i="1">
                <a:solidFill>
                  <a:srgbClr val="000066"/>
                </a:solidFill>
                <a:latin typeface="Times New Roman" panose="02020603050405020304" pitchFamily="18" charset="0"/>
                <a:ea typeface="楷体_GB2312" pitchFamily="49" charset="-122"/>
              </a:rPr>
              <a:t>Q</a:t>
            </a:r>
            <a:r>
              <a:rPr lang="en-US" altLang="zh-CN" baseline="-25000">
                <a:solidFill>
                  <a:srgbClr val="000066"/>
                </a:solidFill>
                <a:latin typeface="Times New Roman" panose="02020603050405020304" pitchFamily="18" charset="0"/>
                <a:ea typeface="楷体_GB2312" pitchFamily="49" charset="-122"/>
              </a:rPr>
              <a:t>0</a:t>
            </a:r>
            <a:r>
              <a:rPr lang="en-US" altLang="zh-CN">
                <a:solidFill>
                  <a:srgbClr val="000066"/>
                </a:solidFill>
                <a:latin typeface="Times New Roman" panose="02020603050405020304" pitchFamily="18" charset="0"/>
                <a:ea typeface="楷体_GB2312" pitchFamily="49" charset="-122"/>
              </a:rPr>
              <a:t>=0100</a:t>
            </a:r>
            <a:r>
              <a:rPr lang="zh-CN" altLang="en-US">
                <a:solidFill>
                  <a:srgbClr val="000066"/>
                </a:solidFill>
                <a:latin typeface="Times New Roman" panose="02020603050405020304" pitchFamily="18" charset="0"/>
              </a:rPr>
              <a:t>，</a:t>
            </a:r>
            <a:r>
              <a:rPr lang="zh-CN" altLang="en-US" sz="1800" b="0">
                <a:latin typeface="Times New Roman" panose="02020603050405020304" pitchFamily="18" charset="0"/>
              </a:rPr>
              <a:t> </a:t>
            </a:r>
          </a:p>
        </p:txBody>
      </p:sp>
      <p:sp>
        <p:nvSpPr>
          <p:cNvPr id="405524" name="Rectangle 20">
            <a:extLst>
              <a:ext uri="{FF2B5EF4-FFF2-40B4-BE49-F238E27FC236}">
                <a16:creationId xmlns:a16="http://schemas.microsoft.com/office/drawing/2014/main" id="{078C10FD-2E3F-2DD0-59FB-F8FA94C06969}"/>
              </a:ext>
            </a:extLst>
          </p:cNvPr>
          <p:cNvSpPr>
            <a:spLocks noChangeArrowheads="1"/>
          </p:cNvSpPr>
          <p:nvPr/>
        </p:nvSpPr>
        <p:spPr bwMode="auto">
          <a:xfrm>
            <a:off x="5114925" y="1341438"/>
            <a:ext cx="4029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rgbClr val="000066"/>
                </a:solidFill>
                <a:latin typeface="Times New Roman" panose="02020603050405020304" pitchFamily="18" charset="0"/>
                <a:ea typeface="楷体_GB2312" pitchFamily="49" charset="-122"/>
              </a:rPr>
              <a:t>第三个</a:t>
            </a:r>
            <a:r>
              <a:rPr lang="en-US" altLang="zh-CN" i="1">
                <a:solidFill>
                  <a:srgbClr val="000066"/>
                </a:solidFill>
                <a:latin typeface="Times New Roman" panose="02020603050405020304" pitchFamily="18" charset="0"/>
                <a:ea typeface="楷体_GB2312" pitchFamily="49" charset="-122"/>
              </a:rPr>
              <a:t>CP:Q</a:t>
            </a:r>
            <a:r>
              <a:rPr lang="en-US" altLang="zh-CN" baseline="-25000">
                <a:solidFill>
                  <a:srgbClr val="000066"/>
                </a:solidFill>
                <a:latin typeface="Times New Roman" panose="02020603050405020304" pitchFamily="18" charset="0"/>
                <a:ea typeface="楷体_GB2312" pitchFamily="49" charset="-122"/>
              </a:rPr>
              <a:t>3</a:t>
            </a:r>
            <a:r>
              <a:rPr lang="en-US" altLang="zh-CN" i="1">
                <a:solidFill>
                  <a:srgbClr val="000066"/>
                </a:solidFill>
                <a:latin typeface="Times New Roman" panose="02020603050405020304" pitchFamily="18" charset="0"/>
                <a:ea typeface="楷体_GB2312" pitchFamily="49" charset="-122"/>
              </a:rPr>
              <a:t>Q</a:t>
            </a:r>
            <a:r>
              <a:rPr lang="en-US" altLang="zh-CN" baseline="-25000">
                <a:solidFill>
                  <a:srgbClr val="000066"/>
                </a:solidFill>
                <a:latin typeface="Times New Roman" panose="02020603050405020304" pitchFamily="18" charset="0"/>
                <a:ea typeface="楷体_GB2312" pitchFamily="49" charset="-122"/>
              </a:rPr>
              <a:t>2</a:t>
            </a:r>
            <a:r>
              <a:rPr lang="en-US" altLang="zh-CN" i="1">
                <a:solidFill>
                  <a:srgbClr val="000066"/>
                </a:solidFill>
                <a:latin typeface="Times New Roman" panose="02020603050405020304" pitchFamily="18" charset="0"/>
                <a:ea typeface="楷体_GB2312" pitchFamily="49" charset="-122"/>
              </a:rPr>
              <a:t>Q</a:t>
            </a:r>
            <a:r>
              <a:rPr lang="en-US" altLang="zh-CN" baseline="-25000">
                <a:solidFill>
                  <a:srgbClr val="000066"/>
                </a:solidFill>
                <a:latin typeface="Times New Roman" panose="02020603050405020304" pitchFamily="18" charset="0"/>
                <a:ea typeface="楷体_GB2312" pitchFamily="49" charset="-122"/>
              </a:rPr>
              <a:t>1</a:t>
            </a:r>
            <a:r>
              <a:rPr lang="en-US" altLang="zh-CN" i="1">
                <a:solidFill>
                  <a:srgbClr val="000066"/>
                </a:solidFill>
                <a:latin typeface="Times New Roman" panose="02020603050405020304" pitchFamily="18" charset="0"/>
                <a:ea typeface="楷体_GB2312" pitchFamily="49" charset="-122"/>
              </a:rPr>
              <a:t>Q</a:t>
            </a:r>
            <a:r>
              <a:rPr lang="en-US" altLang="zh-CN" baseline="-25000">
                <a:solidFill>
                  <a:srgbClr val="000066"/>
                </a:solidFill>
                <a:latin typeface="Times New Roman" panose="02020603050405020304" pitchFamily="18" charset="0"/>
                <a:ea typeface="楷体_GB2312" pitchFamily="49" charset="-122"/>
              </a:rPr>
              <a:t>0</a:t>
            </a:r>
            <a:r>
              <a:rPr lang="en-US" altLang="zh-CN">
                <a:solidFill>
                  <a:srgbClr val="000066"/>
                </a:solidFill>
                <a:latin typeface="Times New Roman" panose="02020603050405020304" pitchFamily="18" charset="0"/>
                <a:ea typeface="楷体_GB2312" pitchFamily="49" charset="-122"/>
              </a:rPr>
              <a:t>=1000</a:t>
            </a:r>
            <a:r>
              <a:rPr lang="zh-CN" altLang="en-US">
                <a:solidFill>
                  <a:srgbClr val="000066"/>
                </a:solidFill>
                <a:latin typeface="Times New Roman" panose="02020603050405020304" pitchFamily="18" charset="0"/>
              </a:rPr>
              <a:t>，</a:t>
            </a:r>
            <a:r>
              <a:rPr lang="zh-CN" altLang="en-US" sz="1800" b="0">
                <a:latin typeface="Times New Roman" panose="02020603050405020304" pitchFamily="18" charset="0"/>
              </a:rPr>
              <a:t> </a:t>
            </a:r>
          </a:p>
        </p:txBody>
      </p:sp>
      <p:sp>
        <p:nvSpPr>
          <p:cNvPr id="405525" name="Rectangle 21">
            <a:extLst>
              <a:ext uri="{FF2B5EF4-FFF2-40B4-BE49-F238E27FC236}">
                <a16:creationId xmlns:a16="http://schemas.microsoft.com/office/drawing/2014/main" id="{9CF48FF9-77E9-DA32-1D7A-12F0250958E0}"/>
              </a:ext>
            </a:extLst>
          </p:cNvPr>
          <p:cNvSpPr>
            <a:spLocks noChangeArrowheads="1"/>
          </p:cNvSpPr>
          <p:nvPr/>
        </p:nvSpPr>
        <p:spPr bwMode="auto">
          <a:xfrm>
            <a:off x="5114925" y="1844675"/>
            <a:ext cx="4029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rgbClr val="000066"/>
                </a:solidFill>
                <a:latin typeface="Times New Roman" panose="02020603050405020304" pitchFamily="18" charset="0"/>
                <a:ea typeface="楷体_GB2312" pitchFamily="49" charset="-122"/>
              </a:rPr>
              <a:t>第四个</a:t>
            </a:r>
            <a:r>
              <a:rPr lang="en-US" altLang="zh-CN" i="1">
                <a:solidFill>
                  <a:srgbClr val="000066"/>
                </a:solidFill>
                <a:latin typeface="Times New Roman" panose="02020603050405020304" pitchFamily="18" charset="0"/>
                <a:ea typeface="楷体_GB2312" pitchFamily="49" charset="-122"/>
              </a:rPr>
              <a:t>CP:Q</a:t>
            </a:r>
            <a:r>
              <a:rPr lang="en-US" altLang="zh-CN" baseline="-25000">
                <a:solidFill>
                  <a:srgbClr val="000066"/>
                </a:solidFill>
                <a:latin typeface="Times New Roman" panose="02020603050405020304" pitchFamily="18" charset="0"/>
                <a:ea typeface="楷体_GB2312" pitchFamily="49" charset="-122"/>
              </a:rPr>
              <a:t>3</a:t>
            </a:r>
            <a:r>
              <a:rPr lang="en-US" altLang="zh-CN" i="1">
                <a:solidFill>
                  <a:srgbClr val="000066"/>
                </a:solidFill>
                <a:latin typeface="Times New Roman" panose="02020603050405020304" pitchFamily="18" charset="0"/>
                <a:ea typeface="楷体_GB2312" pitchFamily="49" charset="-122"/>
              </a:rPr>
              <a:t>Q</a:t>
            </a:r>
            <a:r>
              <a:rPr lang="en-US" altLang="zh-CN" baseline="-25000">
                <a:solidFill>
                  <a:srgbClr val="000066"/>
                </a:solidFill>
                <a:latin typeface="Times New Roman" panose="02020603050405020304" pitchFamily="18" charset="0"/>
                <a:ea typeface="楷体_GB2312" pitchFamily="49" charset="-122"/>
              </a:rPr>
              <a:t>2</a:t>
            </a:r>
            <a:r>
              <a:rPr lang="en-US" altLang="zh-CN" i="1">
                <a:solidFill>
                  <a:srgbClr val="000066"/>
                </a:solidFill>
                <a:latin typeface="Times New Roman" panose="02020603050405020304" pitchFamily="18" charset="0"/>
                <a:ea typeface="楷体_GB2312" pitchFamily="49" charset="-122"/>
              </a:rPr>
              <a:t>Q</a:t>
            </a:r>
            <a:r>
              <a:rPr lang="en-US" altLang="zh-CN" baseline="-25000">
                <a:solidFill>
                  <a:srgbClr val="000066"/>
                </a:solidFill>
                <a:latin typeface="Times New Roman" panose="02020603050405020304" pitchFamily="18" charset="0"/>
                <a:ea typeface="楷体_GB2312" pitchFamily="49" charset="-122"/>
              </a:rPr>
              <a:t>1</a:t>
            </a:r>
            <a:r>
              <a:rPr lang="en-US" altLang="zh-CN" i="1">
                <a:solidFill>
                  <a:srgbClr val="000066"/>
                </a:solidFill>
                <a:latin typeface="Times New Roman" panose="02020603050405020304" pitchFamily="18" charset="0"/>
                <a:ea typeface="楷体_GB2312" pitchFamily="49" charset="-122"/>
              </a:rPr>
              <a:t>Q</a:t>
            </a:r>
            <a:r>
              <a:rPr lang="en-US" altLang="zh-CN" baseline="-25000">
                <a:solidFill>
                  <a:srgbClr val="000066"/>
                </a:solidFill>
                <a:latin typeface="Times New Roman" panose="02020603050405020304" pitchFamily="18" charset="0"/>
                <a:ea typeface="楷体_GB2312" pitchFamily="49" charset="-122"/>
              </a:rPr>
              <a:t>0</a:t>
            </a:r>
            <a:r>
              <a:rPr lang="en-US" altLang="zh-CN">
                <a:solidFill>
                  <a:srgbClr val="000066"/>
                </a:solidFill>
                <a:latin typeface="Times New Roman" panose="02020603050405020304" pitchFamily="18" charset="0"/>
                <a:ea typeface="楷体_GB2312" pitchFamily="49" charset="-122"/>
              </a:rPr>
              <a:t>=0001</a:t>
            </a:r>
            <a:r>
              <a:rPr lang="zh-CN" altLang="en-US">
                <a:solidFill>
                  <a:srgbClr val="000066"/>
                </a:solidFill>
                <a:latin typeface="Times New Roman" panose="02020603050405020304" pitchFamily="18" charset="0"/>
              </a:rPr>
              <a:t>，</a:t>
            </a:r>
            <a:r>
              <a:rPr lang="zh-CN" altLang="en-US" sz="1800" b="0">
                <a:latin typeface="Times New Roman" panose="02020603050405020304" pitchFamily="18" charset="0"/>
              </a:rPr>
              <a:t> </a:t>
            </a:r>
          </a:p>
        </p:txBody>
      </p:sp>
      <p:sp>
        <p:nvSpPr>
          <p:cNvPr id="405526" name="Rectangle 22">
            <a:extLst>
              <a:ext uri="{FF2B5EF4-FFF2-40B4-BE49-F238E27FC236}">
                <a16:creationId xmlns:a16="http://schemas.microsoft.com/office/drawing/2014/main" id="{51E4D4D7-5588-3A4D-1571-CE0A14862E05}"/>
              </a:ext>
            </a:extLst>
          </p:cNvPr>
          <p:cNvSpPr>
            <a:spLocks noChangeArrowheads="1"/>
          </p:cNvSpPr>
          <p:nvPr/>
        </p:nvSpPr>
        <p:spPr bwMode="auto">
          <a:xfrm>
            <a:off x="5114925" y="2312988"/>
            <a:ext cx="4029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rgbClr val="000066"/>
                </a:solidFill>
                <a:latin typeface="Times New Roman" panose="02020603050405020304" pitchFamily="18" charset="0"/>
                <a:ea typeface="楷体_GB2312" pitchFamily="49" charset="-122"/>
              </a:rPr>
              <a:t>第五个</a:t>
            </a:r>
            <a:r>
              <a:rPr lang="en-US" altLang="zh-CN" i="1">
                <a:solidFill>
                  <a:srgbClr val="000066"/>
                </a:solidFill>
                <a:latin typeface="Times New Roman" panose="02020603050405020304" pitchFamily="18" charset="0"/>
                <a:ea typeface="楷体_GB2312" pitchFamily="49" charset="-122"/>
              </a:rPr>
              <a:t>CP:Q</a:t>
            </a:r>
            <a:r>
              <a:rPr lang="en-US" altLang="zh-CN" baseline="-25000">
                <a:solidFill>
                  <a:srgbClr val="000066"/>
                </a:solidFill>
                <a:latin typeface="Times New Roman" panose="02020603050405020304" pitchFamily="18" charset="0"/>
                <a:ea typeface="楷体_GB2312" pitchFamily="49" charset="-122"/>
              </a:rPr>
              <a:t>3</a:t>
            </a:r>
            <a:r>
              <a:rPr lang="en-US" altLang="zh-CN" i="1">
                <a:solidFill>
                  <a:srgbClr val="000066"/>
                </a:solidFill>
                <a:latin typeface="Times New Roman" panose="02020603050405020304" pitchFamily="18" charset="0"/>
                <a:ea typeface="楷体_GB2312" pitchFamily="49" charset="-122"/>
              </a:rPr>
              <a:t>Q</a:t>
            </a:r>
            <a:r>
              <a:rPr lang="en-US" altLang="zh-CN" baseline="-25000">
                <a:solidFill>
                  <a:srgbClr val="000066"/>
                </a:solidFill>
                <a:latin typeface="Times New Roman" panose="02020603050405020304" pitchFamily="18" charset="0"/>
                <a:ea typeface="楷体_GB2312" pitchFamily="49" charset="-122"/>
              </a:rPr>
              <a:t>2</a:t>
            </a:r>
            <a:r>
              <a:rPr lang="en-US" altLang="zh-CN" i="1">
                <a:solidFill>
                  <a:srgbClr val="000066"/>
                </a:solidFill>
                <a:latin typeface="Times New Roman" panose="02020603050405020304" pitchFamily="18" charset="0"/>
                <a:ea typeface="楷体_GB2312" pitchFamily="49" charset="-122"/>
              </a:rPr>
              <a:t>Q</a:t>
            </a:r>
            <a:r>
              <a:rPr lang="en-US" altLang="zh-CN" baseline="-25000">
                <a:solidFill>
                  <a:srgbClr val="000066"/>
                </a:solidFill>
                <a:latin typeface="Times New Roman" panose="02020603050405020304" pitchFamily="18" charset="0"/>
                <a:ea typeface="楷体_GB2312" pitchFamily="49" charset="-122"/>
              </a:rPr>
              <a:t>1</a:t>
            </a:r>
            <a:r>
              <a:rPr lang="en-US" altLang="zh-CN" i="1">
                <a:solidFill>
                  <a:srgbClr val="000066"/>
                </a:solidFill>
                <a:latin typeface="Times New Roman" panose="02020603050405020304" pitchFamily="18" charset="0"/>
                <a:ea typeface="楷体_GB2312" pitchFamily="49" charset="-122"/>
              </a:rPr>
              <a:t>Q</a:t>
            </a:r>
            <a:r>
              <a:rPr lang="en-US" altLang="zh-CN" baseline="-25000">
                <a:solidFill>
                  <a:srgbClr val="000066"/>
                </a:solidFill>
                <a:latin typeface="Times New Roman" panose="02020603050405020304" pitchFamily="18" charset="0"/>
                <a:ea typeface="楷体_GB2312" pitchFamily="49" charset="-122"/>
              </a:rPr>
              <a:t>0</a:t>
            </a:r>
            <a:r>
              <a:rPr lang="en-US" altLang="zh-CN">
                <a:solidFill>
                  <a:srgbClr val="000066"/>
                </a:solidFill>
                <a:latin typeface="Times New Roman" panose="02020603050405020304" pitchFamily="18" charset="0"/>
                <a:ea typeface="楷体_GB2312" pitchFamily="49" charset="-122"/>
              </a:rPr>
              <a:t>=0010</a:t>
            </a:r>
            <a:r>
              <a:rPr lang="zh-CN" altLang="en-US">
                <a:solidFill>
                  <a:srgbClr val="000066"/>
                </a:solidFill>
                <a:latin typeface="Times New Roman" panose="02020603050405020304" pitchFamily="18" charset="0"/>
              </a:rPr>
              <a:t>，</a:t>
            </a:r>
            <a:r>
              <a:rPr lang="zh-CN" altLang="en-US" sz="1800" b="0">
                <a:latin typeface="Times New Roman" panose="02020603050405020304" pitchFamily="18"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05517"/>
                                        </p:tgtEl>
                                        <p:attrNameLst>
                                          <p:attrName>style.visibility</p:attrName>
                                        </p:attrNameLst>
                                      </p:cBhvr>
                                      <p:to>
                                        <p:strVal val="visible"/>
                                      </p:to>
                                    </p:set>
                                    <p:animEffect transition="in" filter="strips(downRight)">
                                      <p:cBhvr>
                                        <p:cTn id="7" dur="500"/>
                                        <p:tgtEl>
                                          <p:spTgt spid="4055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05509"/>
                                        </p:tgtEl>
                                        <p:attrNameLst>
                                          <p:attrName>style.visibility</p:attrName>
                                        </p:attrNameLst>
                                      </p:cBhvr>
                                      <p:to>
                                        <p:strVal val="visible"/>
                                      </p:to>
                                    </p:set>
                                    <p:animEffect transition="in" filter="wipe(left)">
                                      <p:cBhvr>
                                        <p:cTn id="12" dur="500"/>
                                        <p:tgtEl>
                                          <p:spTgt spid="40550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2" fill="hold" nodeType="clickEffect">
                                  <p:stCondLst>
                                    <p:cond delay="0"/>
                                  </p:stCondLst>
                                  <p:childTnLst>
                                    <p:set>
                                      <p:cBhvr>
                                        <p:cTn id="16" dur="1" fill="hold">
                                          <p:stCondLst>
                                            <p:cond delay="0"/>
                                          </p:stCondLst>
                                        </p:cTn>
                                        <p:tgtEl>
                                          <p:spTgt spid="405510"/>
                                        </p:tgtEl>
                                        <p:attrNameLst>
                                          <p:attrName>style.visibility</p:attrName>
                                        </p:attrNameLst>
                                      </p:cBhvr>
                                      <p:to>
                                        <p:strVal val="visible"/>
                                      </p:to>
                                    </p:set>
                                    <p:animEffect transition="in" filter="wipe(right)">
                                      <p:cBhvr>
                                        <p:cTn id="17" dur="500"/>
                                        <p:tgtEl>
                                          <p:spTgt spid="4055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405514"/>
                                        </p:tgtEl>
                                        <p:attrNameLst>
                                          <p:attrName>style.visibility</p:attrName>
                                        </p:attrNameLst>
                                      </p:cBhvr>
                                      <p:to>
                                        <p:strVal val="visible"/>
                                      </p:to>
                                    </p:set>
                                    <p:animEffect transition="in" filter="strips(downRight)">
                                      <p:cBhvr>
                                        <p:cTn id="22" dur="500"/>
                                        <p:tgtEl>
                                          <p:spTgt spid="4055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405522"/>
                                        </p:tgtEl>
                                        <p:attrNameLst>
                                          <p:attrName>style.visibility</p:attrName>
                                        </p:attrNameLst>
                                      </p:cBhvr>
                                      <p:to>
                                        <p:strVal val="visible"/>
                                      </p:to>
                                    </p:set>
                                    <p:animEffect transition="in" filter="strips(downRight)">
                                      <p:cBhvr>
                                        <p:cTn id="27" dur="500"/>
                                        <p:tgtEl>
                                          <p:spTgt spid="40552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405523"/>
                                        </p:tgtEl>
                                        <p:attrNameLst>
                                          <p:attrName>style.visibility</p:attrName>
                                        </p:attrNameLst>
                                      </p:cBhvr>
                                      <p:to>
                                        <p:strVal val="visible"/>
                                      </p:to>
                                    </p:set>
                                    <p:animEffect transition="in" filter="strips(downRight)">
                                      <p:cBhvr>
                                        <p:cTn id="32" dur="500"/>
                                        <p:tgtEl>
                                          <p:spTgt spid="40552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405524"/>
                                        </p:tgtEl>
                                        <p:attrNameLst>
                                          <p:attrName>style.visibility</p:attrName>
                                        </p:attrNameLst>
                                      </p:cBhvr>
                                      <p:to>
                                        <p:strVal val="visible"/>
                                      </p:to>
                                    </p:set>
                                    <p:animEffect transition="in" filter="strips(downRight)">
                                      <p:cBhvr>
                                        <p:cTn id="37" dur="500"/>
                                        <p:tgtEl>
                                          <p:spTgt spid="40552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405525"/>
                                        </p:tgtEl>
                                        <p:attrNameLst>
                                          <p:attrName>style.visibility</p:attrName>
                                        </p:attrNameLst>
                                      </p:cBhvr>
                                      <p:to>
                                        <p:strVal val="visible"/>
                                      </p:to>
                                    </p:set>
                                    <p:animEffect transition="in" filter="strips(downRight)">
                                      <p:cBhvr>
                                        <p:cTn id="42" dur="500"/>
                                        <p:tgtEl>
                                          <p:spTgt spid="40552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405526"/>
                                        </p:tgtEl>
                                        <p:attrNameLst>
                                          <p:attrName>style.visibility</p:attrName>
                                        </p:attrNameLst>
                                      </p:cBhvr>
                                      <p:to>
                                        <p:strVal val="visible"/>
                                      </p:to>
                                    </p:set>
                                    <p:animEffect transition="in" filter="strips(downRight)">
                                      <p:cBhvr>
                                        <p:cTn id="47" dur="500"/>
                                        <p:tgtEl>
                                          <p:spTgt spid="40552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1" fill="hold" nodeType="clickEffect">
                                  <p:stCondLst>
                                    <p:cond delay="0"/>
                                  </p:stCondLst>
                                  <p:childTnLst>
                                    <p:set>
                                      <p:cBhvr>
                                        <p:cTn id="51" dur="1" fill="hold">
                                          <p:stCondLst>
                                            <p:cond delay="0"/>
                                          </p:stCondLst>
                                        </p:cTn>
                                        <p:tgtEl>
                                          <p:spTgt spid="405518"/>
                                        </p:tgtEl>
                                        <p:attrNameLst>
                                          <p:attrName>style.visibility</p:attrName>
                                        </p:attrNameLst>
                                      </p:cBhvr>
                                      <p:to>
                                        <p:strVal val="visible"/>
                                      </p:to>
                                    </p:set>
                                    <p:animEffect transition="in" filter="wipe(up)">
                                      <p:cBhvr>
                                        <p:cTn id="52" dur="500"/>
                                        <p:tgtEl>
                                          <p:spTgt spid="405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514" grpId="0"/>
      <p:bldP spid="405517" grpId="0"/>
      <p:bldP spid="405522" grpId="0"/>
      <p:bldP spid="405523" grpId="0"/>
      <p:bldP spid="405524" grpId="0"/>
      <p:bldP spid="405525" grpId="0"/>
      <p:bldP spid="405526"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6532" name="Object 4">
            <a:extLst>
              <a:ext uri="{FF2B5EF4-FFF2-40B4-BE49-F238E27FC236}">
                <a16:creationId xmlns:a16="http://schemas.microsoft.com/office/drawing/2014/main" id="{2EB9E56F-9823-FFDF-ADE5-A4B76B90489E}"/>
              </a:ext>
            </a:extLst>
          </p:cNvPr>
          <p:cNvGraphicFramePr>
            <a:graphicFrameLocks noChangeAspect="1"/>
          </p:cNvGraphicFramePr>
          <p:nvPr/>
        </p:nvGraphicFramePr>
        <p:xfrm>
          <a:off x="3960813" y="1090613"/>
          <a:ext cx="5183187" cy="1436687"/>
        </p:xfrm>
        <a:graphic>
          <a:graphicData uri="http://schemas.openxmlformats.org/presentationml/2006/ole">
            <mc:AlternateContent xmlns:mc="http://schemas.openxmlformats.org/markup-compatibility/2006">
              <mc:Choice xmlns:v="urn:schemas-microsoft-com:vml" Requires="v">
                <p:oleObj name="图片" r:id="rId2" imgW="3429000" imgH="792480" progId="Word.Picture.8">
                  <p:embed/>
                </p:oleObj>
              </mc:Choice>
              <mc:Fallback>
                <p:oleObj name="图片" r:id="rId2" imgW="3429000" imgH="792480" progId="Word.Picture.8">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0813" y="1090613"/>
                        <a:ext cx="5183187" cy="143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6533" name="Object 5">
            <a:extLst>
              <a:ext uri="{FF2B5EF4-FFF2-40B4-BE49-F238E27FC236}">
                <a16:creationId xmlns:a16="http://schemas.microsoft.com/office/drawing/2014/main" id="{9A071488-226C-0E82-C340-879A6CC70719}"/>
              </a:ext>
            </a:extLst>
          </p:cNvPr>
          <p:cNvGraphicFramePr>
            <a:graphicFrameLocks noChangeAspect="1"/>
          </p:cNvGraphicFramePr>
          <p:nvPr/>
        </p:nvGraphicFramePr>
        <p:xfrm>
          <a:off x="4502150" y="1514475"/>
          <a:ext cx="4579938" cy="1055688"/>
        </p:xfrm>
        <a:graphic>
          <a:graphicData uri="http://schemas.openxmlformats.org/presentationml/2006/ole">
            <mc:AlternateContent xmlns:mc="http://schemas.openxmlformats.org/markup-compatibility/2006">
              <mc:Choice xmlns:v="urn:schemas-microsoft-com:vml" Requires="v">
                <p:oleObj name="图片" r:id="rId4" imgW="3029712" imgH="582168" progId="Word.Picture.8">
                  <p:embed/>
                </p:oleObj>
              </mc:Choice>
              <mc:Fallback>
                <p:oleObj name="图片" r:id="rId4" imgW="3029712" imgH="582168" progId="Word.Picture.8">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2150" y="1514475"/>
                        <a:ext cx="4579938" cy="105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6534" name="Object 6">
            <a:extLst>
              <a:ext uri="{FF2B5EF4-FFF2-40B4-BE49-F238E27FC236}">
                <a16:creationId xmlns:a16="http://schemas.microsoft.com/office/drawing/2014/main" id="{EDD26F7B-9C90-6BAF-807C-6BE9E3B4397C}"/>
              </a:ext>
            </a:extLst>
          </p:cNvPr>
          <p:cNvGraphicFramePr>
            <a:graphicFrameLocks noChangeAspect="1"/>
          </p:cNvGraphicFramePr>
          <p:nvPr/>
        </p:nvGraphicFramePr>
        <p:xfrm>
          <a:off x="5459413" y="441325"/>
          <a:ext cx="1885950" cy="1108075"/>
        </p:xfrm>
        <a:graphic>
          <a:graphicData uri="http://schemas.openxmlformats.org/presentationml/2006/ole">
            <mc:AlternateContent xmlns:mc="http://schemas.openxmlformats.org/markup-compatibility/2006">
              <mc:Choice xmlns:v="urn:schemas-microsoft-com:vml" Requires="v">
                <p:oleObj name="图片" r:id="rId6" imgW="1249122" imgH="608586" progId="Word.Picture.8">
                  <p:embed/>
                </p:oleObj>
              </mc:Choice>
              <mc:Fallback>
                <p:oleObj name="图片" r:id="rId6" imgW="1249122" imgH="608586" progId="Word.Picture.8">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59413" y="441325"/>
                        <a:ext cx="188595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6535" name="Rectangle 7">
            <a:extLst>
              <a:ext uri="{FF2B5EF4-FFF2-40B4-BE49-F238E27FC236}">
                <a16:creationId xmlns:a16="http://schemas.microsoft.com/office/drawing/2014/main" id="{CDA81760-F2B5-23E0-E3EC-370962C9CF42}"/>
              </a:ext>
            </a:extLst>
          </p:cNvPr>
          <p:cNvSpPr>
            <a:spLocks noChangeArrowheads="1"/>
          </p:cNvSpPr>
          <p:nvPr/>
        </p:nvSpPr>
        <p:spPr bwMode="auto">
          <a:xfrm>
            <a:off x="6265863" y="1414463"/>
            <a:ext cx="215900" cy="179387"/>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06536" name="Rectangle 8">
            <a:extLst>
              <a:ext uri="{FF2B5EF4-FFF2-40B4-BE49-F238E27FC236}">
                <a16:creationId xmlns:a16="http://schemas.microsoft.com/office/drawing/2014/main" id="{E1B84E4E-CD2B-1AA7-BF54-93A94496057A}"/>
              </a:ext>
            </a:extLst>
          </p:cNvPr>
          <p:cNvSpPr>
            <a:spLocks noChangeArrowheads="1"/>
          </p:cNvSpPr>
          <p:nvPr/>
        </p:nvSpPr>
        <p:spPr bwMode="auto">
          <a:xfrm>
            <a:off x="1008063" y="1341438"/>
            <a:ext cx="16462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accent2"/>
              </a:buClr>
              <a:buFont typeface="Wingdings" panose="05000000000000000000" pitchFamily="2" charset="2"/>
              <a:buChar char="o"/>
              <a:tabLst>
                <a:tab pos="52562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52562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52562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52562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52562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52562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52562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52562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5256213" algn="r"/>
              </a:tabLst>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400">
                <a:solidFill>
                  <a:srgbClr val="000066"/>
                </a:solidFill>
                <a:latin typeface="楷体_GB2312" pitchFamily="49" charset="-122"/>
              </a:rPr>
              <a:t>a</a:t>
            </a:r>
            <a:r>
              <a:rPr lang="zh-CN" altLang="en-US" sz="2400">
                <a:solidFill>
                  <a:srgbClr val="000066"/>
                </a:solidFill>
                <a:latin typeface="楷体_GB2312" pitchFamily="49" charset="-122"/>
              </a:rPr>
              <a:t>、电路</a:t>
            </a:r>
          </a:p>
        </p:txBody>
      </p:sp>
      <p:sp>
        <p:nvSpPr>
          <p:cNvPr id="406537" name="Rectangle 9">
            <a:extLst>
              <a:ext uri="{FF2B5EF4-FFF2-40B4-BE49-F238E27FC236}">
                <a16:creationId xmlns:a16="http://schemas.microsoft.com/office/drawing/2014/main" id="{0A3825C2-8DDA-4263-3FC6-474715D46E8C}"/>
              </a:ext>
            </a:extLst>
          </p:cNvPr>
          <p:cNvSpPr>
            <a:spLocks noChangeArrowheads="1"/>
          </p:cNvSpPr>
          <p:nvPr/>
        </p:nvSpPr>
        <p:spPr bwMode="auto">
          <a:xfrm>
            <a:off x="215900" y="512763"/>
            <a:ext cx="309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solidFill>
                  <a:srgbClr val="000066"/>
                </a:solidFill>
                <a:latin typeface="楷体_GB2312" pitchFamily="49" charset="-122"/>
                <a:ea typeface="楷体_GB2312" pitchFamily="49" charset="-122"/>
              </a:rPr>
              <a:t>    ② </a:t>
            </a:r>
            <a:r>
              <a:rPr lang="zh-CN" altLang="en-US">
                <a:solidFill>
                  <a:srgbClr val="000066"/>
                </a:solidFill>
                <a:latin typeface="楷体_GB2312" pitchFamily="49" charset="-122"/>
                <a:ea typeface="楷体_GB2312" pitchFamily="49" charset="-122"/>
              </a:rPr>
              <a:t>扭环形计数器</a:t>
            </a:r>
          </a:p>
        </p:txBody>
      </p:sp>
      <p:sp>
        <p:nvSpPr>
          <p:cNvPr id="406538" name="Rectangle 10">
            <a:extLst>
              <a:ext uri="{FF2B5EF4-FFF2-40B4-BE49-F238E27FC236}">
                <a16:creationId xmlns:a16="http://schemas.microsoft.com/office/drawing/2014/main" id="{1BAA8A63-2B79-394B-D39F-2A1ECA7487FE}"/>
              </a:ext>
            </a:extLst>
          </p:cNvPr>
          <p:cNvSpPr>
            <a:spLocks noChangeArrowheads="1"/>
          </p:cNvSpPr>
          <p:nvPr/>
        </p:nvSpPr>
        <p:spPr bwMode="auto">
          <a:xfrm>
            <a:off x="971550" y="1916113"/>
            <a:ext cx="2052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accent2"/>
              </a:buClr>
              <a:buFont typeface="Wingdings" panose="05000000000000000000" pitchFamily="2" charset="2"/>
              <a:buChar char="o"/>
              <a:tabLst>
                <a:tab pos="52562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52562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52562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52562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52562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52562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52562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52562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5256213" algn="r"/>
              </a:tabLst>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400">
                <a:solidFill>
                  <a:srgbClr val="000066"/>
                </a:solidFill>
                <a:latin typeface="楷体_GB2312" pitchFamily="49" charset="-122"/>
              </a:rPr>
              <a:t>b</a:t>
            </a:r>
            <a:r>
              <a:rPr lang="zh-CN" altLang="en-US" sz="2400">
                <a:solidFill>
                  <a:srgbClr val="000066"/>
                </a:solidFill>
                <a:latin typeface="楷体_GB2312" pitchFamily="49" charset="-122"/>
              </a:rPr>
              <a:t>、状态表</a:t>
            </a:r>
          </a:p>
        </p:txBody>
      </p:sp>
      <p:sp>
        <p:nvSpPr>
          <p:cNvPr id="140297" name="Rectangle 11">
            <a:extLst>
              <a:ext uri="{FF2B5EF4-FFF2-40B4-BE49-F238E27FC236}">
                <a16:creationId xmlns:a16="http://schemas.microsoft.com/office/drawing/2014/main" id="{D32061E0-BE1C-189B-325C-5200F873C815}"/>
              </a:ext>
            </a:extLst>
          </p:cNvPr>
          <p:cNvSpPr>
            <a:spLocks noChangeArrowheads="1"/>
          </p:cNvSpPr>
          <p:nvPr/>
        </p:nvSpPr>
        <p:spPr bwMode="auto">
          <a:xfrm>
            <a:off x="0" y="476250"/>
            <a:ext cx="79216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40298" name="Rectangle 12">
            <a:extLst>
              <a:ext uri="{FF2B5EF4-FFF2-40B4-BE49-F238E27FC236}">
                <a16:creationId xmlns:a16="http://schemas.microsoft.com/office/drawing/2014/main" id="{6D49A39C-AA9F-DB23-1C74-5038AA627077}"/>
              </a:ext>
            </a:extLst>
          </p:cNvPr>
          <p:cNvSpPr>
            <a:spLocks noChangeArrowheads="1"/>
          </p:cNvSpPr>
          <p:nvPr/>
        </p:nvSpPr>
        <p:spPr bwMode="auto">
          <a:xfrm>
            <a:off x="0" y="476250"/>
            <a:ext cx="79216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40299" name="Rectangle 13">
            <a:extLst>
              <a:ext uri="{FF2B5EF4-FFF2-40B4-BE49-F238E27FC236}">
                <a16:creationId xmlns:a16="http://schemas.microsoft.com/office/drawing/2014/main" id="{9C1F4B68-8AA6-232D-85C6-8EFEC0A86C0D}"/>
              </a:ext>
            </a:extLst>
          </p:cNvPr>
          <p:cNvSpPr>
            <a:spLocks noChangeArrowheads="1"/>
          </p:cNvSpPr>
          <p:nvPr/>
        </p:nvSpPr>
        <p:spPr bwMode="auto">
          <a:xfrm>
            <a:off x="0" y="476250"/>
            <a:ext cx="79216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40300" name="Rectangle 14">
            <a:extLst>
              <a:ext uri="{FF2B5EF4-FFF2-40B4-BE49-F238E27FC236}">
                <a16:creationId xmlns:a16="http://schemas.microsoft.com/office/drawing/2014/main" id="{44486AE3-76F0-2247-51AF-05F06A0B9401}"/>
              </a:ext>
            </a:extLst>
          </p:cNvPr>
          <p:cNvSpPr>
            <a:spLocks noChangeArrowheads="1"/>
          </p:cNvSpPr>
          <p:nvPr/>
        </p:nvSpPr>
        <p:spPr bwMode="auto">
          <a:xfrm>
            <a:off x="0" y="476250"/>
            <a:ext cx="79216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40301" name="Rectangle 15">
            <a:extLst>
              <a:ext uri="{FF2B5EF4-FFF2-40B4-BE49-F238E27FC236}">
                <a16:creationId xmlns:a16="http://schemas.microsoft.com/office/drawing/2014/main" id="{A92BE3FB-1346-9843-557F-E3541EB8EDAA}"/>
              </a:ext>
            </a:extLst>
          </p:cNvPr>
          <p:cNvSpPr>
            <a:spLocks noChangeArrowheads="1"/>
          </p:cNvSpPr>
          <p:nvPr/>
        </p:nvSpPr>
        <p:spPr bwMode="auto">
          <a:xfrm>
            <a:off x="0" y="476250"/>
            <a:ext cx="79216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40302" name="Rectangle 16">
            <a:extLst>
              <a:ext uri="{FF2B5EF4-FFF2-40B4-BE49-F238E27FC236}">
                <a16:creationId xmlns:a16="http://schemas.microsoft.com/office/drawing/2014/main" id="{5C313BEE-EC42-7BE6-E358-6358136F0408}"/>
              </a:ext>
            </a:extLst>
          </p:cNvPr>
          <p:cNvSpPr>
            <a:spLocks noChangeArrowheads="1"/>
          </p:cNvSpPr>
          <p:nvPr/>
        </p:nvSpPr>
        <p:spPr bwMode="auto">
          <a:xfrm>
            <a:off x="0" y="476250"/>
            <a:ext cx="79216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40303" name="Rectangle 17">
            <a:extLst>
              <a:ext uri="{FF2B5EF4-FFF2-40B4-BE49-F238E27FC236}">
                <a16:creationId xmlns:a16="http://schemas.microsoft.com/office/drawing/2014/main" id="{BB6A4640-40F4-67C5-04B6-28BA1BEFEFC2}"/>
              </a:ext>
            </a:extLst>
          </p:cNvPr>
          <p:cNvSpPr>
            <a:spLocks noChangeArrowheads="1"/>
          </p:cNvSpPr>
          <p:nvPr/>
        </p:nvSpPr>
        <p:spPr bwMode="auto">
          <a:xfrm>
            <a:off x="0" y="476250"/>
            <a:ext cx="79216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40304" name="Rectangle 18">
            <a:extLst>
              <a:ext uri="{FF2B5EF4-FFF2-40B4-BE49-F238E27FC236}">
                <a16:creationId xmlns:a16="http://schemas.microsoft.com/office/drawing/2014/main" id="{54F13A4E-B72D-8AE8-3E15-A94F24741715}"/>
              </a:ext>
            </a:extLst>
          </p:cNvPr>
          <p:cNvSpPr>
            <a:spLocks noChangeArrowheads="1"/>
          </p:cNvSpPr>
          <p:nvPr/>
        </p:nvSpPr>
        <p:spPr bwMode="auto">
          <a:xfrm>
            <a:off x="0" y="476250"/>
            <a:ext cx="79216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40305" name="Rectangle 19">
            <a:extLst>
              <a:ext uri="{FF2B5EF4-FFF2-40B4-BE49-F238E27FC236}">
                <a16:creationId xmlns:a16="http://schemas.microsoft.com/office/drawing/2014/main" id="{8029DB6C-BFFD-56EF-A320-61F7176009B3}"/>
              </a:ext>
            </a:extLst>
          </p:cNvPr>
          <p:cNvSpPr>
            <a:spLocks noChangeArrowheads="1"/>
          </p:cNvSpPr>
          <p:nvPr/>
        </p:nvSpPr>
        <p:spPr bwMode="auto">
          <a:xfrm>
            <a:off x="0" y="476250"/>
            <a:ext cx="79216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40306" name="Rectangle 20">
            <a:extLst>
              <a:ext uri="{FF2B5EF4-FFF2-40B4-BE49-F238E27FC236}">
                <a16:creationId xmlns:a16="http://schemas.microsoft.com/office/drawing/2014/main" id="{88AD1534-B7B2-B563-D657-1DA8EC2F9BAE}"/>
              </a:ext>
            </a:extLst>
          </p:cNvPr>
          <p:cNvSpPr>
            <a:spLocks noChangeArrowheads="1"/>
          </p:cNvSpPr>
          <p:nvPr/>
        </p:nvSpPr>
        <p:spPr bwMode="auto">
          <a:xfrm>
            <a:off x="0" y="476250"/>
            <a:ext cx="79216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406643" name="Group 115">
            <a:extLst>
              <a:ext uri="{FF2B5EF4-FFF2-40B4-BE49-F238E27FC236}">
                <a16:creationId xmlns:a16="http://schemas.microsoft.com/office/drawing/2014/main" id="{9104A83F-0010-608D-FE7E-9EF519077874}"/>
              </a:ext>
            </a:extLst>
          </p:cNvPr>
          <p:cNvGraphicFramePr>
            <a:graphicFrameLocks noGrp="1"/>
          </p:cNvGraphicFramePr>
          <p:nvPr/>
        </p:nvGraphicFramePr>
        <p:xfrm>
          <a:off x="4643438" y="2636838"/>
          <a:ext cx="3708400" cy="4022766"/>
        </p:xfrm>
        <a:graphic>
          <a:graphicData uri="http://schemas.openxmlformats.org/drawingml/2006/table">
            <a:tbl>
              <a:tblPr/>
              <a:tblGrid>
                <a:gridCol w="1177925">
                  <a:extLst>
                    <a:ext uri="{9D8B030D-6E8A-4147-A177-3AD203B41FA5}">
                      <a16:colId xmlns:a16="http://schemas.microsoft.com/office/drawing/2014/main" val="20000"/>
                    </a:ext>
                  </a:extLst>
                </a:gridCol>
                <a:gridCol w="474662">
                  <a:extLst>
                    <a:ext uri="{9D8B030D-6E8A-4147-A177-3AD203B41FA5}">
                      <a16:colId xmlns:a16="http://schemas.microsoft.com/office/drawing/2014/main" val="20001"/>
                    </a:ext>
                  </a:extLst>
                </a:gridCol>
                <a:gridCol w="536575">
                  <a:extLst>
                    <a:ext uri="{9D8B030D-6E8A-4147-A177-3AD203B41FA5}">
                      <a16:colId xmlns:a16="http://schemas.microsoft.com/office/drawing/2014/main" val="20002"/>
                    </a:ext>
                  </a:extLst>
                </a:gridCol>
                <a:gridCol w="492125">
                  <a:extLst>
                    <a:ext uri="{9D8B030D-6E8A-4147-A177-3AD203B41FA5}">
                      <a16:colId xmlns:a16="http://schemas.microsoft.com/office/drawing/2014/main" val="20003"/>
                    </a:ext>
                  </a:extLst>
                </a:gridCol>
                <a:gridCol w="560388">
                  <a:extLst>
                    <a:ext uri="{9D8B030D-6E8A-4147-A177-3AD203B41FA5}">
                      <a16:colId xmlns:a16="http://schemas.microsoft.com/office/drawing/2014/main" val="20004"/>
                    </a:ext>
                  </a:extLst>
                </a:gridCol>
                <a:gridCol w="466725">
                  <a:extLst>
                    <a:ext uri="{9D8B030D-6E8A-4147-A177-3AD203B41FA5}">
                      <a16:colId xmlns:a16="http://schemas.microsoft.com/office/drawing/2014/main" val="20005"/>
                    </a:ext>
                  </a:extLst>
                </a:gridCol>
              </a:tblGrid>
              <a:tr h="365702">
                <a:tc>
                  <a:txBody>
                    <a:bodyPr/>
                    <a:lstStyle>
                      <a:lvl1pPr algn="l">
                        <a:spcBef>
                          <a:spcPct val="20000"/>
                        </a:spcBef>
                        <a:buClr>
                          <a:schemeClr val="accent2"/>
                        </a:buClr>
                        <a:buFont typeface="Wingdings" panose="05000000000000000000" pitchFamily="2" charset="2"/>
                        <a:tabLst>
                          <a:tab pos="5256213" algn="r"/>
                        </a:tabLst>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tabLst>
                          <a:tab pos="5256213" algn="r"/>
                        </a:tabLst>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tabLst>
                          <a:tab pos="5256213" algn="r"/>
                        </a:tabLst>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tabLst>
                          <a:tab pos="5256213" algn="r"/>
                        </a:tabLst>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tabLst>
                          <a:tab pos="5256213" algn="r"/>
                        </a:tabLst>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tabLst>
                          <a:tab pos="5256213" algn="r"/>
                        </a:tabLst>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tabLst>
                          <a:tab pos="5256213" algn="r"/>
                        </a:tabLst>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tabLst>
                          <a:tab pos="5256213" algn="r"/>
                        </a:tabLst>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tabLst>
                          <a:tab pos="52562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5256213" algn="r"/>
                        </a:tabLst>
                      </a:pP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状态编号</a:t>
                      </a: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693" marB="456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Q</a:t>
                      </a:r>
                      <a:r>
                        <a:rPr kumimoji="0" lang="en-US" altLang="zh-CN" sz="18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693" marB="45693"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Q</a:t>
                      </a:r>
                      <a:r>
                        <a:rPr kumimoji="0" lang="en-US" altLang="zh-CN" sz="18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693" marB="4569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Q</a:t>
                      </a:r>
                      <a:r>
                        <a:rPr kumimoji="0" lang="en-US" altLang="zh-CN" sz="18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693" marB="4569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Q</a:t>
                      </a:r>
                      <a:r>
                        <a:rPr kumimoji="0" lang="en-US" altLang="zh-CN" sz="18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693" marB="4569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Q</a:t>
                      </a:r>
                      <a:r>
                        <a:rPr kumimoji="0" lang="en-US" altLang="zh-CN" sz="18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693" marB="4569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702">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693" marB="45693"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693" marB="45693"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693" marB="4569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693" marB="4569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693" marB="4569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693" marB="4569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702">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693" marB="45693"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693" marB="45693"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693" marB="4569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693" marB="4569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693" marB="4569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693" marB="4569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702">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693" marB="45693"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693" marB="45693"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693" marB="4569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693" marB="4569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693" marB="4569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693" marB="4569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702">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693" marB="45693"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693" marB="45693"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693" marB="4569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693" marB="4569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693" marB="4569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693" marB="4569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702">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693" marB="45693"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693" marB="45693"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693" marB="4569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693" marB="4569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693" marB="4569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693" marB="4569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702">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693" marB="45693"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693" marB="45693"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693" marB="4569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693" marB="4569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693" marB="4569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693" marB="4569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702">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693" marB="45693"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693" marB="45693"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693" marB="4569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693" marB="4569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693" marB="4569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693" marB="4569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702">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693" marB="45693"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693" marB="45693"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693" marB="4569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693" marB="4569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693" marB="4569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693" marB="4569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702">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693" marB="45693"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693" marB="45693"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693" marB="4569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693" marB="4569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693" marB="4569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693" marB="4569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5702">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693" marB="45693"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693" marB="45693"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693" marB="4569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tabLst>
                          <a:tab pos="266700" algn="r"/>
                          <a:tab pos="5256213" algn="r"/>
                        </a:tabLst>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tabLst>
                          <a:tab pos="266700" algn="r"/>
                          <a:tab pos="5256213" algn="r"/>
                        </a:tabLst>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tabLst>
                          <a:tab pos="266700" algn="r"/>
                          <a:tab pos="5256213" algn="r"/>
                        </a:tabLst>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tabLst>
                          <a:tab pos="266700" algn="r"/>
                          <a:tab pos="5256213" algn="r"/>
                        </a:tabLst>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tabLst>
                          <a:tab pos="266700" algn="r"/>
                          <a:tab pos="5256213" algn="r"/>
                        </a:tabLst>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tabLst>
                          <a:tab pos="266700" algn="r"/>
                          <a:tab pos="5256213" algn="r"/>
                        </a:tabLst>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tabLst>
                          <a:tab pos="266700" algn="r"/>
                          <a:tab pos="5256213" algn="r"/>
                        </a:tabLst>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tabLst>
                          <a:tab pos="266700" algn="r"/>
                          <a:tab pos="5256213" algn="r"/>
                        </a:tabLst>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tabLst>
                          <a:tab pos="266700" algn="r"/>
                          <a:tab pos="52562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266700" algn="r"/>
                          <a:tab pos="5256213" algn="r"/>
                        </a:tabLst>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0</a:t>
                      </a:r>
                    </a:p>
                  </a:txBody>
                  <a:tcPr marT="45693" marB="4569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693" marB="4569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693" marB="45693"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grpSp>
        <p:nvGrpSpPr>
          <p:cNvPr id="406637" name="Group 109">
            <a:extLst>
              <a:ext uri="{FF2B5EF4-FFF2-40B4-BE49-F238E27FC236}">
                <a16:creationId xmlns:a16="http://schemas.microsoft.com/office/drawing/2014/main" id="{BC221EF1-5C69-EB18-1B68-B2DF2DF0E583}"/>
              </a:ext>
            </a:extLst>
          </p:cNvPr>
          <p:cNvGrpSpPr>
            <a:grpSpLocks/>
          </p:cNvGrpSpPr>
          <p:nvPr/>
        </p:nvGrpSpPr>
        <p:grpSpPr bwMode="auto">
          <a:xfrm>
            <a:off x="792163" y="3176588"/>
            <a:ext cx="3384550" cy="3143250"/>
            <a:chOff x="544" y="1979"/>
            <a:chExt cx="2132" cy="1980"/>
          </a:xfrm>
        </p:grpSpPr>
        <p:sp>
          <p:nvSpPr>
            <p:cNvPr id="140397" name="Rectangle 110">
              <a:extLst>
                <a:ext uri="{FF2B5EF4-FFF2-40B4-BE49-F238E27FC236}">
                  <a16:creationId xmlns:a16="http://schemas.microsoft.com/office/drawing/2014/main" id="{50770841-B3D5-C798-F7F2-D25D9581DB6B}"/>
                </a:ext>
              </a:extLst>
            </p:cNvPr>
            <p:cNvSpPr>
              <a:spLocks noChangeArrowheads="1"/>
            </p:cNvSpPr>
            <p:nvPr/>
          </p:nvSpPr>
          <p:spPr bwMode="auto">
            <a:xfrm>
              <a:off x="816" y="1979"/>
              <a:ext cx="98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2"/>
                </a:buClr>
                <a:buFont typeface="Wingdings" panose="05000000000000000000" pitchFamily="2" charset="2"/>
                <a:buChar char="o"/>
                <a:tabLst>
                  <a:tab pos="52562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52562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52562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52562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52562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52562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52562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52562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5256213" algn="r"/>
                </a:tabLst>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400">
                  <a:solidFill>
                    <a:srgbClr val="000066"/>
                  </a:solidFill>
                  <a:latin typeface="楷体_GB2312" pitchFamily="49" charset="-122"/>
                </a:rPr>
                <a:t>c</a:t>
              </a:r>
              <a:r>
                <a:rPr lang="zh-CN" altLang="en-US" sz="2400">
                  <a:solidFill>
                    <a:srgbClr val="000066"/>
                  </a:solidFill>
                  <a:latin typeface="楷体_GB2312" pitchFamily="49" charset="-122"/>
                </a:rPr>
                <a:t>、状态图</a:t>
              </a:r>
            </a:p>
          </p:txBody>
        </p:sp>
        <p:graphicFrame>
          <p:nvGraphicFramePr>
            <p:cNvPr id="140398" name="Object 111">
              <a:extLst>
                <a:ext uri="{FF2B5EF4-FFF2-40B4-BE49-F238E27FC236}">
                  <a16:creationId xmlns:a16="http://schemas.microsoft.com/office/drawing/2014/main" id="{54397106-D973-CF78-042F-B80347FA7617}"/>
                </a:ext>
              </a:extLst>
            </p:cNvPr>
            <p:cNvGraphicFramePr>
              <a:graphicFrameLocks noChangeAspect="1"/>
            </p:cNvGraphicFramePr>
            <p:nvPr/>
          </p:nvGraphicFramePr>
          <p:xfrm>
            <a:off x="544" y="2409"/>
            <a:ext cx="2132" cy="1550"/>
          </p:xfrm>
          <a:graphic>
            <a:graphicData uri="http://schemas.openxmlformats.org/presentationml/2006/ole">
              <mc:AlternateContent xmlns:mc="http://schemas.openxmlformats.org/markup-compatibility/2006">
                <mc:Choice xmlns:v="urn:schemas-microsoft-com:vml" Requires="v">
                  <p:oleObj name="图片" r:id="rId8" imgW="1953768" imgH="1438656" progId="Word.Picture.8">
                    <p:embed/>
                  </p:oleObj>
                </mc:Choice>
                <mc:Fallback>
                  <p:oleObj name="图片" r:id="rId8" imgW="1953768" imgH="1438656" progId="Word.Picture.8">
                    <p:embed/>
                    <p:pic>
                      <p:nvPicPr>
                        <p:cNvPr id="0" name="Object 1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4" y="2409"/>
                          <a:ext cx="2132" cy="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406640" name="Rectangle 112">
            <a:extLst>
              <a:ext uri="{FF2B5EF4-FFF2-40B4-BE49-F238E27FC236}">
                <a16:creationId xmlns:a16="http://schemas.microsoft.com/office/drawing/2014/main" id="{CB785D50-B694-8BA9-67A2-E872F4C2C27D}"/>
              </a:ext>
            </a:extLst>
          </p:cNvPr>
          <p:cNvSpPr>
            <a:spLocks noChangeArrowheads="1"/>
          </p:cNvSpPr>
          <p:nvPr/>
        </p:nvSpPr>
        <p:spPr bwMode="auto">
          <a:xfrm>
            <a:off x="539750" y="2636838"/>
            <a:ext cx="4257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rgbClr val="000066"/>
                </a:solidFill>
                <a:latin typeface="Times New Roman" panose="02020603050405020304" pitchFamily="18" charset="0"/>
                <a:ea typeface="楷体_GB2312" pitchFamily="49" charset="-122"/>
              </a:rPr>
              <a:t>置初态</a:t>
            </a:r>
            <a:r>
              <a:rPr lang="en-US" altLang="zh-CN" i="1">
                <a:solidFill>
                  <a:srgbClr val="000066"/>
                </a:solidFill>
                <a:latin typeface="Times New Roman" panose="02020603050405020304" pitchFamily="18" charset="0"/>
              </a:rPr>
              <a:t>Q</a:t>
            </a:r>
            <a:r>
              <a:rPr lang="en-US" altLang="zh-CN" baseline="-25000">
                <a:solidFill>
                  <a:srgbClr val="000066"/>
                </a:solidFill>
                <a:latin typeface="Times New Roman" panose="02020603050405020304" pitchFamily="18" charset="0"/>
              </a:rPr>
              <a:t>4</a:t>
            </a:r>
            <a:r>
              <a:rPr lang="en-US" altLang="zh-CN" i="1">
                <a:solidFill>
                  <a:srgbClr val="000066"/>
                </a:solidFill>
                <a:latin typeface="Times New Roman" panose="02020603050405020304" pitchFamily="18" charset="0"/>
              </a:rPr>
              <a:t>Q</a:t>
            </a:r>
            <a:r>
              <a:rPr lang="en-US" altLang="zh-CN" baseline="-25000">
                <a:solidFill>
                  <a:srgbClr val="000066"/>
                </a:solidFill>
                <a:latin typeface="Times New Roman" panose="02020603050405020304" pitchFamily="18" charset="0"/>
              </a:rPr>
              <a:t>3</a:t>
            </a:r>
            <a:r>
              <a:rPr lang="en-US" altLang="zh-CN" i="1">
                <a:solidFill>
                  <a:srgbClr val="000066"/>
                </a:solidFill>
                <a:latin typeface="Times New Roman" panose="02020603050405020304" pitchFamily="18" charset="0"/>
              </a:rPr>
              <a:t>Q</a:t>
            </a:r>
            <a:r>
              <a:rPr lang="en-US" altLang="zh-CN" baseline="-25000">
                <a:solidFill>
                  <a:srgbClr val="000066"/>
                </a:solidFill>
                <a:latin typeface="Times New Roman" panose="02020603050405020304" pitchFamily="18" charset="0"/>
              </a:rPr>
              <a:t>2</a:t>
            </a:r>
            <a:r>
              <a:rPr lang="en-US" altLang="zh-CN" i="1">
                <a:solidFill>
                  <a:srgbClr val="000066"/>
                </a:solidFill>
                <a:latin typeface="Times New Roman" panose="02020603050405020304" pitchFamily="18" charset="0"/>
              </a:rPr>
              <a:t>Q</a:t>
            </a:r>
            <a:r>
              <a:rPr lang="en-US" altLang="zh-CN" baseline="-25000">
                <a:solidFill>
                  <a:srgbClr val="000066"/>
                </a:solidFill>
                <a:latin typeface="Times New Roman" panose="02020603050405020304" pitchFamily="18" charset="0"/>
              </a:rPr>
              <a:t>1</a:t>
            </a:r>
            <a:r>
              <a:rPr lang="en-US" altLang="zh-CN" i="1">
                <a:solidFill>
                  <a:srgbClr val="000066"/>
                </a:solidFill>
                <a:latin typeface="Times New Roman" panose="02020603050405020304" pitchFamily="18" charset="0"/>
              </a:rPr>
              <a:t>Q</a:t>
            </a:r>
            <a:r>
              <a:rPr lang="en-US" altLang="zh-CN" baseline="-25000">
                <a:solidFill>
                  <a:srgbClr val="000066"/>
                </a:solidFill>
                <a:latin typeface="Times New Roman" panose="02020603050405020304" pitchFamily="18" charset="0"/>
              </a:rPr>
              <a:t>0</a:t>
            </a:r>
            <a:r>
              <a:rPr lang="en-US" altLang="zh-CN">
                <a:solidFill>
                  <a:srgbClr val="000066"/>
                </a:solidFill>
                <a:latin typeface="Times New Roman" panose="02020603050405020304" pitchFamily="18" charset="0"/>
              </a:rPr>
              <a:t>=00001</a:t>
            </a:r>
            <a:r>
              <a:rPr lang="zh-CN" altLang="en-US">
                <a:solidFill>
                  <a:srgbClr val="000066"/>
                </a:solidFill>
                <a:latin typeface="Times New Roman" panose="02020603050405020304" pitchFamily="18" charset="0"/>
              </a:rPr>
              <a:t>，</a:t>
            </a:r>
            <a:r>
              <a:rPr lang="zh-CN" altLang="en-US" sz="1800" b="0">
                <a:latin typeface="Times New Roman" panose="02020603050405020304" pitchFamily="18"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06537"/>
                                        </p:tgtEl>
                                        <p:attrNameLst>
                                          <p:attrName>style.visibility</p:attrName>
                                        </p:attrNameLst>
                                      </p:cBhvr>
                                      <p:to>
                                        <p:strVal val="visible"/>
                                      </p:to>
                                    </p:set>
                                    <p:animEffect transition="in" filter="strips(downRight)">
                                      <p:cBhvr>
                                        <p:cTn id="7" dur="500"/>
                                        <p:tgtEl>
                                          <p:spTgt spid="40653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06536"/>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406532"/>
                                        </p:tgtEl>
                                        <p:attrNameLst>
                                          <p:attrName>style.visibility</p:attrName>
                                        </p:attrNameLst>
                                      </p:cBhvr>
                                      <p:to>
                                        <p:strVal val="visible"/>
                                      </p:to>
                                    </p:set>
                                    <p:animEffect transition="in" filter="wipe(left)">
                                      <p:cBhvr>
                                        <p:cTn id="16" dur="500"/>
                                        <p:tgtEl>
                                          <p:spTgt spid="40653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2" fill="hold" nodeType="clickEffect">
                                  <p:stCondLst>
                                    <p:cond delay="0"/>
                                  </p:stCondLst>
                                  <p:childTnLst>
                                    <p:set>
                                      <p:cBhvr>
                                        <p:cTn id="20" dur="1" fill="hold">
                                          <p:stCondLst>
                                            <p:cond delay="0"/>
                                          </p:stCondLst>
                                        </p:cTn>
                                        <p:tgtEl>
                                          <p:spTgt spid="406533"/>
                                        </p:tgtEl>
                                        <p:attrNameLst>
                                          <p:attrName>style.visibility</p:attrName>
                                        </p:attrNameLst>
                                      </p:cBhvr>
                                      <p:to>
                                        <p:strVal val="visible"/>
                                      </p:to>
                                    </p:set>
                                    <p:animEffect transition="in" filter="wipe(right)">
                                      <p:cBhvr>
                                        <p:cTn id="21" dur="500"/>
                                        <p:tgtEl>
                                          <p:spTgt spid="40653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06535"/>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1" fill="hold" nodeType="clickEffect">
                                  <p:stCondLst>
                                    <p:cond delay="0"/>
                                  </p:stCondLst>
                                  <p:childTnLst>
                                    <p:set>
                                      <p:cBhvr>
                                        <p:cTn id="29" dur="1" fill="hold">
                                          <p:stCondLst>
                                            <p:cond delay="0"/>
                                          </p:stCondLst>
                                        </p:cTn>
                                        <p:tgtEl>
                                          <p:spTgt spid="406534"/>
                                        </p:tgtEl>
                                        <p:attrNameLst>
                                          <p:attrName>style.visibility</p:attrName>
                                        </p:attrNameLst>
                                      </p:cBhvr>
                                      <p:to>
                                        <p:strVal val="visible"/>
                                      </p:to>
                                    </p:set>
                                    <p:animEffect transition="in" filter="wipe(up)">
                                      <p:cBhvr>
                                        <p:cTn id="30" dur="500"/>
                                        <p:tgtEl>
                                          <p:spTgt spid="40653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406538"/>
                                        </p:tgtEl>
                                        <p:attrNameLst>
                                          <p:attrName>style.visibility</p:attrName>
                                        </p:attrNameLst>
                                      </p:cBhvr>
                                      <p:to>
                                        <p:strVal val="visible"/>
                                      </p:to>
                                    </p:set>
                                    <p:animEffect transition="in" filter="wipe(left)">
                                      <p:cBhvr>
                                        <p:cTn id="35" dur="500"/>
                                        <p:tgtEl>
                                          <p:spTgt spid="406538"/>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8" presetClass="entr" presetSubtype="6" fill="hold" grpId="0" nodeType="clickEffect">
                                  <p:stCondLst>
                                    <p:cond delay="0"/>
                                  </p:stCondLst>
                                  <p:childTnLst>
                                    <p:set>
                                      <p:cBhvr>
                                        <p:cTn id="39" dur="1" fill="hold">
                                          <p:stCondLst>
                                            <p:cond delay="0"/>
                                          </p:stCondLst>
                                        </p:cTn>
                                        <p:tgtEl>
                                          <p:spTgt spid="406640"/>
                                        </p:tgtEl>
                                        <p:attrNameLst>
                                          <p:attrName>style.visibility</p:attrName>
                                        </p:attrNameLst>
                                      </p:cBhvr>
                                      <p:to>
                                        <p:strVal val="visible"/>
                                      </p:to>
                                    </p:set>
                                    <p:animEffect transition="in" filter="strips(downRight)">
                                      <p:cBhvr>
                                        <p:cTn id="40" dur="500"/>
                                        <p:tgtEl>
                                          <p:spTgt spid="406640"/>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1" fill="hold" nodeType="clickEffect">
                                  <p:stCondLst>
                                    <p:cond delay="0"/>
                                  </p:stCondLst>
                                  <p:childTnLst>
                                    <p:set>
                                      <p:cBhvr>
                                        <p:cTn id="44" dur="1" fill="hold">
                                          <p:stCondLst>
                                            <p:cond delay="0"/>
                                          </p:stCondLst>
                                        </p:cTn>
                                        <p:tgtEl>
                                          <p:spTgt spid="406643"/>
                                        </p:tgtEl>
                                        <p:attrNameLst>
                                          <p:attrName>style.visibility</p:attrName>
                                        </p:attrNameLst>
                                      </p:cBhvr>
                                      <p:to>
                                        <p:strVal val="visible"/>
                                      </p:to>
                                    </p:set>
                                    <p:animEffect transition="in" filter="wipe(up)">
                                      <p:cBhvr>
                                        <p:cTn id="45" dur="500"/>
                                        <p:tgtEl>
                                          <p:spTgt spid="406643"/>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1" fill="hold" nodeType="clickEffect">
                                  <p:stCondLst>
                                    <p:cond delay="0"/>
                                  </p:stCondLst>
                                  <p:childTnLst>
                                    <p:set>
                                      <p:cBhvr>
                                        <p:cTn id="49" dur="1" fill="hold">
                                          <p:stCondLst>
                                            <p:cond delay="0"/>
                                          </p:stCondLst>
                                        </p:cTn>
                                        <p:tgtEl>
                                          <p:spTgt spid="406637"/>
                                        </p:tgtEl>
                                        <p:attrNameLst>
                                          <p:attrName>style.visibility</p:attrName>
                                        </p:attrNameLst>
                                      </p:cBhvr>
                                      <p:to>
                                        <p:strVal val="visible"/>
                                      </p:to>
                                    </p:set>
                                    <p:animEffect transition="in" filter="wipe(up)">
                                      <p:cBhvr>
                                        <p:cTn id="50" dur="500"/>
                                        <p:tgtEl>
                                          <p:spTgt spid="4066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535" grpId="0" animBg="1"/>
      <p:bldP spid="406536" grpId="0"/>
      <p:bldP spid="406537" grpId="0"/>
      <p:bldP spid="406538" grpId="0"/>
      <p:bldP spid="406640"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7556" name="Object 4">
            <a:extLst>
              <a:ext uri="{FF2B5EF4-FFF2-40B4-BE49-F238E27FC236}">
                <a16:creationId xmlns:a16="http://schemas.microsoft.com/office/drawing/2014/main" id="{B4C95009-80BE-50BC-E4D5-915F8E98E599}"/>
              </a:ext>
            </a:extLst>
          </p:cNvPr>
          <p:cNvGraphicFramePr>
            <a:graphicFrameLocks noChangeAspect="1"/>
          </p:cNvGraphicFramePr>
          <p:nvPr/>
        </p:nvGraphicFramePr>
        <p:xfrm>
          <a:off x="6372225" y="1196975"/>
          <a:ext cx="1871663" cy="488950"/>
        </p:xfrm>
        <a:graphic>
          <a:graphicData uri="http://schemas.openxmlformats.org/presentationml/2006/ole">
            <mc:AlternateContent xmlns:mc="http://schemas.openxmlformats.org/markup-compatibility/2006">
              <mc:Choice xmlns:v="urn:schemas-microsoft-com:vml" Requires="v">
                <p:oleObj name="公式" r:id="rId2" imgW="1054100" imgH="342900" progId="Equation.3">
                  <p:embed/>
                </p:oleObj>
              </mc:Choice>
              <mc:Fallback>
                <p:oleObj name="公式" r:id="rId2" imgW="1054100" imgH="342900"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225" y="1196975"/>
                        <a:ext cx="187166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7557" name="Object 5">
            <a:extLst>
              <a:ext uri="{FF2B5EF4-FFF2-40B4-BE49-F238E27FC236}">
                <a16:creationId xmlns:a16="http://schemas.microsoft.com/office/drawing/2014/main" id="{EF13BE38-D914-7D03-E2FC-A392A2871A2E}"/>
              </a:ext>
            </a:extLst>
          </p:cNvPr>
          <p:cNvGraphicFramePr>
            <a:graphicFrameLocks noChangeAspect="1"/>
          </p:cNvGraphicFramePr>
          <p:nvPr/>
        </p:nvGraphicFramePr>
        <p:xfrm>
          <a:off x="6515100" y="1751013"/>
          <a:ext cx="1765300" cy="560387"/>
        </p:xfrm>
        <a:graphic>
          <a:graphicData uri="http://schemas.openxmlformats.org/presentationml/2006/ole">
            <mc:AlternateContent xmlns:mc="http://schemas.openxmlformats.org/markup-compatibility/2006">
              <mc:Choice xmlns:v="urn:schemas-microsoft-com:vml" Requires="v">
                <p:oleObj name="公式" r:id="rId4" imgW="965200" imgH="330200" progId="Equation.3">
                  <p:embed/>
                </p:oleObj>
              </mc:Choice>
              <mc:Fallback>
                <p:oleObj name="公式" r:id="rId4" imgW="965200" imgH="3302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5100" y="1751013"/>
                        <a:ext cx="1765300"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7558" name="Object 6">
            <a:extLst>
              <a:ext uri="{FF2B5EF4-FFF2-40B4-BE49-F238E27FC236}">
                <a16:creationId xmlns:a16="http://schemas.microsoft.com/office/drawing/2014/main" id="{7CC15A88-A562-B7C2-A535-7B8BFB4854CD}"/>
              </a:ext>
            </a:extLst>
          </p:cNvPr>
          <p:cNvGraphicFramePr>
            <a:graphicFrameLocks noChangeAspect="1"/>
          </p:cNvGraphicFramePr>
          <p:nvPr/>
        </p:nvGraphicFramePr>
        <p:xfrm>
          <a:off x="6480175" y="2311400"/>
          <a:ext cx="1835150" cy="503238"/>
        </p:xfrm>
        <a:graphic>
          <a:graphicData uri="http://schemas.openxmlformats.org/presentationml/2006/ole">
            <mc:AlternateContent xmlns:mc="http://schemas.openxmlformats.org/markup-compatibility/2006">
              <mc:Choice xmlns:v="urn:schemas-microsoft-com:vml" Requires="v">
                <p:oleObj name="公式" r:id="rId6" imgW="964781" imgH="317362" progId="Equation.3">
                  <p:embed/>
                </p:oleObj>
              </mc:Choice>
              <mc:Fallback>
                <p:oleObj name="公式" r:id="rId6" imgW="964781" imgH="317362"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0175" y="2311400"/>
                        <a:ext cx="183515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7559" name="Object 7">
            <a:extLst>
              <a:ext uri="{FF2B5EF4-FFF2-40B4-BE49-F238E27FC236}">
                <a16:creationId xmlns:a16="http://schemas.microsoft.com/office/drawing/2014/main" id="{59076AD4-9915-D9DE-32B0-DB196B04CEDE}"/>
              </a:ext>
            </a:extLst>
          </p:cNvPr>
          <p:cNvGraphicFramePr>
            <a:graphicFrameLocks noChangeAspect="1"/>
          </p:cNvGraphicFramePr>
          <p:nvPr/>
        </p:nvGraphicFramePr>
        <p:xfrm>
          <a:off x="6480175" y="2851150"/>
          <a:ext cx="1800225" cy="517525"/>
        </p:xfrm>
        <a:graphic>
          <a:graphicData uri="http://schemas.openxmlformats.org/presentationml/2006/ole">
            <mc:AlternateContent xmlns:mc="http://schemas.openxmlformats.org/markup-compatibility/2006">
              <mc:Choice xmlns:v="urn:schemas-microsoft-com:vml" Requires="v">
                <p:oleObj name="公式" r:id="rId8" imgW="977900" imgH="330200" progId="Equation.3">
                  <p:embed/>
                </p:oleObj>
              </mc:Choice>
              <mc:Fallback>
                <p:oleObj name="公式" r:id="rId8" imgW="977900" imgH="330200" progId="Equation.3">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80175" y="2851150"/>
                        <a:ext cx="180022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7560" name="Object 8">
            <a:extLst>
              <a:ext uri="{FF2B5EF4-FFF2-40B4-BE49-F238E27FC236}">
                <a16:creationId xmlns:a16="http://schemas.microsoft.com/office/drawing/2014/main" id="{2EB34487-3544-9641-B903-C0CB40D8403C}"/>
              </a:ext>
            </a:extLst>
          </p:cNvPr>
          <p:cNvGraphicFramePr>
            <a:graphicFrameLocks noChangeAspect="1"/>
          </p:cNvGraphicFramePr>
          <p:nvPr/>
        </p:nvGraphicFramePr>
        <p:xfrm>
          <a:off x="6515100" y="3319463"/>
          <a:ext cx="1719263" cy="471487"/>
        </p:xfrm>
        <a:graphic>
          <a:graphicData uri="http://schemas.openxmlformats.org/presentationml/2006/ole">
            <mc:AlternateContent xmlns:mc="http://schemas.openxmlformats.org/markup-compatibility/2006">
              <mc:Choice xmlns:v="urn:schemas-microsoft-com:vml" Requires="v">
                <p:oleObj name="公式" r:id="rId10" imgW="977900" imgH="330200" progId="Equation.3">
                  <p:embed/>
                </p:oleObj>
              </mc:Choice>
              <mc:Fallback>
                <p:oleObj name="公式" r:id="rId10" imgW="977900" imgH="330200" progId="Equation.3">
                  <p:embed/>
                  <p:pic>
                    <p:nvPicPr>
                      <p:cNvPr id="0"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15100" y="3319463"/>
                        <a:ext cx="1719263"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7561" name="Object 9">
            <a:extLst>
              <a:ext uri="{FF2B5EF4-FFF2-40B4-BE49-F238E27FC236}">
                <a16:creationId xmlns:a16="http://schemas.microsoft.com/office/drawing/2014/main" id="{62B3F827-8D37-1B96-A7F0-281602BA65DE}"/>
              </a:ext>
            </a:extLst>
          </p:cNvPr>
          <p:cNvGraphicFramePr>
            <a:graphicFrameLocks noChangeAspect="1"/>
          </p:cNvGraphicFramePr>
          <p:nvPr/>
        </p:nvGraphicFramePr>
        <p:xfrm>
          <a:off x="6480175" y="3751263"/>
          <a:ext cx="1511300" cy="506412"/>
        </p:xfrm>
        <a:graphic>
          <a:graphicData uri="http://schemas.openxmlformats.org/presentationml/2006/ole">
            <mc:AlternateContent xmlns:mc="http://schemas.openxmlformats.org/markup-compatibility/2006">
              <mc:Choice xmlns:v="urn:schemas-microsoft-com:vml" Requires="v">
                <p:oleObj name="公式" r:id="rId12" imgW="977900" imgH="330200" progId="Equation.3">
                  <p:embed/>
                </p:oleObj>
              </mc:Choice>
              <mc:Fallback>
                <p:oleObj name="公式" r:id="rId12" imgW="977900" imgH="330200" progId="Equation.3">
                  <p:embed/>
                  <p:pic>
                    <p:nvPicPr>
                      <p:cNvPr id="0" name="Object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80175" y="3751263"/>
                        <a:ext cx="15113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7562" name="Object 10">
            <a:extLst>
              <a:ext uri="{FF2B5EF4-FFF2-40B4-BE49-F238E27FC236}">
                <a16:creationId xmlns:a16="http://schemas.microsoft.com/office/drawing/2014/main" id="{67680ECA-FDBF-7D95-BC48-C4823EF02F56}"/>
              </a:ext>
            </a:extLst>
          </p:cNvPr>
          <p:cNvGraphicFramePr>
            <a:graphicFrameLocks noChangeAspect="1"/>
          </p:cNvGraphicFramePr>
          <p:nvPr/>
        </p:nvGraphicFramePr>
        <p:xfrm>
          <a:off x="6443663" y="4254500"/>
          <a:ext cx="1727200" cy="463550"/>
        </p:xfrm>
        <a:graphic>
          <a:graphicData uri="http://schemas.openxmlformats.org/presentationml/2006/ole">
            <mc:AlternateContent xmlns:mc="http://schemas.openxmlformats.org/markup-compatibility/2006">
              <mc:Choice xmlns:v="urn:schemas-microsoft-com:vml" Requires="v">
                <p:oleObj name="公式" r:id="rId14" imgW="965200" imgH="330200" progId="Equation.3">
                  <p:embed/>
                </p:oleObj>
              </mc:Choice>
              <mc:Fallback>
                <p:oleObj name="公式" r:id="rId14" imgW="965200" imgH="330200" progId="Equation.3">
                  <p:embed/>
                  <p:pic>
                    <p:nvPicPr>
                      <p:cNvPr id="0" name="Object 1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443663" y="4254500"/>
                        <a:ext cx="172720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7563" name="Object 11">
            <a:extLst>
              <a:ext uri="{FF2B5EF4-FFF2-40B4-BE49-F238E27FC236}">
                <a16:creationId xmlns:a16="http://schemas.microsoft.com/office/drawing/2014/main" id="{AD1917B5-AAA7-2494-DA00-BC70BC9FEC5A}"/>
              </a:ext>
            </a:extLst>
          </p:cNvPr>
          <p:cNvGraphicFramePr>
            <a:graphicFrameLocks noChangeAspect="1"/>
          </p:cNvGraphicFramePr>
          <p:nvPr/>
        </p:nvGraphicFramePr>
        <p:xfrm>
          <a:off x="6480175" y="4759325"/>
          <a:ext cx="1738313" cy="420688"/>
        </p:xfrm>
        <a:graphic>
          <a:graphicData uri="http://schemas.openxmlformats.org/presentationml/2006/ole">
            <mc:AlternateContent xmlns:mc="http://schemas.openxmlformats.org/markup-compatibility/2006">
              <mc:Choice xmlns:v="urn:schemas-microsoft-com:vml" Requires="v">
                <p:oleObj name="公式" r:id="rId16" imgW="964781" imgH="317362" progId="Equation.3">
                  <p:embed/>
                </p:oleObj>
              </mc:Choice>
              <mc:Fallback>
                <p:oleObj name="公式" r:id="rId16" imgW="964781" imgH="317362" progId="Equation.3">
                  <p:embed/>
                  <p:pic>
                    <p:nvPicPr>
                      <p:cNvPr id="0" name="Object 1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80175" y="4759325"/>
                        <a:ext cx="173831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7564" name="Object 12">
            <a:extLst>
              <a:ext uri="{FF2B5EF4-FFF2-40B4-BE49-F238E27FC236}">
                <a16:creationId xmlns:a16="http://schemas.microsoft.com/office/drawing/2014/main" id="{C29E6C7F-2B92-A88A-228A-FB3DFE8722EF}"/>
              </a:ext>
            </a:extLst>
          </p:cNvPr>
          <p:cNvGraphicFramePr>
            <a:graphicFrameLocks noChangeAspect="1"/>
          </p:cNvGraphicFramePr>
          <p:nvPr/>
        </p:nvGraphicFramePr>
        <p:xfrm>
          <a:off x="6515100" y="5191125"/>
          <a:ext cx="1512888" cy="476250"/>
        </p:xfrm>
        <a:graphic>
          <a:graphicData uri="http://schemas.openxmlformats.org/presentationml/2006/ole">
            <mc:AlternateContent xmlns:mc="http://schemas.openxmlformats.org/markup-compatibility/2006">
              <mc:Choice xmlns:v="urn:schemas-microsoft-com:vml" Requires="v">
                <p:oleObj name="公式" r:id="rId18" imgW="977900" imgH="330200" progId="Equation.3">
                  <p:embed/>
                </p:oleObj>
              </mc:Choice>
              <mc:Fallback>
                <p:oleObj name="公式" r:id="rId18" imgW="977900" imgH="330200" progId="Equation.3">
                  <p:embed/>
                  <p:pic>
                    <p:nvPicPr>
                      <p:cNvPr id="0" name="Object 1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515100" y="5191125"/>
                        <a:ext cx="1512888"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7565" name="Object 13">
            <a:extLst>
              <a:ext uri="{FF2B5EF4-FFF2-40B4-BE49-F238E27FC236}">
                <a16:creationId xmlns:a16="http://schemas.microsoft.com/office/drawing/2014/main" id="{9D2927C6-3082-3113-3597-78DC9DD5E093}"/>
              </a:ext>
            </a:extLst>
          </p:cNvPr>
          <p:cNvGraphicFramePr>
            <a:graphicFrameLocks noChangeAspect="1"/>
          </p:cNvGraphicFramePr>
          <p:nvPr/>
        </p:nvGraphicFramePr>
        <p:xfrm>
          <a:off x="6551613" y="5697538"/>
          <a:ext cx="1404937" cy="501650"/>
        </p:xfrm>
        <a:graphic>
          <a:graphicData uri="http://schemas.openxmlformats.org/presentationml/2006/ole">
            <mc:AlternateContent xmlns:mc="http://schemas.openxmlformats.org/markup-compatibility/2006">
              <mc:Choice xmlns:v="urn:schemas-microsoft-com:vml" Requires="v">
                <p:oleObj name="公式" r:id="rId20" imgW="977900" imgH="330200" progId="Equation.3">
                  <p:embed/>
                </p:oleObj>
              </mc:Choice>
              <mc:Fallback>
                <p:oleObj name="公式" r:id="rId20" imgW="977900" imgH="330200" progId="Equation.3">
                  <p:embed/>
                  <p:pic>
                    <p:nvPicPr>
                      <p:cNvPr id="0" name="Object 1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551613" y="5697538"/>
                        <a:ext cx="1404937" cy="501650"/>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7669" name="Group 117">
            <a:extLst>
              <a:ext uri="{FF2B5EF4-FFF2-40B4-BE49-F238E27FC236}">
                <a16:creationId xmlns:a16="http://schemas.microsoft.com/office/drawing/2014/main" id="{E0C79E36-4058-7C80-EE8A-0A762141A98E}"/>
              </a:ext>
            </a:extLst>
          </p:cNvPr>
          <p:cNvGraphicFramePr>
            <a:graphicFrameLocks noGrp="1"/>
          </p:cNvGraphicFramePr>
          <p:nvPr/>
        </p:nvGraphicFramePr>
        <p:xfrm>
          <a:off x="1116013" y="908050"/>
          <a:ext cx="4752975" cy="5256215"/>
        </p:xfrm>
        <a:graphic>
          <a:graphicData uri="http://schemas.openxmlformats.org/drawingml/2006/table">
            <a:tbl>
              <a:tblPr/>
              <a:tblGrid>
                <a:gridCol w="1489075">
                  <a:extLst>
                    <a:ext uri="{9D8B030D-6E8A-4147-A177-3AD203B41FA5}">
                      <a16:colId xmlns:a16="http://schemas.microsoft.com/office/drawing/2014/main" val="20000"/>
                    </a:ext>
                  </a:extLst>
                </a:gridCol>
                <a:gridCol w="611187">
                  <a:extLst>
                    <a:ext uri="{9D8B030D-6E8A-4147-A177-3AD203B41FA5}">
                      <a16:colId xmlns:a16="http://schemas.microsoft.com/office/drawing/2014/main" val="20001"/>
                    </a:ext>
                  </a:extLst>
                </a:gridCol>
                <a:gridCol w="693738">
                  <a:extLst>
                    <a:ext uri="{9D8B030D-6E8A-4147-A177-3AD203B41FA5}">
                      <a16:colId xmlns:a16="http://schemas.microsoft.com/office/drawing/2014/main" val="20002"/>
                    </a:ext>
                  </a:extLst>
                </a:gridCol>
                <a:gridCol w="622300">
                  <a:extLst>
                    <a:ext uri="{9D8B030D-6E8A-4147-A177-3AD203B41FA5}">
                      <a16:colId xmlns:a16="http://schemas.microsoft.com/office/drawing/2014/main" val="20003"/>
                    </a:ext>
                  </a:extLst>
                </a:gridCol>
                <a:gridCol w="733425">
                  <a:extLst>
                    <a:ext uri="{9D8B030D-6E8A-4147-A177-3AD203B41FA5}">
                      <a16:colId xmlns:a16="http://schemas.microsoft.com/office/drawing/2014/main" val="20004"/>
                    </a:ext>
                  </a:extLst>
                </a:gridCol>
                <a:gridCol w="603250">
                  <a:extLst>
                    <a:ext uri="{9D8B030D-6E8A-4147-A177-3AD203B41FA5}">
                      <a16:colId xmlns:a16="http://schemas.microsoft.com/office/drawing/2014/main" val="20005"/>
                    </a:ext>
                  </a:extLst>
                </a:gridCol>
              </a:tblGrid>
              <a:tr h="479425">
                <a:tc>
                  <a:txBody>
                    <a:bodyPr/>
                    <a:lstStyle>
                      <a:lvl1pPr algn="l">
                        <a:spcBef>
                          <a:spcPct val="20000"/>
                        </a:spcBef>
                        <a:buClr>
                          <a:schemeClr val="accent2"/>
                        </a:buClr>
                        <a:buFont typeface="Wingdings" panose="05000000000000000000" pitchFamily="2" charset="2"/>
                        <a:tabLst>
                          <a:tab pos="5256213" algn="r"/>
                        </a:tabLst>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tabLst>
                          <a:tab pos="5256213" algn="r"/>
                        </a:tabLst>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tabLst>
                          <a:tab pos="5256213" algn="r"/>
                        </a:tabLst>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tabLst>
                          <a:tab pos="5256213" algn="r"/>
                        </a:tabLst>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tabLst>
                          <a:tab pos="5256213" algn="r"/>
                        </a:tabLst>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tabLst>
                          <a:tab pos="5256213" algn="r"/>
                        </a:tabLst>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tabLst>
                          <a:tab pos="5256213" algn="r"/>
                        </a:tabLst>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tabLst>
                          <a:tab pos="5256213" algn="r"/>
                        </a:tabLst>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tabLst>
                          <a:tab pos="52562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5256213" algn="r"/>
                        </a:tabLst>
                      </a:pPr>
                      <a:r>
                        <a:rPr kumimoji="0" lang="zh-CN" altLang="en-US" sz="2200" b="1" i="0" u="none" strike="noStrike" cap="none" normalizeH="0" baseline="0">
                          <a:ln>
                            <a:noFill/>
                          </a:ln>
                          <a:solidFill>
                            <a:srgbClr val="000066"/>
                          </a:solidFill>
                          <a:effectLst/>
                          <a:latin typeface="楷体_GB2312" pitchFamily="49" charset="-122"/>
                          <a:ea typeface="楷体_GB2312" pitchFamily="49" charset="-122"/>
                          <a:cs typeface="Times New Roman" panose="02020603050405020304" pitchFamily="18" charset="0"/>
                        </a:rPr>
                        <a:t>状态编号</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1"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Q</a:t>
                      </a:r>
                      <a:r>
                        <a:rPr kumimoji="0" lang="en-US" altLang="zh-CN" sz="2000" b="1" i="0" u="none" strike="noStrike" cap="none" normalizeH="0" baseline="-3000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2000" b="1" i="0" u="none" strike="noStrike" cap="none" normalizeH="0" baseline="0">
                        <a:ln>
                          <a:noFill/>
                        </a:ln>
                        <a:solidFill>
                          <a:srgbClr val="000066"/>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1"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Q</a:t>
                      </a:r>
                      <a:r>
                        <a:rPr kumimoji="0" lang="en-US" altLang="zh-CN" sz="2000" b="1" i="0" u="none" strike="noStrike" cap="none" normalizeH="0" baseline="-3000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000" b="1" i="0" u="none" strike="noStrike" cap="none" normalizeH="0" baseline="0">
                        <a:ln>
                          <a:noFill/>
                        </a:ln>
                        <a:solidFill>
                          <a:srgbClr val="000066"/>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1"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Q</a:t>
                      </a:r>
                      <a:r>
                        <a:rPr kumimoji="0" lang="en-US" altLang="zh-CN" sz="2000" b="1" i="0" u="none" strike="noStrike" cap="none" normalizeH="0" baseline="-3000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000" b="1" i="0" u="none" strike="noStrike" cap="none" normalizeH="0" baseline="0">
                        <a:ln>
                          <a:noFill/>
                        </a:ln>
                        <a:solidFill>
                          <a:srgbClr val="000066"/>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1"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Q</a:t>
                      </a:r>
                      <a:r>
                        <a:rPr kumimoji="0" lang="en-US" altLang="zh-CN" sz="2000" b="1" i="0" u="none" strike="noStrike" cap="none" normalizeH="0" baseline="-3000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66"/>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1"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Q</a:t>
                      </a:r>
                      <a:r>
                        <a:rPr kumimoji="0" lang="en-US" altLang="zh-CN" sz="2000" b="1" i="0" u="none" strike="noStrike" cap="none" normalizeH="0" baseline="-3000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rgbClr val="000066"/>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77838">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rgbClr val="000066"/>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rgbClr val="000066"/>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rgbClr val="000066"/>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rgbClr val="000066"/>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rgbClr val="000066"/>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rgbClr val="000066"/>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79425">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66"/>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rgbClr val="000066"/>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rgbClr val="000066"/>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rgbClr val="000066"/>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rgbClr val="000066"/>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66"/>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77838">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000" b="1" i="0" u="none" strike="noStrike" cap="none" normalizeH="0" baseline="0">
                        <a:ln>
                          <a:noFill/>
                        </a:ln>
                        <a:solidFill>
                          <a:srgbClr val="000066"/>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rgbClr val="000066"/>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rgbClr val="000066"/>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rgbClr val="000066"/>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66"/>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66"/>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460375">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000" b="1" i="0" u="none" strike="noStrike" cap="none" normalizeH="0" baseline="0">
                        <a:ln>
                          <a:noFill/>
                        </a:ln>
                        <a:solidFill>
                          <a:srgbClr val="000066"/>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rgbClr val="000066"/>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rgbClr val="000066"/>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66"/>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66"/>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66"/>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487363">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2000" b="1" i="0" u="none" strike="noStrike" cap="none" normalizeH="0" baseline="0">
                        <a:ln>
                          <a:noFill/>
                        </a:ln>
                        <a:solidFill>
                          <a:srgbClr val="000066"/>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rgbClr val="000066"/>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66"/>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66"/>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66"/>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66"/>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479425">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0" lang="en-US" altLang="zh-CN" sz="2000" b="1" i="0" u="none" strike="noStrike" cap="none" normalizeH="0" baseline="0">
                        <a:ln>
                          <a:noFill/>
                        </a:ln>
                        <a:solidFill>
                          <a:srgbClr val="000066"/>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66"/>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66"/>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66"/>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66"/>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66"/>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477838">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6</a:t>
                      </a:r>
                      <a:endParaRPr kumimoji="0" lang="en-US" altLang="zh-CN" sz="2000" b="1" i="0" u="none" strike="noStrike" cap="none" normalizeH="0" baseline="0">
                        <a:ln>
                          <a:noFill/>
                        </a:ln>
                        <a:solidFill>
                          <a:srgbClr val="000066"/>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66"/>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66"/>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66"/>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66"/>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rgbClr val="000066"/>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479425">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7</a:t>
                      </a:r>
                      <a:endParaRPr kumimoji="0" lang="en-US" altLang="zh-CN" sz="2000" b="1" i="0" u="none" strike="noStrike" cap="none" normalizeH="0" baseline="0">
                        <a:ln>
                          <a:noFill/>
                        </a:ln>
                        <a:solidFill>
                          <a:srgbClr val="000066"/>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66"/>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66"/>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66"/>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rgbClr val="000066"/>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rgbClr val="000066"/>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477838">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8</a:t>
                      </a:r>
                      <a:endParaRPr kumimoji="0" lang="en-US" altLang="zh-CN" sz="2000" b="1" i="0" u="none" strike="noStrike" cap="none" normalizeH="0" baseline="0">
                        <a:ln>
                          <a:noFill/>
                        </a:ln>
                        <a:solidFill>
                          <a:srgbClr val="000066"/>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66"/>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66"/>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rgbClr val="000066"/>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rgbClr val="000066"/>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rgbClr val="000066"/>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r h="479425">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9</a:t>
                      </a:r>
                      <a:endParaRPr kumimoji="0" lang="en-US" altLang="zh-CN" sz="2000" b="1" i="0" u="none" strike="noStrike" cap="none" normalizeH="0" baseline="0">
                        <a:ln>
                          <a:noFill/>
                        </a:ln>
                        <a:solidFill>
                          <a:srgbClr val="000066"/>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66"/>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rgbClr val="000066"/>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tabLst>
                          <a:tab pos="266700" algn="r"/>
                          <a:tab pos="5256213" algn="r"/>
                        </a:tabLst>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tabLst>
                          <a:tab pos="266700" algn="r"/>
                          <a:tab pos="5256213" algn="r"/>
                        </a:tabLst>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tabLst>
                          <a:tab pos="266700" algn="r"/>
                          <a:tab pos="5256213" algn="r"/>
                        </a:tabLst>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tabLst>
                          <a:tab pos="266700" algn="r"/>
                          <a:tab pos="5256213" algn="r"/>
                        </a:tabLst>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tabLst>
                          <a:tab pos="266700" algn="r"/>
                          <a:tab pos="5256213" algn="r"/>
                        </a:tabLst>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tabLst>
                          <a:tab pos="266700" algn="r"/>
                          <a:tab pos="5256213" algn="r"/>
                        </a:tabLst>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tabLst>
                          <a:tab pos="266700" algn="r"/>
                          <a:tab pos="5256213" algn="r"/>
                        </a:tabLst>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tabLst>
                          <a:tab pos="266700" algn="r"/>
                          <a:tab pos="5256213" algn="r"/>
                        </a:tabLst>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tabLst>
                          <a:tab pos="266700" algn="r"/>
                          <a:tab pos="5256213" algn="r"/>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266700" algn="r"/>
                          <a:tab pos="5256213" algn="r"/>
                        </a:tabLst>
                      </a:pPr>
                      <a:r>
                        <a:rPr kumimoji="0" lang="en-US" altLang="zh-CN" sz="2000" b="1" i="0" u="none" strike="noStrike" cap="none" normalizeH="0" baseline="0">
                          <a:ln>
                            <a:noFill/>
                          </a:ln>
                          <a:solidFill>
                            <a:srgbClr val="000066"/>
                          </a:solidFill>
                          <a:effectLst/>
                          <a:latin typeface="Arial" panose="020B0604020202020204" pitchFamily="34" charset="0"/>
                          <a:ea typeface="宋体" panose="02010600030101010101" pitchFamily="2" charset="-122"/>
                          <a:cs typeface="Times New Roman" panose="02020603050405020304" pitchFamily="18" charset="0"/>
                        </a:rPr>
                        <a:t>0</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rgbClr val="000066"/>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a:ln>
                          <a:noFill/>
                        </a:ln>
                        <a:solidFill>
                          <a:srgbClr val="000066"/>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0"/>
                  </a:ext>
                </a:extLst>
              </a:tr>
            </a:tbl>
          </a:graphicData>
        </a:graphic>
      </p:graphicFrame>
      <p:sp>
        <p:nvSpPr>
          <p:cNvPr id="407654" name="AutoShape 102">
            <a:extLst>
              <a:ext uri="{FF2B5EF4-FFF2-40B4-BE49-F238E27FC236}">
                <a16:creationId xmlns:a16="http://schemas.microsoft.com/office/drawing/2014/main" id="{870118E8-CA8B-8B08-B931-4EE027DF9DAB}"/>
              </a:ext>
            </a:extLst>
          </p:cNvPr>
          <p:cNvSpPr>
            <a:spLocks noChangeArrowheads="1"/>
          </p:cNvSpPr>
          <p:nvPr/>
        </p:nvSpPr>
        <p:spPr bwMode="auto">
          <a:xfrm>
            <a:off x="3852863" y="2455863"/>
            <a:ext cx="1295400" cy="323850"/>
          </a:xfrm>
          <a:prstGeom prst="flowChartAlternateProcess">
            <a:avLst/>
          </a:prstGeom>
          <a:noFill/>
          <a:ln w="28575">
            <a:solidFill>
              <a:srgbClr val="FF505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nvGrpSpPr>
          <p:cNvPr id="407655" name="Group 103">
            <a:extLst>
              <a:ext uri="{FF2B5EF4-FFF2-40B4-BE49-F238E27FC236}">
                <a16:creationId xmlns:a16="http://schemas.microsoft.com/office/drawing/2014/main" id="{EBB567F0-4331-5BE7-E2C1-C36536E945C9}"/>
              </a:ext>
            </a:extLst>
          </p:cNvPr>
          <p:cNvGrpSpPr>
            <a:grpSpLocks/>
          </p:cNvGrpSpPr>
          <p:nvPr/>
        </p:nvGrpSpPr>
        <p:grpSpPr bwMode="auto">
          <a:xfrm>
            <a:off x="2628900" y="1484313"/>
            <a:ext cx="3311525" cy="323850"/>
            <a:chOff x="1678" y="2047"/>
            <a:chExt cx="1225" cy="159"/>
          </a:xfrm>
        </p:grpSpPr>
        <p:sp>
          <p:nvSpPr>
            <p:cNvPr id="141425" name="AutoShape 104">
              <a:extLst>
                <a:ext uri="{FF2B5EF4-FFF2-40B4-BE49-F238E27FC236}">
                  <a16:creationId xmlns:a16="http://schemas.microsoft.com/office/drawing/2014/main" id="{42811C98-4E5D-6F4F-669F-7D22F3BDB827}"/>
                </a:ext>
              </a:extLst>
            </p:cNvPr>
            <p:cNvSpPr>
              <a:spLocks/>
            </p:cNvSpPr>
            <p:nvPr/>
          </p:nvSpPr>
          <p:spPr bwMode="auto">
            <a:xfrm>
              <a:off x="2676" y="2047"/>
              <a:ext cx="227" cy="159"/>
            </a:xfrm>
            <a:prstGeom prst="leftBracket">
              <a:avLst>
                <a:gd name="adj" fmla="val 8333"/>
              </a:avLst>
            </a:prstGeom>
            <a:noFill/>
            <a:ln w="28575">
              <a:solidFill>
                <a:srgbClr val="FF505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41426" name="AutoShape 105">
              <a:extLst>
                <a:ext uri="{FF2B5EF4-FFF2-40B4-BE49-F238E27FC236}">
                  <a16:creationId xmlns:a16="http://schemas.microsoft.com/office/drawing/2014/main" id="{BF9B57D1-7BCC-719A-2B4F-B84A8FDA9397}"/>
                </a:ext>
              </a:extLst>
            </p:cNvPr>
            <p:cNvSpPr>
              <a:spLocks/>
            </p:cNvSpPr>
            <p:nvPr/>
          </p:nvSpPr>
          <p:spPr bwMode="auto">
            <a:xfrm flipH="1">
              <a:off x="1678" y="2069"/>
              <a:ext cx="152" cy="136"/>
            </a:xfrm>
            <a:prstGeom prst="leftBracket">
              <a:avLst>
                <a:gd name="adj" fmla="val 8333"/>
              </a:avLst>
            </a:prstGeom>
            <a:noFill/>
            <a:ln w="28575">
              <a:solidFill>
                <a:srgbClr val="FF505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sp>
        <p:nvSpPr>
          <p:cNvPr id="407658" name="AutoShape 106">
            <a:extLst>
              <a:ext uri="{FF2B5EF4-FFF2-40B4-BE49-F238E27FC236}">
                <a16:creationId xmlns:a16="http://schemas.microsoft.com/office/drawing/2014/main" id="{7C1716BE-7BB2-E779-B574-A7861520CEA6}"/>
              </a:ext>
            </a:extLst>
          </p:cNvPr>
          <p:cNvSpPr>
            <a:spLocks noChangeArrowheads="1"/>
          </p:cNvSpPr>
          <p:nvPr/>
        </p:nvSpPr>
        <p:spPr bwMode="auto">
          <a:xfrm>
            <a:off x="4643438" y="1987550"/>
            <a:ext cx="1152525" cy="314325"/>
          </a:xfrm>
          <a:prstGeom prst="flowChartAlternateProcess">
            <a:avLst/>
          </a:prstGeom>
          <a:noFill/>
          <a:ln w="28575">
            <a:solidFill>
              <a:srgbClr val="FF505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07659" name="AutoShape 107">
            <a:extLst>
              <a:ext uri="{FF2B5EF4-FFF2-40B4-BE49-F238E27FC236}">
                <a16:creationId xmlns:a16="http://schemas.microsoft.com/office/drawing/2014/main" id="{45E873C6-4891-28B8-8FF5-42527046B8DA}"/>
              </a:ext>
            </a:extLst>
          </p:cNvPr>
          <p:cNvSpPr>
            <a:spLocks noChangeArrowheads="1"/>
          </p:cNvSpPr>
          <p:nvPr/>
        </p:nvSpPr>
        <p:spPr bwMode="auto">
          <a:xfrm>
            <a:off x="3167063" y="2900363"/>
            <a:ext cx="1260475" cy="312737"/>
          </a:xfrm>
          <a:prstGeom prst="flowChartAlternateProcess">
            <a:avLst/>
          </a:prstGeom>
          <a:solidFill>
            <a:srgbClr val="FFFFFF">
              <a:alpha val="0"/>
            </a:srgbClr>
          </a:solidFill>
          <a:ln w="28575">
            <a:solidFill>
              <a:srgbClr val="FF5050"/>
            </a:solidFill>
            <a:prstDash val="dash"/>
            <a:miter lim="800000"/>
            <a:headEnd/>
            <a:tailEnd/>
          </a:ln>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nvGrpSpPr>
          <p:cNvPr id="407660" name="Group 108">
            <a:extLst>
              <a:ext uri="{FF2B5EF4-FFF2-40B4-BE49-F238E27FC236}">
                <a16:creationId xmlns:a16="http://schemas.microsoft.com/office/drawing/2014/main" id="{9D2455B0-BD5F-835F-D7D8-D5169EF3AF5B}"/>
              </a:ext>
            </a:extLst>
          </p:cNvPr>
          <p:cNvGrpSpPr>
            <a:grpSpLocks/>
          </p:cNvGrpSpPr>
          <p:nvPr/>
        </p:nvGrpSpPr>
        <p:grpSpPr bwMode="auto">
          <a:xfrm>
            <a:off x="2700338" y="3860800"/>
            <a:ext cx="2952750" cy="395288"/>
            <a:chOff x="1678" y="2047"/>
            <a:chExt cx="1225" cy="159"/>
          </a:xfrm>
        </p:grpSpPr>
        <p:sp>
          <p:nvSpPr>
            <p:cNvPr id="141423" name="AutoShape 109">
              <a:extLst>
                <a:ext uri="{FF2B5EF4-FFF2-40B4-BE49-F238E27FC236}">
                  <a16:creationId xmlns:a16="http://schemas.microsoft.com/office/drawing/2014/main" id="{4C2FB0DD-026C-AA51-67C6-F4F140F82E68}"/>
                </a:ext>
              </a:extLst>
            </p:cNvPr>
            <p:cNvSpPr>
              <a:spLocks/>
            </p:cNvSpPr>
            <p:nvPr/>
          </p:nvSpPr>
          <p:spPr bwMode="auto">
            <a:xfrm>
              <a:off x="2676" y="2047"/>
              <a:ext cx="227" cy="159"/>
            </a:xfrm>
            <a:prstGeom prst="leftBracket">
              <a:avLst>
                <a:gd name="adj" fmla="val 8333"/>
              </a:avLst>
            </a:prstGeom>
            <a:solidFill>
              <a:srgbClr val="FFFFFF">
                <a:alpha val="0"/>
              </a:srgbClr>
            </a:solidFill>
            <a:ln w="28575">
              <a:solidFill>
                <a:srgbClr val="FF5050"/>
              </a:solidFill>
              <a:prstDash val="dash"/>
              <a:round/>
              <a:headEnd/>
              <a:tailEnd/>
            </a:ln>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41424" name="AutoShape 110">
              <a:extLst>
                <a:ext uri="{FF2B5EF4-FFF2-40B4-BE49-F238E27FC236}">
                  <a16:creationId xmlns:a16="http://schemas.microsoft.com/office/drawing/2014/main" id="{273966C2-A162-C129-BDA1-97F2CB33FC78}"/>
                </a:ext>
              </a:extLst>
            </p:cNvPr>
            <p:cNvSpPr>
              <a:spLocks/>
            </p:cNvSpPr>
            <p:nvPr/>
          </p:nvSpPr>
          <p:spPr bwMode="auto">
            <a:xfrm flipH="1">
              <a:off x="1678" y="2069"/>
              <a:ext cx="152" cy="136"/>
            </a:xfrm>
            <a:prstGeom prst="leftBracket">
              <a:avLst>
                <a:gd name="adj" fmla="val 8333"/>
              </a:avLst>
            </a:prstGeom>
            <a:solidFill>
              <a:srgbClr val="FFFFFF">
                <a:alpha val="0"/>
              </a:srgbClr>
            </a:solidFill>
            <a:ln w="28575">
              <a:solidFill>
                <a:srgbClr val="FF5050"/>
              </a:solidFill>
              <a:prstDash val="dash"/>
              <a:round/>
              <a:headEnd/>
              <a:tailEnd/>
            </a:ln>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sp>
        <p:nvSpPr>
          <p:cNvPr id="407663" name="AutoShape 111">
            <a:extLst>
              <a:ext uri="{FF2B5EF4-FFF2-40B4-BE49-F238E27FC236}">
                <a16:creationId xmlns:a16="http://schemas.microsoft.com/office/drawing/2014/main" id="{F3AD07D2-4E23-594B-C574-5F604A265CF4}"/>
              </a:ext>
            </a:extLst>
          </p:cNvPr>
          <p:cNvSpPr>
            <a:spLocks noChangeArrowheads="1"/>
          </p:cNvSpPr>
          <p:nvPr/>
        </p:nvSpPr>
        <p:spPr bwMode="auto">
          <a:xfrm>
            <a:off x="3994150" y="4833938"/>
            <a:ext cx="1009650" cy="325437"/>
          </a:xfrm>
          <a:prstGeom prst="flowChartAlternateProcess">
            <a:avLst/>
          </a:prstGeom>
          <a:solidFill>
            <a:srgbClr val="FFFFFF">
              <a:alpha val="0"/>
            </a:srgbClr>
          </a:solidFill>
          <a:ln w="28575">
            <a:solidFill>
              <a:srgbClr val="FF5050"/>
            </a:solidFill>
            <a:prstDash val="dash"/>
            <a:miter lim="800000"/>
            <a:headEnd/>
            <a:tailEnd/>
          </a:ln>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07664" name="AutoShape 112">
            <a:extLst>
              <a:ext uri="{FF2B5EF4-FFF2-40B4-BE49-F238E27FC236}">
                <a16:creationId xmlns:a16="http://schemas.microsoft.com/office/drawing/2014/main" id="{96AE1FA4-77D7-3831-93D2-9AB8164A1C72}"/>
              </a:ext>
            </a:extLst>
          </p:cNvPr>
          <p:cNvSpPr>
            <a:spLocks noChangeArrowheads="1"/>
          </p:cNvSpPr>
          <p:nvPr/>
        </p:nvSpPr>
        <p:spPr bwMode="auto">
          <a:xfrm>
            <a:off x="4572000" y="4329113"/>
            <a:ext cx="1116013" cy="323850"/>
          </a:xfrm>
          <a:prstGeom prst="flowChartAlternateProcess">
            <a:avLst/>
          </a:prstGeom>
          <a:solidFill>
            <a:srgbClr val="FFFFFF">
              <a:alpha val="0"/>
            </a:srgbClr>
          </a:solidFill>
          <a:ln w="28575">
            <a:solidFill>
              <a:srgbClr val="FF5050"/>
            </a:solidFill>
            <a:prstDash val="dash"/>
            <a:miter lim="800000"/>
            <a:headEnd/>
            <a:tailEnd/>
          </a:ln>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07665" name="AutoShape 113">
            <a:extLst>
              <a:ext uri="{FF2B5EF4-FFF2-40B4-BE49-F238E27FC236}">
                <a16:creationId xmlns:a16="http://schemas.microsoft.com/office/drawing/2014/main" id="{FA55E11A-E5C2-C9ED-84CE-0B1E7986B591}"/>
              </a:ext>
            </a:extLst>
          </p:cNvPr>
          <p:cNvSpPr>
            <a:spLocks noChangeArrowheads="1"/>
          </p:cNvSpPr>
          <p:nvPr/>
        </p:nvSpPr>
        <p:spPr bwMode="auto">
          <a:xfrm>
            <a:off x="3492500" y="5265738"/>
            <a:ext cx="1008063" cy="360362"/>
          </a:xfrm>
          <a:prstGeom prst="flowChartAlternateProcess">
            <a:avLst/>
          </a:prstGeom>
          <a:solidFill>
            <a:srgbClr val="FFFFFF">
              <a:alpha val="0"/>
            </a:srgbClr>
          </a:solidFill>
          <a:ln w="28575">
            <a:solidFill>
              <a:srgbClr val="FF5050"/>
            </a:solidFill>
            <a:prstDash val="dash"/>
            <a:miter lim="800000"/>
            <a:headEnd/>
            <a:tailEnd/>
          </a:ln>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07666" name="AutoShape 114">
            <a:extLst>
              <a:ext uri="{FF2B5EF4-FFF2-40B4-BE49-F238E27FC236}">
                <a16:creationId xmlns:a16="http://schemas.microsoft.com/office/drawing/2014/main" id="{AA20FF6B-6129-DC72-C557-5ECB25DD326A}"/>
              </a:ext>
            </a:extLst>
          </p:cNvPr>
          <p:cNvSpPr>
            <a:spLocks noChangeArrowheads="1"/>
          </p:cNvSpPr>
          <p:nvPr/>
        </p:nvSpPr>
        <p:spPr bwMode="auto">
          <a:xfrm>
            <a:off x="2773363" y="5734050"/>
            <a:ext cx="935037" cy="385763"/>
          </a:xfrm>
          <a:prstGeom prst="flowChartAlternateProcess">
            <a:avLst/>
          </a:prstGeom>
          <a:solidFill>
            <a:srgbClr val="FFFFFF">
              <a:alpha val="0"/>
            </a:srgbClr>
          </a:solidFill>
          <a:ln w="28575">
            <a:solidFill>
              <a:srgbClr val="FF5050"/>
            </a:solidFill>
            <a:prstDash val="dash"/>
            <a:miter lim="800000"/>
            <a:headEnd/>
            <a:tailEnd/>
          </a:ln>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07667" name="AutoShape 115">
            <a:extLst>
              <a:ext uri="{FF2B5EF4-FFF2-40B4-BE49-F238E27FC236}">
                <a16:creationId xmlns:a16="http://schemas.microsoft.com/office/drawing/2014/main" id="{6FB2908A-5E30-A504-8AAE-627A8D4805F0}"/>
              </a:ext>
            </a:extLst>
          </p:cNvPr>
          <p:cNvSpPr>
            <a:spLocks noChangeArrowheads="1"/>
          </p:cNvSpPr>
          <p:nvPr/>
        </p:nvSpPr>
        <p:spPr bwMode="auto">
          <a:xfrm>
            <a:off x="2700338" y="3392488"/>
            <a:ext cx="1260475" cy="312737"/>
          </a:xfrm>
          <a:prstGeom prst="flowChartAlternateProcess">
            <a:avLst/>
          </a:prstGeom>
          <a:solidFill>
            <a:srgbClr val="FFFFFF">
              <a:alpha val="0"/>
            </a:srgbClr>
          </a:solidFill>
          <a:ln w="28575">
            <a:solidFill>
              <a:srgbClr val="FF5050"/>
            </a:solidFill>
            <a:prstDash val="dash"/>
            <a:miter lim="800000"/>
            <a:headEnd/>
            <a:tailEnd/>
          </a:ln>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07668" name="Rectangle 116">
            <a:extLst>
              <a:ext uri="{FF2B5EF4-FFF2-40B4-BE49-F238E27FC236}">
                <a16:creationId xmlns:a16="http://schemas.microsoft.com/office/drawing/2014/main" id="{2162E6DD-DBD3-7DBF-9154-1C7E158AA856}"/>
              </a:ext>
            </a:extLst>
          </p:cNvPr>
          <p:cNvSpPr>
            <a:spLocks noChangeArrowheads="1"/>
          </p:cNvSpPr>
          <p:nvPr/>
        </p:nvSpPr>
        <p:spPr bwMode="auto">
          <a:xfrm>
            <a:off x="1258888" y="6200775"/>
            <a:ext cx="4933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rgbClr val="000066"/>
                </a:solidFill>
                <a:latin typeface="楷体_GB2312" pitchFamily="49" charset="-122"/>
                <a:ea typeface="楷体_GB2312" pitchFamily="49" charset="-122"/>
                <a:cs typeface="Times New Roman" panose="02020603050405020304" pitchFamily="18" charset="0"/>
              </a:rPr>
              <a:t>译码电路简单</a:t>
            </a:r>
            <a:r>
              <a:rPr lang="en-US" altLang="zh-CN">
                <a:solidFill>
                  <a:srgbClr val="000066"/>
                </a:solidFill>
                <a:latin typeface="楷体_GB2312" pitchFamily="49" charset="-122"/>
                <a:ea typeface="楷体_GB2312" pitchFamily="49" charset="-122"/>
                <a:cs typeface="Times New Roman" panose="02020603050405020304" pitchFamily="18" charset="0"/>
              </a:rPr>
              <a:t>,</a:t>
            </a:r>
            <a:r>
              <a:rPr lang="zh-CN" altLang="en-US">
                <a:solidFill>
                  <a:srgbClr val="000066"/>
                </a:solidFill>
                <a:latin typeface="楷体_GB2312" pitchFamily="49" charset="-122"/>
                <a:ea typeface="楷体_GB2312" pitchFamily="49" charset="-122"/>
                <a:cs typeface="Times New Roman" panose="02020603050405020304" pitchFamily="18" charset="0"/>
              </a:rPr>
              <a:t>且不会出现竞争冒险</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407669"/>
                                        </p:tgtEl>
                                        <p:attrNameLst>
                                          <p:attrName>style.visibility</p:attrName>
                                        </p:attrNameLst>
                                      </p:cBhvr>
                                      <p:to>
                                        <p:strVal val="visible"/>
                                      </p:to>
                                    </p:set>
                                    <p:animEffect transition="in" filter="wipe(up)">
                                      <p:cBhvr>
                                        <p:cTn id="7" dur="500"/>
                                        <p:tgtEl>
                                          <p:spTgt spid="4076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407655"/>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07658"/>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07654"/>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07659"/>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07667"/>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0"/>
                                          </p:stCondLst>
                                        </p:cTn>
                                        <p:tgtEl>
                                          <p:spTgt spid="407660"/>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407664"/>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407663"/>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07665"/>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407666"/>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4" presetClass="entr" presetSubtype="16" fill="hold" nodeType="clickEffect">
                                  <p:stCondLst>
                                    <p:cond delay="0"/>
                                  </p:stCondLst>
                                  <p:childTnLst>
                                    <p:set>
                                      <p:cBhvr>
                                        <p:cTn id="51" dur="1" fill="hold">
                                          <p:stCondLst>
                                            <p:cond delay="0"/>
                                          </p:stCondLst>
                                        </p:cTn>
                                        <p:tgtEl>
                                          <p:spTgt spid="407556"/>
                                        </p:tgtEl>
                                        <p:attrNameLst>
                                          <p:attrName>style.visibility</p:attrName>
                                        </p:attrNameLst>
                                      </p:cBhvr>
                                      <p:to>
                                        <p:strVal val="visible"/>
                                      </p:to>
                                    </p:set>
                                    <p:animEffect transition="in" filter="box(in)">
                                      <p:cBhvr>
                                        <p:cTn id="52" dur="500"/>
                                        <p:tgtEl>
                                          <p:spTgt spid="40755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4" presetClass="entr" presetSubtype="16" fill="hold" nodeType="clickEffect">
                                  <p:stCondLst>
                                    <p:cond delay="0"/>
                                  </p:stCondLst>
                                  <p:childTnLst>
                                    <p:set>
                                      <p:cBhvr>
                                        <p:cTn id="56" dur="1" fill="hold">
                                          <p:stCondLst>
                                            <p:cond delay="0"/>
                                          </p:stCondLst>
                                        </p:cTn>
                                        <p:tgtEl>
                                          <p:spTgt spid="407557"/>
                                        </p:tgtEl>
                                        <p:attrNameLst>
                                          <p:attrName>style.visibility</p:attrName>
                                        </p:attrNameLst>
                                      </p:cBhvr>
                                      <p:to>
                                        <p:strVal val="visible"/>
                                      </p:to>
                                    </p:set>
                                    <p:animEffect transition="in" filter="box(in)">
                                      <p:cBhvr>
                                        <p:cTn id="57" dur="500"/>
                                        <p:tgtEl>
                                          <p:spTgt spid="40755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4" presetClass="entr" presetSubtype="16" fill="hold" nodeType="clickEffect">
                                  <p:stCondLst>
                                    <p:cond delay="0"/>
                                  </p:stCondLst>
                                  <p:childTnLst>
                                    <p:set>
                                      <p:cBhvr>
                                        <p:cTn id="61" dur="1" fill="hold">
                                          <p:stCondLst>
                                            <p:cond delay="0"/>
                                          </p:stCondLst>
                                        </p:cTn>
                                        <p:tgtEl>
                                          <p:spTgt spid="407558"/>
                                        </p:tgtEl>
                                        <p:attrNameLst>
                                          <p:attrName>style.visibility</p:attrName>
                                        </p:attrNameLst>
                                      </p:cBhvr>
                                      <p:to>
                                        <p:strVal val="visible"/>
                                      </p:to>
                                    </p:set>
                                    <p:animEffect transition="in" filter="box(in)">
                                      <p:cBhvr>
                                        <p:cTn id="62" dur="500"/>
                                        <p:tgtEl>
                                          <p:spTgt spid="407558"/>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4" presetClass="entr" presetSubtype="16" fill="hold" nodeType="clickEffect">
                                  <p:stCondLst>
                                    <p:cond delay="0"/>
                                  </p:stCondLst>
                                  <p:childTnLst>
                                    <p:set>
                                      <p:cBhvr>
                                        <p:cTn id="66" dur="1" fill="hold">
                                          <p:stCondLst>
                                            <p:cond delay="0"/>
                                          </p:stCondLst>
                                        </p:cTn>
                                        <p:tgtEl>
                                          <p:spTgt spid="407559"/>
                                        </p:tgtEl>
                                        <p:attrNameLst>
                                          <p:attrName>style.visibility</p:attrName>
                                        </p:attrNameLst>
                                      </p:cBhvr>
                                      <p:to>
                                        <p:strVal val="visible"/>
                                      </p:to>
                                    </p:set>
                                    <p:animEffect transition="in" filter="box(in)">
                                      <p:cBhvr>
                                        <p:cTn id="67" dur="500"/>
                                        <p:tgtEl>
                                          <p:spTgt spid="407559"/>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4" presetClass="entr" presetSubtype="16" fill="hold" nodeType="clickEffect">
                                  <p:stCondLst>
                                    <p:cond delay="0"/>
                                  </p:stCondLst>
                                  <p:childTnLst>
                                    <p:set>
                                      <p:cBhvr>
                                        <p:cTn id="71" dur="1" fill="hold">
                                          <p:stCondLst>
                                            <p:cond delay="0"/>
                                          </p:stCondLst>
                                        </p:cTn>
                                        <p:tgtEl>
                                          <p:spTgt spid="407560"/>
                                        </p:tgtEl>
                                        <p:attrNameLst>
                                          <p:attrName>style.visibility</p:attrName>
                                        </p:attrNameLst>
                                      </p:cBhvr>
                                      <p:to>
                                        <p:strVal val="visible"/>
                                      </p:to>
                                    </p:set>
                                    <p:animEffect transition="in" filter="box(in)">
                                      <p:cBhvr>
                                        <p:cTn id="72" dur="500"/>
                                        <p:tgtEl>
                                          <p:spTgt spid="407560"/>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4" presetClass="entr" presetSubtype="16" fill="hold" nodeType="clickEffect">
                                  <p:stCondLst>
                                    <p:cond delay="0"/>
                                  </p:stCondLst>
                                  <p:childTnLst>
                                    <p:set>
                                      <p:cBhvr>
                                        <p:cTn id="76" dur="1" fill="hold">
                                          <p:stCondLst>
                                            <p:cond delay="0"/>
                                          </p:stCondLst>
                                        </p:cTn>
                                        <p:tgtEl>
                                          <p:spTgt spid="407561"/>
                                        </p:tgtEl>
                                        <p:attrNameLst>
                                          <p:attrName>style.visibility</p:attrName>
                                        </p:attrNameLst>
                                      </p:cBhvr>
                                      <p:to>
                                        <p:strVal val="visible"/>
                                      </p:to>
                                    </p:set>
                                    <p:animEffect transition="in" filter="box(in)">
                                      <p:cBhvr>
                                        <p:cTn id="77" dur="500"/>
                                        <p:tgtEl>
                                          <p:spTgt spid="407561"/>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4" presetClass="entr" presetSubtype="16" fill="hold" nodeType="clickEffect">
                                  <p:stCondLst>
                                    <p:cond delay="0"/>
                                  </p:stCondLst>
                                  <p:childTnLst>
                                    <p:set>
                                      <p:cBhvr>
                                        <p:cTn id="81" dur="1" fill="hold">
                                          <p:stCondLst>
                                            <p:cond delay="0"/>
                                          </p:stCondLst>
                                        </p:cTn>
                                        <p:tgtEl>
                                          <p:spTgt spid="407562"/>
                                        </p:tgtEl>
                                        <p:attrNameLst>
                                          <p:attrName>style.visibility</p:attrName>
                                        </p:attrNameLst>
                                      </p:cBhvr>
                                      <p:to>
                                        <p:strVal val="visible"/>
                                      </p:to>
                                    </p:set>
                                    <p:animEffect transition="in" filter="box(in)">
                                      <p:cBhvr>
                                        <p:cTn id="82" dur="500"/>
                                        <p:tgtEl>
                                          <p:spTgt spid="407562"/>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4" presetClass="entr" presetSubtype="16" fill="hold" nodeType="clickEffect">
                                  <p:stCondLst>
                                    <p:cond delay="0"/>
                                  </p:stCondLst>
                                  <p:childTnLst>
                                    <p:set>
                                      <p:cBhvr>
                                        <p:cTn id="86" dur="1" fill="hold">
                                          <p:stCondLst>
                                            <p:cond delay="0"/>
                                          </p:stCondLst>
                                        </p:cTn>
                                        <p:tgtEl>
                                          <p:spTgt spid="407563"/>
                                        </p:tgtEl>
                                        <p:attrNameLst>
                                          <p:attrName>style.visibility</p:attrName>
                                        </p:attrNameLst>
                                      </p:cBhvr>
                                      <p:to>
                                        <p:strVal val="visible"/>
                                      </p:to>
                                    </p:set>
                                    <p:animEffect transition="in" filter="box(in)">
                                      <p:cBhvr>
                                        <p:cTn id="87" dur="500"/>
                                        <p:tgtEl>
                                          <p:spTgt spid="407563"/>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4" presetClass="entr" presetSubtype="16" fill="hold" nodeType="clickEffect">
                                  <p:stCondLst>
                                    <p:cond delay="0"/>
                                  </p:stCondLst>
                                  <p:childTnLst>
                                    <p:set>
                                      <p:cBhvr>
                                        <p:cTn id="91" dur="1" fill="hold">
                                          <p:stCondLst>
                                            <p:cond delay="0"/>
                                          </p:stCondLst>
                                        </p:cTn>
                                        <p:tgtEl>
                                          <p:spTgt spid="407564"/>
                                        </p:tgtEl>
                                        <p:attrNameLst>
                                          <p:attrName>style.visibility</p:attrName>
                                        </p:attrNameLst>
                                      </p:cBhvr>
                                      <p:to>
                                        <p:strVal val="visible"/>
                                      </p:to>
                                    </p:set>
                                    <p:animEffect transition="in" filter="box(in)">
                                      <p:cBhvr>
                                        <p:cTn id="92" dur="500"/>
                                        <p:tgtEl>
                                          <p:spTgt spid="407564"/>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4" presetClass="entr" presetSubtype="16" fill="hold" nodeType="clickEffect">
                                  <p:stCondLst>
                                    <p:cond delay="0"/>
                                  </p:stCondLst>
                                  <p:childTnLst>
                                    <p:set>
                                      <p:cBhvr>
                                        <p:cTn id="96" dur="1" fill="hold">
                                          <p:stCondLst>
                                            <p:cond delay="0"/>
                                          </p:stCondLst>
                                        </p:cTn>
                                        <p:tgtEl>
                                          <p:spTgt spid="407565"/>
                                        </p:tgtEl>
                                        <p:attrNameLst>
                                          <p:attrName>style.visibility</p:attrName>
                                        </p:attrNameLst>
                                      </p:cBhvr>
                                      <p:to>
                                        <p:strVal val="visible"/>
                                      </p:to>
                                    </p:set>
                                    <p:animEffect transition="in" filter="box(in)">
                                      <p:cBhvr>
                                        <p:cTn id="97" dur="500"/>
                                        <p:tgtEl>
                                          <p:spTgt spid="407565"/>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18" presetClass="entr" presetSubtype="6" fill="hold" grpId="0" nodeType="clickEffect">
                                  <p:stCondLst>
                                    <p:cond delay="0"/>
                                  </p:stCondLst>
                                  <p:childTnLst>
                                    <p:set>
                                      <p:cBhvr>
                                        <p:cTn id="101" dur="1" fill="hold">
                                          <p:stCondLst>
                                            <p:cond delay="0"/>
                                          </p:stCondLst>
                                        </p:cTn>
                                        <p:tgtEl>
                                          <p:spTgt spid="407668"/>
                                        </p:tgtEl>
                                        <p:attrNameLst>
                                          <p:attrName>style.visibility</p:attrName>
                                        </p:attrNameLst>
                                      </p:cBhvr>
                                      <p:to>
                                        <p:strVal val="visible"/>
                                      </p:to>
                                    </p:set>
                                    <p:animEffect transition="in" filter="strips(downRight)">
                                      <p:cBhvr>
                                        <p:cTn id="102" dur="500"/>
                                        <p:tgtEl>
                                          <p:spTgt spid="4076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7654" grpId="0" animBg="1"/>
      <p:bldP spid="407658" grpId="0" animBg="1"/>
      <p:bldP spid="407659" grpId="0" animBg="1"/>
      <p:bldP spid="407663" grpId="0" animBg="1"/>
      <p:bldP spid="407664" grpId="0" animBg="1"/>
      <p:bldP spid="407665" grpId="0" animBg="1"/>
      <p:bldP spid="407666" grpId="0" animBg="1"/>
      <p:bldP spid="407667" grpId="0" animBg="1"/>
      <p:bldP spid="407668"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extBox 1">
            <a:extLst>
              <a:ext uri="{FF2B5EF4-FFF2-40B4-BE49-F238E27FC236}">
                <a16:creationId xmlns:a16="http://schemas.microsoft.com/office/drawing/2014/main" id="{56A9EF31-BF09-363A-952E-B630419A8C3E}"/>
              </a:ext>
            </a:extLst>
          </p:cNvPr>
          <p:cNvSpPr txBox="1">
            <a:spLocks noChangeArrowheads="1"/>
          </p:cNvSpPr>
          <p:nvPr/>
        </p:nvSpPr>
        <p:spPr bwMode="auto">
          <a:xfrm>
            <a:off x="539750" y="260350"/>
            <a:ext cx="38163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zh-CN" altLang="en-US" sz="4000">
                <a:latin typeface="Arial" panose="020B0604020202020204" pitchFamily="34" charset="0"/>
                <a:ea typeface="宋体" panose="02010600030101010101" pitchFamily="2" charset="-122"/>
              </a:rPr>
              <a:t>作业：</a:t>
            </a:r>
          </a:p>
        </p:txBody>
      </p:sp>
      <p:sp>
        <p:nvSpPr>
          <p:cNvPr id="2" name="TextBox 1">
            <a:extLst>
              <a:ext uri="{FF2B5EF4-FFF2-40B4-BE49-F238E27FC236}">
                <a16:creationId xmlns:a16="http://schemas.microsoft.com/office/drawing/2014/main" id="{1B6F3F15-B570-72FD-AEEA-2182DCFCDA70}"/>
              </a:ext>
            </a:extLst>
          </p:cNvPr>
          <p:cNvSpPr txBox="1">
            <a:spLocks noChangeArrowheads="1"/>
          </p:cNvSpPr>
          <p:nvPr/>
        </p:nvSpPr>
        <p:spPr bwMode="auto">
          <a:xfrm>
            <a:off x="1043608" y="1664804"/>
            <a:ext cx="7775575" cy="3416300"/>
          </a:xfrm>
          <a:prstGeom prst="rect">
            <a:avLst/>
          </a:prstGeom>
          <a:noFill/>
          <a:ln>
            <a:noFill/>
          </a:ln>
        </p:spPr>
        <p:txBody>
          <a:bodyPr>
            <a:spAutoFit/>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defRPr/>
            </a:pPr>
            <a:r>
              <a:rPr lang="en-US" altLang="zh-CN" sz="3600" dirty="0">
                <a:latin typeface="Arial" panose="020B0604020202020204" pitchFamily="34" charset="0"/>
                <a:ea typeface="宋体" panose="02010600030101010101" pitchFamily="2" charset="-122"/>
              </a:rPr>
              <a:t>P320~329:</a:t>
            </a:r>
          </a:p>
          <a:p>
            <a:pPr eaLnBrk="1" hangingPunct="1">
              <a:spcBef>
                <a:spcPct val="0"/>
              </a:spcBef>
              <a:buClrTx/>
              <a:buFontTx/>
              <a:buNone/>
              <a:defRPr/>
            </a:pPr>
            <a:r>
              <a:rPr lang="en-US" altLang="zh-CN" sz="3600" dirty="0">
                <a:latin typeface="Arial" panose="020B0604020202020204" pitchFamily="34" charset="0"/>
                <a:ea typeface="宋体" panose="02010600030101010101" pitchFamily="2" charset="-122"/>
              </a:rPr>
              <a:t>6.1.5</a:t>
            </a:r>
          </a:p>
          <a:p>
            <a:pPr eaLnBrk="1" hangingPunct="1">
              <a:spcBef>
                <a:spcPct val="0"/>
              </a:spcBef>
              <a:buClrTx/>
              <a:buFontTx/>
              <a:buNone/>
              <a:defRPr/>
            </a:pPr>
            <a:r>
              <a:rPr lang="en-US" altLang="zh-CN" sz="3600" dirty="0">
                <a:latin typeface="Arial" panose="020B0604020202020204" pitchFamily="34" charset="0"/>
                <a:ea typeface="宋体" panose="02010600030101010101" pitchFamily="2" charset="-122"/>
              </a:rPr>
              <a:t>6.2.3</a:t>
            </a:r>
            <a:r>
              <a:rPr lang="zh-CN" altLang="en-US" sz="3600" dirty="0">
                <a:latin typeface="Arial" panose="020B0604020202020204" pitchFamily="34" charset="0"/>
                <a:ea typeface="宋体" panose="02010600030101010101" pitchFamily="2" charset="-122"/>
              </a:rPr>
              <a:t>、</a:t>
            </a:r>
            <a:r>
              <a:rPr lang="en-US" altLang="zh-CN" sz="3600" dirty="0">
                <a:latin typeface="Arial" panose="020B0604020202020204" pitchFamily="34" charset="0"/>
                <a:ea typeface="宋体" panose="02010600030101010101" pitchFamily="2" charset="-122"/>
              </a:rPr>
              <a:t>6.2.6</a:t>
            </a:r>
          </a:p>
          <a:p>
            <a:pPr eaLnBrk="1" hangingPunct="1">
              <a:spcBef>
                <a:spcPct val="0"/>
              </a:spcBef>
              <a:buClrTx/>
              <a:buFontTx/>
              <a:buNone/>
              <a:defRPr/>
            </a:pPr>
            <a:r>
              <a:rPr lang="en-US" altLang="zh-CN" sz="3600" dirty="0">
                <a:latin typeface="Arial" panose="020B0604020202020204" pitchFamily="34" charset="0"/>
                <a:ea typeface="宋体" panose="02010600030101010101" pitchFamily="2" charset="-122"/>
              </a:rPr>
              <a:t>6.3.7</a:t>
            </a:r>
          </a:p>
          <a:p>
            <a:pPr eaLnBrk="1" hangingPunct="1">
              <a:spcBef>
                <a:spcPct val="0"/>
              </a:spcBef>
              <a:buClrTx/>
              <a:buFontTx/>
              <a:buNone/>
              <a:defRPr/>
            </a:pPr>
            <a:r>
              <a:rPr lang="en-US" altLang="zh-CN" sz="3600" dirty="0">
                <a:latin typeface="Arial" panose="020B0604020202020204" pitchFamily="34" charset="0"/>
                <a:ea typeface="宋体" panose="02010600030101010101" pitchFamily="2" charset="-122"/>
              </a:rPr>
              <a:t>6.5.10</a:t>
            </a:r>
            <a:r>
              <a:rPr lang="zh-CN" altLang="en-US" sz="3600" dirty="0">
                <a:latin typeface="Arial" panose="020B0604020202020204" pitchFamily="34" charset="0"/>
                <a:ea typeface="宋体" panose="02010600030101010101" pitchFamily="2" charset="-122"/>
              </a:rPr>
              <a:t>、</a:t>
            </a:r>
            <a:r>
              <a:rPr lang="en-US" altLang="zh-CN" sz="3600" dirty="0">
                <a:latin typeface="Arial" panose="020B0604020202020204" pitchFamily="34" charset="0"/>
                <a:ea typeface="宋体" panose="02010600030101010101" pitchFamily="2" charset="-122"/>
              </a:rPr>
              <a:t>6.5.11</a:t>
            </a:r>
            <a:r>
              <a:rPr lang="zh-CN" altLang="en-US" sz="3600" dirty="0">
                <a:latin typeface="Arial" panose="020B0604020202020204" pitchFamily="34" charset="0"/>
                <a:ea typeface="宋体" panose="02010600030101010101" pitchFamily="2" charset="-122"/>
              </a:rPr>
              <a:t>、</a:t>
            </a:r>
            <a:r>
              <a:rPr lang="en-US" altLang="zh-CN" sz="3600" dirty="0">
                <a:latin typeface="Arial" panose="020B0604020202020204" pitchFamily="34" charset="0"/>
                <a:ea typeface="宋体" panose="02010600030101010101" pitchFamily="2" charset="-122"/>
              </a:rPr>
              <a:t>6.5.12</a:t>
            </a:r>
            <a:r>
              <a:rPr lang="zh-CN" altLang="en-US" sz="3600" dirty="0">
                <a:latin typeface="Arial" panose="020B0604020202020204" pitchFamily="34" charset="0"/>
                <a:ea typeface="宋体" panose="02010600030101010101" pitchFamily="2" charset="-122"/>
              </a:rPr>
              <a:t>、</a:t>
            </a:r>
            <a:r>
              <a:rPr lang="en-US" altLang="zh-CN" sz="3600" dirty="0">
                <a:latin typeface="Arial" panose="020B0604020202020204" pitchFamily="34" charset="0"/>
                <a:ea typeface="宋体" panose="02010600030101010101" pitchFamily="2" charset="-122"/>
              </a:rPr>
              <a:t>6.5.14</a:t>
            </a:r>
            <a:r>
              <a:rPr lang="zh-CN" altLang="en-US" sz="3600" dirty="0">
                <a:latin typeface="Arial" panose="020B0604020202020204" pitchFamily="34" charset="0"/>
                <a:ea typeface="宋体" panose="02010600030101010101" pitchFamily="2" charset="-122"/>
              </a:rPr>
              <a:t>、</a:t>
            </a:r>
            <a:r>
              <a:rPr lang="en-US" altLang="zh-CN" sz="3600" dirty="0">
                <a:latin typeface="Arial" panose="020B0604020202020204" pitchFamily="34" charset="0"/>
                <a:ea typeface="宋体" panose="02010600030101010101" pitchFamily="2" charset="-122"/>
              </a:rPr>
              <a:t>6.5.15</a:t>
            </a:r>
            <a:r>
              <a:rPr lang="zh-CN" altLang="en-US" sz="3600" dirty="0">
                <a:latin typeface="Arial" panose="020B0604020202020204" pitchFamily="34" charset="0"/>
                <a:ea typeface="宋体" panose="02010600030101010101" pitchFamily="2" charset="-122"/>
              </a:rPr>
              <a:t>、</a:t>
            </a:r>
            <a:r>
              <a:rPr lang="en-US" altLang="zh-CN" sz="3600" dirty="0">
                <a:latin typeface="Arial" panose="020B0604020202020204" pitchFamily="34" charset="0"/>
                <a:ea typeface="宋体" panose="02010600030101010101" pitchFamily="2" charset="-122"/>
              </a:rPr>
              <a:t>6.5.16</a:t>
            </a:r>
            <a:endParaRPr lang="zh-CN" altLang="en-US" sz="3600" dirty="0">
              <a:latin typeface="Arial" panose="020B0604020202020204" pitchFamily="34" charset="0"/>
              <a:ea typeface="宋体" panose="02010600030101010101" pitchFamily="2" charset="-122"/>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57">
            <a:extLst>
              <a:ext uri="{FF2B5EF4-FFF2-40B4-BE49-F238E27FC236}">
                <a16:creationId xmlns:a16="http://schemas.microsoft.com/office/drawing/2014/main" id="{CF84FC1C-12E8-5BCA-F141-BC8E5DED4EF2}"/>
              </a:ext>
            </a:extLst>
          </p:cNvPr>
          <p:cNvSpPr>
            <a:spLocks noChangeArrowheads="1"/>
          </p:cNvSpPr>
          <p:nvPr/>
        </p:nvSpPr>
        <p:spPr bwMode="auto">
          <a:xfrm>
            <a:off x="1042988" y="404813"/>
            <a:ext cx="238125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solidFill>
                  <a:srgbClr val="000066"/>
                </a:solidFill>
                <a:latin typeface="Arial" panose="020B0604020202020204" pitchFamily="34" charset="0"/>
                <a:ea typeface="楷体_GB2312" pitchFamily="49" charset="-122"/>
                <a:cs typeface="Arial" panose="020B0604020202020204" pitchFamily="34" charset="0"/>
              </a:rPr>
              <a:t>5. </a:t>
            </a:r>
            <a:r>
              <a:rPr lang="zh-CN" altLang="en-US">
                <a:solidFill>
                  <a:srgbClr val="000066"/>
                </a:solidFill>
                <a:latin typeface="Arial" panose="020B0604020202020204" pitchFamily="34" charset="0"/>
                <a:ea typeface="楷体_GB2312" pitchFamily="49" charset="-122"/>
                <a:cs typeface="Arial" panose="020B0604020202020204" pitchFamily="34" charset="0"/>
              </a:rPr>
              <a:t>状态图</a:t>
            </a:r>
            <a:r>
              <a:rPr lang="en-US" altLang="zh-CN">
                <a:solidFill>
                  <a:srgbClr val="000066"/>
                </a:solidFill>
                <a:latin typeface="Arial" panose="020B0604020202020204" pitchFamily="34" charset="0"/>
                <a:ea typeface="楷体_GB2312" pitchFamily="49" charset="-122"/>
                <a:cs typeface="Arial" panose="020B0604020202020204" pitchFamily="34" charset="0"/>
              </a:rPr>
              <a:t>---</a:t>
            </a:r>
            <a:r>
              <a:rPr lang="zh-CN" altLang="en-US">
                <a:solidFill>
                  <a:srgbClr val="000066"/>
                </a:solidFill>
                <a:latin typeface="Arial" panose="020B0604020202020204" pitchFamily="34" charset="0"/>
                <a:ea typeface="楷体_GB2312" pitchFamily="49" charset="-122"/>
                <a:cs typeface="Arial" panose="020B0604020202020204" pitchFamily="34" charset="0"/>
              </a:rPr>
              <a:t>两种</a:t>
            </a:r>
          </a:p>
        </p:txBody>
      </p:sp>
      <p:graphicFrame>
        <p:nvGraphicFramePr>
          <p:cNvPr id="412770" name="Object 98">
            <a:extLst>
              <a:ext uri="{FF2B5EF4-FFF2-40B4-BE49-F238E27FC236}">
                <a16:creationId xmlns:a16="http://schemas.microsoft.com/office/drawing/2014/main" id="{CBC3E0E2-3877-5464-2085-474B412861B1}"/>
              </a:ext>
            </a:extLst>
          </p:cNvPr>
          <p:cNvGraphicFramePr>
            <a:graphicFrameLocks noChangeAspect="1"/>
          </p:cNvGraphicFramePr>
          <p:nvPr/>
        </p:nvGraphicFramePr>
        <p:xfrm>
          <a:off x="4859338" y="1916113"/>
          <a:ext cx="3771900" cy="4176712"/>
        </p:xfrm>
        <a:graphic>
          <a:graphicData uri="http://schemas.openxmlformats.org/presentationml/2006/ole">
            <mc:AlternateContent xmlns:mc="http://schemas.openxmlformats.org/markup-compatibility/2006">
              <mc:Choice xmlns:v="urn:schemas-microsoft-com:vml" Requires="v">
                <p:oleObj name="图片" r:id="rId2" imgW="1731505" imgH="2035670" progId="Word.Picture.8">
                  <p:embed/>
                </p:oleObj>
              </mc:Choice>
              <mc:Fallback>
                <p:oleObj name="图片" r:id="rId2" imgW="1731505" imgH="2035670" progId="Word.Picture.8">
                  <p:embed/>
                  <p:pic>
                    <p:nvPicPr>
                      <p:cNvPr id="0" name="Object 9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1916113"/>
                        <a:ext cx="3771900" cy="417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2772" name="Rectangle 100">
            <a:extLst>
              <a:ext uri="{FF2B5EF4-FFF2-40B4-BE49-F238E27FC236}">
                <a16:creationId xmlns:a16="http://schemas.microsoft.com/office/drawing/2014/main" id="{0151FD9F-D0FA-EC7B-C615-64BDA3E00FD8}"/>
              </a:ext>
            </a:extLst>
          </p:cNvPr>
          <p:cNvSpPr>
            <a:spLocks noChangeArrowheads="1"/>
          </p:cNvSpPr>
          <p:nvPr/>
        </p:nvSpPr>
        <p:spPr bwMode="auto">
          <a:xfrm>
            <a:off x="684213" y="1196975"/>
            <a:ext cx="76215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rgbClr val="000066"/>
                </a:solidFill>
                <a:latin typeface="Arial" panose="020B0604020202020204" pitchFamily="34" charset="0"/>
                <a:ea typeface="楷体_GB2312" pitchFamily="49" charset="-122"/>
                <a:cs typeface="Arial" panose="020B0604020202020204" pitchFamily="34" charset="0"/>
              </a:rPr>
              <a:t>米利型输出标在方向线旁。穆尔型标在圆圈状态名旁。 </a:t>
            </a:r>
          </a:p>
        </p:txBody>
      </p:sp>
      <p:graphicFrame>
        <p:nvGraphicFramePr>
          <p:cNvPr id="412773" name="Object 101">
            <a:extLst>
              <a:ext uri="{FF2B5EF4-FFF2-40B4-BE49-F238E27FC236}">
                <a16:creationId xmlns:a16="http://schemas.microsoft.com/office/drawing/2014/main" id="{F37EA74F-B35D-C250-5081-73DD09359485}"/>
              </a:ext>
            </a:extLst>
          </p:cNvPr>
          <p:cNvGraphicFramePr>
            <a:graphicFrameLocks noChangeAspect="1"/>
          </p:cNvGraphicFramePr>
          <p:nvPr/>
        </p:nvGraphicFramePr>
        <p:xfrm>
          <a:off x="252413" y="2060575"/>
          <a:ext cx="4751387" cy="3787775"/>
        </p:xfrm>
        <a:graphic>
          <a:graphicData uri="http://schemas.openxmlformats.org/presentationml/2006/ole">
            <mc:AlternateContent xmlns:mc="http://schemas.openxmlformats.org/markup-compatibility/2006">
              <mc:Choice xmlns:v="urn:schemas-microsoft-com:vml" Requires="v">
                <p:oleObj name="图片" r:id="rId4" imgW="2388283" imgH="2016612" progId="Word.Picture.8">
                  <p:embed/>
                </p:oleObj>
              </mc:Choice>
              <mc:Fallback>
                <p:oleObj name="图片" r:id="rId4" imgW="2388283" imgH="2016612" progId="Word.Picture.8">
                  <p:embed/>
                  <p:pic>
                    <p:nvPicPr>
                      <p:cNvPr id="0" name="Object 1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413" y="2060575"/>
                        <a:ext cx="4751387" cy="378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412773"/>
                                        </p:tgtEl>
                                        <p:attrNameLst>
                                          <p:attrName>style.visibility</p:attrName>
                                        </p:attrNameLst>
                                      </p:cBhvr>
                                      <p:to>
                                        <p:strVal val="visible"/>
                                      </p:to>
                                    </p:set>
                                    <p:animEffect transition="in" filter="wipe(up)">
                                      <p:cBhvr>
                                        <p:cTn id="7" dur="500"/>
                                        <p:tgtEl>
                                          <p:spTgt spid="41277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12772"/>
                                        </p:tgtEl>
                                        <p:attrNameLst>
                                          <p:attrName>style.visibility</p:attrName>
                                        </p:attrNameLst>
                                      </p:cBhvr>
                                      <p:to>
                                        <p:strVal val="visible"/>
                                      </p:to>
                                    </p:set>
                                    <p:animEffect transition="in" filter="wipe(left)">
                                      <p:cBhvr>
                                        <p:cTn id="12" dur="500"/>
                                        <p:tgtEl>
                                          <p:spTgt spid="41277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412770"/>
                                        </p:tgtEl>
                                        <p:attrNameLst>
                                          <p:attrName>style.visibility</p:attrName>
                                        </p:attrNameLst>
                                      </p:cBhvr>
                                      <p:to>
                                        <p:strVal val="visible"/>
                                      </p:to>
                                    </p:set>
                                    <p:animEffect transition="in" filter="wipe(up)">
                                      <p:cBhvr>
                                        <p:cTn id="17" dur="500"/>
                                        <p:tgtEl>
                                          <p:spTgt spid="4127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77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5">
            <a:extLst>
              <a:ext uri="{FF2B5EF4-FFF2-40B4-BE49-F238E27FC236}">
                <a16:creationId xmlns:a16="http://schemas.microsoft.com/office/drawing/2014/main" id="{3EF98E60-DACF-5D59-52AC-ADB08F3666E2}"/>
              </a:ext>
            </a:extLst>
          </p:cNvPr>
          <p:cNvSpPr>
            <a:spLocks noChangeArrowheads="1"/>
          </p:cNvSpPr>
          <p:nvPr/>
        </p:nvSpPr>
        <p:spPr bwMode="auto">
          <a:xfrm>
            <a:off x="0" y="20478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407556" name="Object 4">
            <a:extLst>
              <a:ext uri="{FF2B5EF4-FFF2-40B4-BE49-F238E27FC236}">
                <a16:creationId xmlns:a16="http://schemas.microsoft.com/office/drawing/2014/main" id="{E8605E4C-2B20-00A3-122B-789128802ADE}"/>
              </a:ext>
            </a:extLst>
          </p:cNvPr>
          <p:cNvGraphicFramePr>
            <a:graphicFrameLocks noChangeAspect="1"/>
          </p:cNvGraphicFramePr>
          <p:nvPr/>
        </p:nvGraphicFramePr>
        <p:xfrm>
          <a:off x="4500563" y="1412875"/>
          <a:ext cx="4416425" cy="1127125"/>
        </p:xfrm>
        <a:graphic>
          <a:graphicData uri="http://schemas.openxmlformats.org/presentationml/2006/ole">
            <mc:AlternateContent xmlns:mc="http://schemas.openxmlformats.org/markup-compatibility/2006">
              <mc:Choice xmlns:v="urn:schemas-microsoft-com:vml" Requires="v">
                <p:oleObj name="图片" r:id="rId2" imgW="3345700" imgH="844413" progId="Word.Picture.8">
                  <p:embed/>
                </p:oleObj>
              </mc:Choice>
              <mc:Fallback>
                <p:oleObj name="图片" r:id="rId2" imgW="3345700" imgH="844413" progId="Word.Picture.8">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0563" y="1412875"/>
                        <a:ext cx="4416425"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7558" name="Object 6">
            <a:extLst>
              <a:ext uri="{FF2B5EF4-FFF2-40B4-BE49-F238E27FC236}">
                <a16:creationId xmlns:a16="http://schemas.microsoft.com/office/drawing/2014/main" id="{55F35F9D-DEBA-177E-610A-C2A04B1624B3}"/>
              </a:ext>
            </a:extLst>
          </p:cNvPr>
          <p:cNvGraphicFramePr>
            <a:graphicFrameLocks noChangeAspect="1"/>
          </p:cNvGraphicFramePr>
          <p:nvPr/>
        </p:nvGraphicFramePr>
        <p:xfrm>
          <a:off x="5073650" y="1679575"/>
          <a:ext cx="3422650" cy="3816350"/>
        </p:xfrm>
        <a:graphic>
          <a:graphicData uri="http://schemas.openxmlformats.org/presentationml/2006/ole">
            <mc:AlternateContent xmlns:mc="http://schemas.openxmlformats.org/markup-compatibility/2006">
              <mc:Choice xmlns:v="urn:schemas-microsoft-com:vml" Requires="v">
                <p:oleObj name="图片" r:id="rId4" imgW="2590800" imgH="2115312" progId="Word.Picture.8">
                  <p:embed/>
                </p:oleObj>
              </mc:Choice>
              <mc:Fallback>
                <p:oleObj name="图片" r:id="rId4" imgW="2590800" imgH="2115312" progId="Word.Picture.8">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3650" y="1679575"/>
                        <a:ext cx="3422650"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37" name="Rectangle 10">
            <a:extLst>
              <a:ext uri="{FF2B5EF4-FFF2-40B4-BE49-F238E27FC236}">
                <a16:creationId xmlns:a16="http://schemas.microsoft.com/office/drawing/2014/main" id="{3BAD4253-3714-2563-D7C1-8928DA7AC499}"/>
              </a:ext>
            </a:extLst>
          </p:cNvPr>
          <p:cNvSpPr>
            <a:spLocks noChangeArrowheads="1"/>
          </p:cNvSpPr>
          <p:nvPr/>
        </p:nvSpPr>
        <p:spPr bwMode="auto">
          <a:xfrm>
            <a:off x="900113" y="620713"/>
            <a:ext cx="14081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solidFill>
                  <a:srgbClr val="000066"/>
                </a:solidFill>
                <a:latin typeface="Times New Roman" panose="02020603050405020304" pitchFamily="18" charset="0"/>
                <a:ea typeface="楷体_GB2312" pitchFamily="49" charset="-122"/>
                <a:cs typeface="Times New Roman" panose="02020603050405020304" pitchFamily="18" charset="0"/>
              </a:rPr>
              <a:t>6. </a:t>
            </a:r>
            <a:r>
              <a:rPr kumimoji="1" lang="zh-CN" altLang="en-US">
                <a:solidFill>
                  <a:srgbClr val="000066"/>
                </a:solidFill>
                <a:latin typeface="Times New Roman" panose="02020603050405020304" pitchFamily="18" charset="0"/>
                <a:ea typeface="楷体_GB2312" pitchFamily="49" charset="-122"/>
                <a:cs typeface="Times New Roman" panose="02020603050405020304" pitchFamily="18" charset="0"/>
              </a:rPr>
              <a:t>时序图</a:t>
            </a:r>
          </a:p>
        </p:txBody>
      </p:sp>
      <p:sp>
        <p:nvSpPr>
          <p:cNvPr id="407564" name="Rectangle 12">
            <a:extLst>
              <a:ext uri="{FF2B5EF4-FFF2-40B4-BE49-F238E27FC236}">
                <a16:creationId xmlns:a16="http://schemas.microsoft.com/office/drawing/2014/main" id="{A8460447-AC7E-F7AE-6ED6-9E7BF23D0AA6}"/>
              </a:ext>
            </a:extLst>
          </p:cNvPr>
          <p:cNvSpPr>
            <a:spLocks noChangeArrowheads="1"/>
          </p:cNvSpPr>
          <p:nvPr/>
        </p:nvSpPr>
        <p:spPr bwMode="auto">
          <a:xfrm>
            <a:off x="395288" y="5805488"/>
            <a:ext cx="7991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solidFill>
                  <a:srgbClr val="000066"/>
                </a:solidFill>
                <a:latin typeface="楷体_GB2312" pitchFamily="49" charset="-122"/>
                <a:ea typeface="楷体_GB2312" pitchFamily="49" charset="-122"/>
              </a:rPr>
              <a:t>    </a:t>
            </a:r>
            <a:r>
              <a:rPr lang="zh-CN" altLang="en-US">
                <a:solidFill>
                  <a:srgbClr val="000066"/>
                </a:solidFill>
                <a:latin typeface="楷体_GB2312" pitchFamily="49" charset="-122"/>
                <a:ea typeface="楷体_GB2312" pitchFamily="49" charset="-122"/>
              </a:rPr>
              <a:t>时序逻辑电路的五种描述方式是可以相互转换的</a:t>
            </a:r>
          </a:p>
        </p:txBody>
      </p:sp>
      <p:sp>
        <p:nvSpPr>
          <p:cNvPr id="18439" name="Rectangle 110">
            <a:extLst>
              <a:ext uri="{FF2B5EF4-FFF2-40B4-BE49-F238E27FC236}">
                <a16:creationId xmlns:a16="http://schemas.microsoft.com/office/drawing/2014/main" id="{156016FB-3AA0-BB1A-B84B-24A1D82CFC2D}"/>
              </a:ext>
            </a:extLst>
          </p:cNvPr>
          <p:cNvSpPr>
            <a:spLocks noChangeArrowheads="1"/>
          </p:cNvSpPr>
          <p:nvPr/>
        </p:nvSpPr>
        <p:spPr bwMode="auto">
          <a:xfrm>
            <a:off x="2771775" y="549275"/>
            <a:ext cx="3248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chemeClr val="folHlink"/>
                </a:solidFill>
                <a:latin typeface="Arial" panose="020B0604020202020204" pitchFamily="34" charset="0"/>
                <a:ea typeface="楷体_GB2312" pitchFamily="49" charset="-122"/>
                <a:cs typeface="Arial" panose="020B0604020202020204" pitchFamily="34" charset="0"/>
              </a:rPr>
              <a:t>根据转换表画出波形图</a:t>
            </a:r>
          </a:p>
        </p:txBody>
      </p:sp>
      <p:sp>
        <p:nvSpPr>
          <p:cNvPr id="18440" name="Rectangle 111">
            <a:extLst>
              <a:ext uri="{FF2B5EF4-FFF2-40B4-BE49-F238E27FC236}">
                <a16:creationId xmlns:a16="http://schemas.microsoft.com/office/drawing/2014/main" id="{7AA0E32C-64DA-91F3-80D4-024BA6FF7D48}"/>
              </a:ext>
            </a:extLst>
          </p:cNvPr>
          <p:cNvSpPr>
            <a:spLocks noChangeArrowheads="1"/>
          </p:cNvSpPr>
          <p:nvPr/>
        </p:nvSpPr>
        <p:spPr bwMode="auto">
          <a:xfrm>
            <a:off x="1744663" y="1484313"/>
            <a:ext cx="11033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rgbClr val="000066"/>
                </a:solidFill>
                <a:latin typeface="Times New Roman" panose="02020603050405020304" pitchFamily="18" charset="0"/>
                <a:ea typeface="楷体_GB2312" pitchFamily="49" charset="-122"/>
                <a:cs typeface="Arial" panose="020B0604020202020204" pitchFamily="34" charset="0"/>
              </a:rPr>
              <a:t>转换表</a:t>
            </a:r>
            <a:endParaRPr lang="zh-CN" altLang="en-US" sz="1800" b="0">
              <a:solidFill>
                <a:srgbClr val="000066"/>
              </a:solidFill>
              <a:latin typeface="Times New Roman" panose="02020603050405020304" pitchFamily="18" charset="0"/>
              <a:ea typeface="楷体_GB2312" pitchFamily="49" charset="-122"/>
              <a:cs typeface="Arial" panose="020B0604020202020204" pitchFamily="34" charset="0"/>
            </a:endParaRPr>
          </a:p>
        </p:txBody>
      </p:sp>
      <p:graphicFrame>
        <p:nvGraphicFramePr>
          <p:cNvPr id="18441" name="Object 112">
            <a:extLst>
              <a:ext uri="{FF2B5EF4-FFF2-40B4-BE49-F238E27FC236}">
                <a16:creationId xmlns:a16="http://schemas.microsoft.com/office/drawing/2014/main" id="{EB0C12CD-7F98-8E9D-1B13-975E11BB99FB}"/>
              </a:ext>
            </a:extLst>
          </p:cNvPr>
          <p:cNvGraphicFramePr>
            <a:graphicFrameLocks noChangeAspect="1"/>
          </p:cNvGraphicFramePr>
          <p:nvPr/>
        </p:nvGraphicFramePr>
        <p:xfrm>
          <a:off x="1744663" y="2347913"/>
          <a:ext cx="1584325" cy="488950"/>
        </p:xfrm>
        <a:graphic>
          <a:graphicData uri="http://schemas.openxmlformats.org/presentationml/2006/ole">
            <mc:AlternateContent xmlns:mc="http://schemas.openxmlformats.org/markup-compatibility/2006">
              <mc:Choice xmlns:v="urn:schemas-microsoft-com:vml" Requires="v">
                <p:oleObj name="公式" r:id="rId6" imgW="748975" imgH="241195" progId="Equation.3">
                  <p:embed/>
                </p:oleObj>
              </mc:Choice>
              <mc:Fallback>
                <p:oleObj name="公式" r:id="rId6" imgW="748975" imgH="241195" progId="Equation.3">
                  <p:embed/>
                  <p:pic>
                    <p:nvPicPr>
                      <p:cNvPr id="0" name="Object 1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4663" y="2347913"/>
                        <a:ext cx="15843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7665" name="Group 113">
            <a:extLst>
              <a:ext uri="{FF2B5EF4-FFF2-40B4-BE49-F238E27FC236}">
                <a16:creationId xmlns:a16="http://schemas.microsoft.com/office/drawing/2014/main" id="{39F8EA43-FE97-C470-9FC4-A842C8598956}"/>
              </a:ext>
            </a:extLst>
          </p:cNvPr>
          <p:cNvGraphicFramePr>
            <a:graphicFrameLocks noGrp="1"/>
          </p:cNvGraphicFramePr>
          <p:nvPr/>
        </p:nvGraphicFramePr>
        <p:xfrm>
          <a:off x="233363" y="2276475"/>
          <a:ext cx="4051300" cy="2846388"/>
        </p:xfrm>
        <a:graphic>
          <a:graphicData uri="http://schemas.openxmlformats.org/drawingml/2006/table">
            <a:tbl>
              <a:tblPr/>
              <a:tblGrid>
                <a:gridCol w="1079500">
                  <a:extLst>
                    <a:ext uri="{9D8B030D-6E8A-4147-A177-3AD203B41FA5}">
                      <a16:colId xmlns:a16="http://schemas.microsoft.com/office/drawing/2014/main" val="20000"/>
                    </a:ext>
                  </a:extLst>
                </a:gridCol>
                <a:gridCol w="1449387">
                  <a:extLst>
                    <a:ext uri="{9D8B030D-6E8A-4147-A177-3AD203B41FA5}">
                      <a16:colId xmlns:a16="http://schemas.microsoft.com/office/drawing/2014/main" val="20001"/>
                    </a:ext>
                  </a:extLst>
                </a:gridCol>
                <a:gridCol w="1052513">
                  <a:extLst>
                    <a:ext uri="{9D8B030D-6E8A-4147-A177-3AD203B41FA5}">
                      <a16:colId xmlns:a16="http://schemas.microsoft.com/office/drawing/2014/main" val="20002"/>
                    </a:ext>
                  </a:extLst>
                </a:gridCol>
                <a:gridCol w="469900">
                  <a:extLst>
                    <a:ext uri="{9D8B030D-6E8A-4147-A177-3AD203B41FA5}">
                      <a16:colId xmlns:a16="http://schemas.microsoft.com/office/drawing/2014/main" val="20003"/>
                    </a:ext>
                  </a:extLst>
                </a:gridCol>
              </a:tblGrid>
              <a:tr h="560388">
                <a:tc rowSpan="2">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4714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90963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306513"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16954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1526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6098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0670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5242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zh-CN" altLang="zh-CN" sz="2400" b="1" i="0" u="none" strike="noStrike" cap="none" normalizeH="0" baseline="0" dirty="0">
                        <a:ln>
                          <a:noFill/>
                        </a:ln>
                        <a:solidFill>
                          <a:schemeClr val="tx1"/>
                        </a:solidFill>
                        <a:effectLst/>
                        <a:latin typeface="Arial Narrow" panose="020B0606020202030204" pitchFamily="34" charset="0"/>
                        <a:ea typeface="楷体_GB2312" pitchFamily="49"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4714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90963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306513"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16954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1526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6098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0670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5242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zh-CN" altLang="zh-CN" sz="2400" b="1" i="0" u="none" strike="noStrike" cap="none" normalizeH="0" baseline="0">
                        <a:ln>
                          <a:noFill/>
                        </a:ln>
                        <a:solidFill>
                          <a:schemeClr val="tx1"/>
                        </a:solidFill>
                        <a:effectLst/>
                        <a:latin typeface="Arial Narrow" panose="020B0606020202030204"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rowSpan="2">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dirty="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X</a:t>
                      </a:r>
                      <a:endParaRPr kumimoji="1" lang="en-US" altLang="zh-CN" sz="2400" b="0"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60350">
                <a:tc vMerge="1">
                  <a:txBody>
                    <a:bodyPr/>
                    <a:lstStyle/>
                    <a:p>
                      <a:endParaRPr lang="zh-CN" altLang="en-US"/>
                    </a:p>
                  </a:txBody>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1" lang="en-US" altLang="zh-CN" sz="24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1" lang="en-US" altLang="zh-CN" sz="24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r h="263525">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00 / 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10 / 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61938">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00 / 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01 / 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63525">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00 / 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11 / 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61938">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00 / 1</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01 / 0</a:t>
                      </a:r>
                      <a:endParaRPr kumimoji="1" lang="en-US" altLang="zh-CN" sz="2400" b="0"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18477" name="Object 148">
            <a:extLst>
              <a:ext uri="{FF2B5EF4-FFF2-40B4-BE49-F238E27FC236}">
                <a16:creationId xmlns:a16="http://schemas.microsoft.com/office/drawing/2014/main" id="{B98CE944-BF53-9783-36C9-2487A9619558}"/>
              </a:ext>
            </a:extLst>
          </p:cNvPr>
          <p:cNvGraphicFramePr>
            <a:graphicFrameLocks noChangeAspect="1"/>
          </p:cNvGraphicFramePr>
          <p:nvPr/>
        </p:nvGraphicFramePr>
        <p:xfrm>
          <a:off x="809625" y="2492375"/>
          <a:ext cx="423863" cy="498475"/>
        </p:xfrm>
        <a:graphic>
          <a:graphicData uri="http://schemas.openxmlformats.org/presentationml/2006/ole">
            <mc:AlternateContent xmlns:mc="http://schemas.openxmlformats.org/markup-compatibility/2006">
              <mc:Choice xmlns:v="urn:schemas-microsoft-com:vml" Requires="v">
                <p:oleObj name="公式" r:id="rId8" imgW="215713" imgH="241091" progId="Equation.3">
                  <p:embed/>
                </p:oleObj>
              </mc:Choice>
              <mc:Fallback>
                <p:oleObj name="公式" r:id="rId8" imgW="215713" imgH="241091" progId="Equation.3">
                  <p:embed/>
                  <p:pic>
                    <p:nvPicPr>
                      <p:cNvPr id="0" name="Object 14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9625" y="2492375"/>
                        <a:ext cx="423863"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78" name="Object 149">
            <a:extLst>
              <a:ext uri="{FF2B5EF4-FFF2-40B4-BE49-F238E27FC236}">
                <a16:creationId xmlns:a16="http://schemas.microsoft.com/office/drawing/2014/main" id="{EB3B118C-70FC-DFE1-F34C-22C498295D07}"/>
              </a:ext>
            </a:extLst>
          </p:cNvPr>
          <p:cNvGraphicFramePr>
            <a:graphicFrameLocks noChangeAspect="1"/>
          </p:cNvGraphicFramePr>
          <p:nvPr/>
        </p:nvGraphicFramePr>
        <p:xfrm>
          <a:off x="376238" y="2492375"/>
          <a:ext cx="414337" cy="461963"/>
        </p:xfrm>
        <a:graphic>
          <a:graphicData uri="http://schemas.openxmlformats.org/presentationml/2006/ole">
            <mc:AlternateContent xmlns:mc="http://schemas.openxmlformats.org/markup-compatibility/2006">
              <mc:Choice xmlns:v="urn:schemas-microsoft-com:vml" Requires="v">
                <p:oleObj name="公式" r:id="rId10" imgW="215806" imgH="228501" progId="Equation.3">
                  <p:embed/>
                </p:oleObj>
              </mc:Choice>
              <mc:Fallback>
                <p:oleObj name="公式" r:id="rId10" imgW="215806" imgH="228501" progId="Equation.3">
                  <p:embed/>
                  <p:pic>
                    <p:nvPicPr>
                      <p:cNvPr id="0" name="Object 14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6238" y="2492375"/>
                        <a:ext cx="4143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7702" name="Object 150">
            <a:extLst>
              <a:ext uri="{FF2B5EF4-FFF2-40B4-BE49-F238E27FC236}">
                <a16:creationId xmlns:a16="http://schemas.microsoft.com/office/drawing/2014/main" id="{7C44C3B2-BC8E-4279-9302-89F30D470073}"/>
              </a:ext>
            </a:extLst>
          </p:cNvPr>
          <p:cNvGraphicFramePr>
            <a:graphicFrameLocks noChangeAspect="1"/>
          </p:cNvGraphicFramePr>
          <p:nvPr/>
        </p:nvGraphicFramePr>
        <p:xfrm>
          <a:off x="4543425" y="2887663"/>
          <a:ext cx="4421188" cy="2535237"/>
        </p:xfrm>
        <a:graphic>
          <a:graphicData uri="http://schemas.openxmlformats.org/presentationml/2006/ole">
            <mc:AlternateContent xmlns:mc="http://schemas.openxmlformats.org/markup-compatibility/2006">
              <mc:Choice xmlns:v="urn:schemas-microsoft-com:vml" Requires="v">
                <p:oleObj name="图片" r:id="rId12" imgW="3398520" imgH="1929384" progId="Word.Picture.8">
                  <p:embed/>
                </p:oleObj>
              </mc:Choice>
              <mc:Fallback>
                <p:oleObj name="图片" r:id="rId12" imgW="3398520" imgH="1929384" progId="Word.Picture.8">
                  <p:embed/>
                  <p:pic>
                    <p:nvPicPr>
                      <p:cNvPr id="0" name="Object 15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43425" y="2887663"/>
                        <a:ext cx="4421188" cy="253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07556"/>
                                        </p:tgtEl>
                                        <p:attrNameLst>
                                          <p:attrName>style.visibility</p:attrName>
                                        </p:attrNameLst>
                                      </p:cBhvr>
                                      <p:to>
                                        <p:strVal val="visible"/>
                                      </p:to>
                                    </p:set>
                                    <p:animEffect transition="in" filter="wipe(left)">
                                      <p:cBhvr>
                                        <p:cTn id="7" dur="500"/>
                                        <p:tgtEl>
                                          <p:spTgt spid="40755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407558"/>
                                        </p:tgtEl>
                                        <p:attrNameLst>
                                          <p:attrName>style.visibility</p:attrName>
                                        </p:attrNameLst>
                                      </p:cBhvr>
                                      <p:to>
                                        <p:strVal val="visible"/>
                                      </p:to>
                                    </p:set>
                                    <p:animEffect transition="in" filter="wipe(up)">
                                      <p:cBhvr>
                                        <p:cTn id="12" dur="500"/>
                                        <p:tgtEl>
                                          <p:spTgt spid="40755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407702"/>
                                        </p:tgtEl>
                                        <p:attrNameLst>
                                          <p:attrName>style.visibility</p:attrName>
                                        </p:attrNameLst>
                                      </p:cBhvr>
                                      <p:to>
                                        <p:strVal val="visible"/>
                                      </p:to>
                                    </p:set>
                                    <p:animEffect transition="in" filter="wipe(up)">
                                      <p:cBhvr>
                                        <p:cTn id="17" dur="500"/>
                                        <p:tgtEl>
                                          <p:spTgt spid="40770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407564"/>
                                        </p:tgtEl>
                                        <p:attrNameLst>
                                          <p:attrName>style.visibility</p:attrName>
                                        </p:attrNameLst>
                                      </p:cBhvr>
                                      <p:to>
                                        <p:strVal val="visible"/>
                                      </p:to>
                                    </p:set>
                                    <p:animEffect transition="in" filter="randombar(horizontal)">
                                      <p:cBhvr>
                                        <p:cTn id="22" dur="500"/>
                                        <p:tgtEl>
                                          <p:spTgt spid="4075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7564"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4">
            <a:extLst>
              <a:ext uri="{FF2B5EF4-FFF2-40B4-BE49-F238E27FC236}">
                <a16:creationId xmlns:a16="http://schemas.microsoft.com/office/drawing/2014/main" id="{F82513C5-1CAD-5423-70B0-56176CB13572}"/>
              </a:ext>
            </a:extLst>
          </p:cNvPr>
          <p:cNvSpPr>
            <a:spLocks noChangeArrowheads="1"/>
          </p:cNvSpPr>
          <p:nvPr/>
        </p:nvSpPr>
        <p:spPr bwMode="auto">
          <a:xfrm>
            <a:off x="971550" y="1347788"/>
            <a:ext cx="50990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kumimoji="1" lang="en-US" altLang="zh-CN" sz="3600">
                <a:solidFill>
                  <a:schemeClr val="accent2"/>
                </a:solidFill>
                <a:latin typeface="Times New Roman" panose="02020603050405020304" pitchFamily="18" charset="0"/>
                <a:ea typeface="楷体_GB2312" pitchFamily="49" charset="-122"/>
              </a:rPr>
              <a:t>6.2  </a:t>
            </a:r>
            <a:r>
              <a:rPr kumimoji="1" lang="zh-CN" altLang="en-US" sz="3600">
                <a:solidFill>
                  <a:schemeClr val="accent2"/>
                </a:solidFill>
                <a:latin typeface="Times New Roman" panose="02020603050405020304" pitchFamily="18" charset="0"/>
                <a:ea typeface="楷体_GB2312" pitchFamily="49" charset="-122"/>
              </a:rPr>
              <a:t>时序逻辑电路的分析</a:t>
            </a:r>
          </a:p>
        </p:txBody>
      </p:sp>
      <p:sp>
        <p:nvSpPr>
          <p:cNvPr id="19459" name="Rectangle 5">
            <a:extLst>
              <a:ext uri="{FF2B5EF4-FFF2-40B4-BE49-F238E27FC236}">
                <a16:creationId xmlns:a16="http://schemas.microsoft.com/office/drawing/2014/main" id="{5E826D9E-8A31-D8D6-4A6C-556D181987A2}"/>
              </a:ext>
            </a:extLst>
          </p:cNvPr>
          <p:cNvSpPr>
            <a:spLocks noChangeArrowheads="1"/>
          </p:cNvSpPr>
          <p:nvPr/>
        </p:nvSpPr>
        <p:spPr bwMode="auto">
          <a:xfrm>
            <a:off x="684213" y="2851150"/>
            <a:ext cx="799306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kumimoji="1" lang="en-US" altLang="zh-CN" sz="3200">
                <a:solidFill>
                  <a:srgbClr val="000066"/>
                </a:solidFill>
                <a:latin typeface="Times New Roman" panose="02020603050405020304" pitchFamily="18" charset="0"/>
                <a:ea typeface="楷体_GB2312" pitchFamily="49" charset="-122"/>
                <a:hlinkClick r:id="rId2" action="ppaction://hlinksldjump"/>
              </a:rPr>
              <a:t>6.2.1</a:t>
            </a:r>
            <a:r>
              <a:rPr kumimoji="1" lang="en-US" altLang="zh-CN" sz="3200">
                <a:solidFill>
                  <a:srgbClr val="000066"/>
                </a:solidFill>
                <a:latin typeface="楷体_GB2312" pitchFamily="49" charset="-122"/>
                <a:ea typeface="楷体_GB2312" pitchFamily="49" charset="-122"/>
                <a:hlinkClick r:id="rId2" action="ppaction://hlinksldjump"/>
              </a:rPr>
              <a:t> </a:t>
            </a:r>
            <a:r>
              <a:rPr kumimoji="1" lang="zh-CN" altLang="en-US" sz="3200">
                <a:solidFill>
                  <a:srgbClr val="000066"/>
                </a:solidFill>
                <a:latin typeface="楷体_GB2312" pitchFamily="49" charset="-122"/>
                <a:ea typeface="楷体_GB2312" pitchFamily="49" charset="-122"/>
                <a:hlinkClick r:id="rId2" action="ppaction://hlinksldjump"/>
              </a:rPr>
              <a:t>分析同步时序逻辑电路的一般步骤</a:t>
            </a:r>
            <a:endParaRPr kumimoji="1" lang="zh-CN" altLang="en-US" sz="3200">
              <a:solidFill>
                <a:srgbClr val="000066"/>
              </a:solidFill>
              <a:latin typeface="楷体_GB2312" pitchFamily="49" charset="-122"/>
              <a:ea typeface="楷体_GB2312" pitchFamily="49" charset="-122"/>
            </a:endParaRPr>
          </a:p>
        </p:txBody>
      </p:sp>
      <p:sp>
        <p:nvSpPr>
          <p:cNvPr id="19460" name="Rectangle 7">
            <a:extLst>
              <a:ext uri="{FF2B5EF4-FFF2-40B4-BE49-F238E27FC236}">
                <a16:creationId xmlns:a16="http://schemas.microsoft.com/office/drawing/2014/main" id="{7C906193-F8B7-EB8C-2EB6-9717ABA7FA94}"/>
              </a:ext>
            </a:extLst>
          </p:cNvPr>
          <p:cNvSpPr>
            <a:spLocks noChangeArrowheads="1"/>
          </p:cNvSpPr>
          <p:nvPr/>
        </p:nvSpPr>
        <p:spPr bwMode="auto">
          <a:xfrm>
            <a:off x="684213" y="3929063"/>
            <a:ext cx="799306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kumimoji="1" lang="en-US" altLang="zh-CN" sz="3200">
                <a:solidFill>
                  <a:srgbClr val="000066"/>
                </a:solidFill>
                <a:latin typeface="Times New Roman" panose="02020603050405020304" pitchFamily="18" charset="0"/>
                <a:ea typeface="楷体_GB2312" pitchFamily="49" charset="-122"/>
                <a:hlinkClick r:id="rId3" action="ppaction://hlinksldjump"/>
              </a:rPr>
              <a:t>6.2.2  </a:t>
            </a:r>
            <a:r>
              <a:rPr kumimoji="1" lang="zh-CN" altLang="en-US" sz="3200">
                <a:solidFill>
                  <a:srgbClr val="000066"/>
                </a:solidFill>
                <a:latin typeface="Times New Roman" panose="02020603050405020304" pitchFamily="18" charset="0"/>
                <a:ea typeface="楷体_GB2312" pitchFamily="49" charset="-122"/>
                <a:hlinkClick r:id="rId3" action="ppaction://hlinksldjump"/>
              </a:rPr>
              <a:t>同步时序逻辑电路分析举例</a:t>
            </a:r>
            <a:endParaRPr kumimoji="1" lang="zh-CN" altLang="en-US" sz="3200">
              <a:solidFill>
                <a:srgbClr val="000066"/>
              </a:solidFill>
              <a:latin typeface="Times New Roman" panose="02020603050405020304" pitchFamily="18" charset="0"/>
              <a:ea typeface="楷体_GB2312" pitchFamily="49" charset="-122"/>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a:extLst>
              <a:ext uri="{FF2B5EF4-FFF2-40B4-BE49-F238E27FC236}">
                <a16:creationId xmlns:a16="http://schemas.microsoft.com/office/drawing/2014/main" id="{492B6FCA-77D1-B1FA-F687-4CC380370B19}"/>
              </a:ext>
            </a:extLst>
          </p:cNvPr>
          <p:cNvSpPr>
            <a:spLocks noChangeArrowheads="1"/>
          </p:cNvSpPr>
          <p:nvPr/>
        </p:nvSpPr>
        <p:spPr bwMode="auto">
          <a:xfrm>
            <a:off x="838200" y="1557338"/>
            <a:ext cx="5329238" cy="614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r>
              <a:rPr kumimoji="1" lang="zh-CN" altLang="en-US" sz="2400">
                <a:solidFill>
                  <a:srgbClr val="000066"/>
                </a:solidFill>
                <a:latin typeface="Times New Roman" panose="02020603050405020304" pitchFamily="18" charset="0"/>
              </a:rPr>
              <a:t>时序逻辑电路分析的任务：</a:t>
            </a:r>
          </a:p>
        </p:txBody>
      </p:sp>
      <p:sp>
        <p:nvSpPr>
          <p:cNvPr id="20483" name="Rectangle 12">
            <a:extLst>
              <a:ext uri="{FF2B5EF4-FFF2-40B4-BE49-F238E27FC236}">
                <a16:creationId xmlns:a16="http://schemas.microsoft.com/office/drawing/2014/main" id="{AB2F92AF-EEBF-27FA-CE2E-BC1B2A8CFBF7}"/>
              </a:ext>
            </a:extLst>
          </p:cNvPr>
          <p:cNvSpPr>
            <a:spLocks noChangeArrowheads="1"/>
          </p:cNvSpPr>
          <p:nvPr/>
        </p:nvSpPr>
        <p:spPr bwMode="auto">
          <a:xfrm>
            <a:off x="323850" y="2300288"/>
            <a:ext cx="8351838" cy="1116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lnSpc>
                <a:spcPct val="150000"/>
              </a:lnSpc>
              <a:buFont typeface="Wingdings" panose="05000000000000000000" pitchFamily="2" charset="2"/>
              <a:buNone/>
            </a:pPr>
            <a:r>
              <a:rPr kumimoji="1" lang="zh-CN" altLang="en-US" sz="2400">
                <a:solidFill>
                  <a:srgbClr val="000066"/>
                </a:solidFill>
                <a:latin typeface="Times New Roman" panose="02020603050405020304" pitchFamily="18" charset="0"/>
              </a:rPr>
              <a:t>　　　分析时序逻辑电路在输入信号的作用下，其状态和输出信号变化的规律，进而确定电路的逻辑功能。</a:t>
            </a:r>
            <a:endParaRPr kumimoji="1" lang="en-GB" altLang="zh-CN" sz="2400">
              <a:solidFill>
                <a:srgbClr val="000066"/>
              </a:solidFill>
              <a:latin typeface="Times New Roman" panose="02020603050405020304" pitchFamily="18" charset="0"/>
            </a:endParaRPr>
          </a:p>
        </p:txBody>
      </p:sp>
      <p:sp>
        <p:nvSpPr>
          <p:cNvPr id="20484" name="Rectangle 13">
            <a:extLst>
              <a:ext uri="{FF2B5EF4-FFF2-40B4-BE49-F238E27FC236}">
                <a16:creationId xmlns:a16="http://schemas.microsoft.com/office/drawing/2014/main" id="{D7E52FF4-B7C6-3A3C-BB63-39108DD7E649}"/>
              </a:ext>
            </a:extLst>
          </p:cNvPr>
          <p:cNvSpPr>
            <a:spLocks noChangeArrowheads="1"/>
          </p:cNvSpPr>
          <p:nvPr/>
        </p:nvSpPr>
        <p:spPr bwMode="auto">
          <a:xfrm>
            <a:off x="1187450" y="450850"/>
            <a:ext cx="45672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kumimoji="1" lang="en-US" altLang="zh-CN" sz="3200">
                <a:solidFill>
                  <a:schemeClr val="accent2"/>
                </a:solidFill>
                <a:latin typeface="Times New Roman" panose="02020603050405020304" pitchFamily="18" charset="0"/>
                <a:ea typeface="楷体_GB2312" pitchFamily="49" charset="-122"/>
              </a:rPr>
              <a:t>6.2  </a:t>
            </a:r>
            <a:r>
              <a:rPr kumimoji="1" lang="zh-CN" altLang="en-US" sz="3200">
                <a:solidFill>
                  <a:schemeClr val="accent2"/>
                </a:solidFill>
                <a:latin typeface="Times New Roman" panose="02020603050405020304" pitchFamily="18" charset="0"/>
                <a:ea typeface="楷体_GB2312" pitchFamily="49" charset="-122"/>
              </a:rPr>
              <a:t>时序逻辑电路的分析</a:t>
            </a:r>
          </a:p>
        </p:txBody>
      </p:sp>
      <p:sp>
        <p:nvSpPr>
          <p:cNvPr id="20485" name="Rectangle 14">
            <a:extLst>
              <a:ext uri="{FF2B5EF4-FFF2-40B4-BE49-F238E27FC236}">
                <a16:creationId xmlns:a16="http://schemas.microsoft.com/office/drawing/2014/main" id="{5CC4EF1F-6F66-3B77-656E-13EB2818D774}"/>
              </a:ext>
            </a:extLst>
          </p:cNvPr>
          <p:cNvSpPr>
            <a:spLocks noChangeArrowheads="1"/>
          </p:cNvSpPr>
          <p:nvPr/>
        </p:nvSpPr>
        <p:spPr bwMode="auto">
          <a:xfrm>
            <a:off x="323850" y="4243388"/>
            <a:ext cx="8351838" cy="169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lnSpc>
                <a:spcPct val="150000"/>
              </a:lnSpc>
              <a:buFont typeface="Wingdings" panose="05000000000000000000" pitchFamily="2" charset="2"/>
              <a:buNone/>
            </a:pPr>
            <a:r>
              <a:rPr kumimoji="1" lang="en-US" altLang="zh-CN" sz="2400">
                <a:solidFill>
                  <a:srgbClr val="000066"/>
                </a:solidFill>
                <a:latin typeface="Times New Roman" panose="02020603050405020304" pitchFamily="18" charset="0"/>
              </a:rPr>
              <a:t>           </a:t>
            </a:r>
            <a:r>
              <a:rPr kumimoji="1" lang="zh-CN" altLang="en-US" sz="2400">
                <a:solidFill>
                  <a:srgbClr val="000066"/>
                </a:solidFill>
                <a:latin typeface="Times New Roman" panose="02020603050405020304" pitchFamily="18" charset="0"/>
              </a:rPr>
              <a:t>时序电路的逻辑功能是由其状态和输出信号的变化规律呈现出来的。所以，分析过程主要是列出电路状态表或画出状态图、工作波形图。</a:t>
            </a:r>
            <a:endParaRPr kumimoji="1" lang="en-GB" altLang="zh-CN" sz="2400">
              <a:solidFill>
                <a:srgbClr val="000066"/>
              </a:solidFill>
              <a:latin typeface="Times New Roman" panose="02020603050405020304" pitchFamily="18" charset="0"/>
            </a:endParaRPr>
          </a:p>
        </p:txBody>
      </p:sp>
      <p:sp>
        <p:nvSpPr>
          <p:cNvPr id="20486" name="Rectangle 15">
            <a:extLst>
              <a:ext uri="{FF2B5EF4-FFF2-40B4-BE49-F238E27FC236}">
                <a16:creationId xmlns:a16="http://schemas.microsoft.com/office/drawing/2014/main" id="{6AF9AA7E-9A73-72FA-F42D-012429E29278}"/>
              </a:ext>
            </a:extLst>
          </p:cNvPr>
          <p:cNvSpPr>
            <a:spLocks noChangeArrowheads="1"/>
          </p:cNvSpPr>
          <p:nvPr/>
        </p:nvSpPr>
        <p:spPr bwMode="auto">
          <a:xfrm>
            <a:off x="827088" y="3724275"/>
            <a:ext cx="3656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kumimoji="1" lang="zh-CN" altLang="en-US">
                <a:solidFill>
                  <a:srgbClr val="000066"/>
                </a:solidFill>
                <a:latin typeface="Times New Roman" panose="02020603050405020304" pitchFamily="18" charset="0"/>
                <a:ea typeface="楷体_GB2312" pitchFamily="49" charset="-122"/>
              </a:rPr>
              <a:t>分析过程的主要表现形式</a:t>
            </a:r>
            <a:r>
              <a:rPr kumimoji="1" lang="en-US" altLang="zh-CN">
                <a:solidFill>
                  <a:srgbClr val="000066"/>
                </a:solidFill>
                <a:latin typeface="Times New Roman" panose="02020603050405020304" pitchFamily="18" charset="0"/>
                <a:ea typeface="楷体_GB2312" pitchFamily="49" charset="-122"/>
              </a:rPr>
              <a:t>:</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2">
            <a:extLst>
              <a:ext uri="{FF2B5EF4-FFF2-40B4-BE49-F238E27FC236}">
                <a16:creationId xmlns:a16="http://schemas.microsoft.com/office/drawing/2014/main" id="{DA13547C-A081-95C8-D578-AA7AF0996BD6}"/>
              </a:ext>
            </a:extLst>
          </p:cNvPr>
          <p:cNvSpPr>
            <a:spLocks noChangeArrowheads="1"/>
          </p:cNvSpPr>
          <p:nvPr/>
        </p:nvSpPr>
        <p:spPr bwMode="auto">
          <a:xfrm>
            <a:off x="755650" y="549275"/>
            <a:ext cx="68199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kumimoji="1" lang="en-US" altLang="zh-CN" sz="2800">
                <a:solidFill>
                  <a:schemeClr val="accent2"/>
                </a:solidFill>
                <a:latin typeface="Times New Roman" panose="02020603050405020304" pitchFamily="18" charset="0"/>
                <a:ea typeface="楷体_GB2312" pitchFamily="49" charset="-122"/>
              </a:rPr>
              <a:t>6.2.1</a:t>
            </a:r>
            <a:r>
              <a:rPr kumimoji="1" lang="en-US" altLang="zh-CN" sz="2800">
                <a:solidFill>
                  <a:schemeClr val="accent2"/>
                </a:solidFill>
                <a:latin typeface="楷体_GB2312" pitchFamily="49" charset="-122"/>
                <a:ea typeface="楷体_GB2312" pitchFamily="49" charset="-122"/>
              </a:rPr>
              <a:t> </a:t>
            </a:r>
            <a:r>
              <a:rPr kumimoji="1" lang="zh-CN" altLang="en-US" sz="2800">
                <a:solidFill>
                  <a:schemeClr val="accent2"/>
                </a:solidFill>
                <a:latin typeface="楷体_GB2312" pitchFamily="49" charset="-122"/>
                <a:ea typeface="楷体_GB2312" pitchFamily="49" charset="-122"/>
              </a:rPr>
              <a:t>分析同步时序逻辑电路的一般步骤</a:t>
            </a:r>
            <a:r>
              <a:rPr kumimoji="1" lang="en-US" altLang="zh-CN" sz="2800">
                <a:solidFill>
                  <a:schemeClr val="accent2"/>
                </a:solidFill>
                <a:latin typeface="楷体_GB2312" pitchFamily="49" charset="-122"/>
                <a:ea typeface="楷体_GB2312" pitchFamily="49" charset="-122"/>
              </a:rPr>
              <a:t>:</a:t>
            </a:r>
          </a:p>
        </p:txBody>
      </p:sp>
      <p:sp>
        <p:nvSpPr>
          <p:cNvPr id="21507" name="Rectangle 13">
            <a:extLst>
              <a:ext uri="{FF2B5EF4-FFF2-40B4-BE49-F238E27FC236}">
                <a16:creationId xmlns:a16="http://schemas.microsoft.com/office/drawing/2014/main" id="{A3077C93-63F9-E153-15F1-F12C10944E1A}"/>
              </a:ext>
            </a:extLst>
          </p:cNvPr>
          <p:cNvSpPr>
            <a:spLocks noChangeArrowheads="1"/>
          </p:cNvSpPr>
          <p:nvPr/>
        </p:nvSpPr>
        <p:spPr bwMode="auto">
          <a:xfrm>
            <a:off x="971550" y="1263650"/>
            <a:ext cx="5830888" cy="1016000"/>
          </a:xfrm>
          <a:prstGeom prst="rect">
            <a:avLst/>
          </a:prstGeom>
          <a:solidFill>
            <a:srgbClr val="FFFFFF">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lnSpc>
                <a:spcPct val="125000"/>
              </a:lnSpc>
            </a:pPr>
            <a:r>
              <a:rPr lang="en-US" altLang="zh-CN" dirty="0">
                <a:solidFill>
                  <a:schemeClr val="folHlink"/>
                </a:solidFill>
                <a:latin typeface="Times New Roman" panose="02020603050405020304" pitchFamily="18" charset="0"/>
                <a:ea typeface="楷体_GB2312" pitchFamily="49" charset="-122"/>
                <a:cs typeface="Times New Roman" panose="02020603050405020304" pitchFamily="18" charset="0"/>
              </a:rPr>
              <a:t>1.</a:t>
            </a:r>
            <a:r>
              <a:rPr lang="zh-CN" altLang="en-US" dirty="0">
                <a:solidFill>
                  <a:schemeClr val="folHlink"/>
                </a:solidFill>
                <a:latin typeface="Times New Roman" panose="02020603050405020304" pitchFamily="18" charset="0"/>
                <a:ea typeface="楷体_GB2312" pitchFamily="49" charset="-122"/>
                <a:cs typeface="Times New Roman" panose="02020603050405020304" pitchFamily="18" charset="0"/>
              </a:rPr>
              <a:t>了解电路的组成：</a:t>
            </a:r>
          </a:p>
          <a:p>
            <a:pPr eaLnBrk="1" hangingPunct="1">
              <a:lnSpc>
                <a:spcPct val="125000"/>
              </a:lnSpc>
            </a:pPr>
            <a:r>
              <a:rPr lang="zh-CN" altLang="en-US" dirty="0">
                <a:solidFill>
                  <a:schemeClr val="folHlink"/>
                </a:solidFill>
                <a:latin typeface="Times New Roman" panose="02020603050405020304" pitchFamily="18" charset="0"/>
                <a:ea typeface="楷体_GB2312" pitchFamily="49" charset="-122"/>
                <a:cs typeface="Times New Roman" panose="02020603050405020304" pitchFamily="18" charset="0"/>
              </a:rPr>
              <a:t>电路的输入、输出信号、触发器的类型等 </a:t>
            </a:r>
          </a:p>
        </p:txBody>
      </p:sp>
      <p:sp>
        <p:nvSpPr>
          <p:cNvPr id="21508" name="Rectangle 14">
            <a:extLst>
              <a:ext uri="{FF2B5EF4-FFF2-40B4-BE49-F238E27FC236}">
                <a16:creationId xmlns:a16="http://schemas.microsoft.com/office/drawing/2014/main" id="{B808859A-E284-DD87-C31B-503CDBD91893}"/>
              </a:ext>
            </a:extLst>
          </p:cNvPr>
          <p:cNvSpPr>
            <a:spLocks noChangeArrowheads="1"/>
          </p:cNvSpPr>
          <p:nvPr/>
        </p:nvSpPr>
        <p:spPr bwMode="auto">
          <a:xfrm>
            <a:off x="827088" y="5661025"/>
            <a:ext cx="641667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lnSpc>
                <a:spcPct val="125000"/>
              </a:lnSpc>
            </a:pPr>
            <a:r>
              <a:rPr lang="zh-CN" altLang="en-US" dirty="0">
                <a:solidFill>
                  <a:schemeClr val="folHlink"/>
                </a:solidFill>
                <a:latin typeface="Times New Roman" panose="02020603050405020304" pitchFamily="18" charset="0"/>
                <a:ea typeface="楷体_GB2312" pitchFamily="49" charset="-122"/>
                <a:cs typeface="Times New Roman" panose="02020603050405020304" pitchFamily="18" charset="0"/>
              </a:rPr>
              <a:t>４</a:t>
            </a:r>
            <a:r>
              <a:rPr lang="en-US" altLang="zh-CN" dirty="0">
                <a:solidFill>
                  <a:schemeClr val="folHlink"/>
                </a:solidFill>
                <a:latin typeface="Times New Roman" panose="02020603050405020304" pitchFamily="18" charset="0"/>
                <a:ea typeface="楷体_GB2312" pitchFamily="49" charset="-122"/>
                <a:cs typeface="Times New Roman" panose="02020603050405020304" pitchFamily="18" charset="0"/>
              </a:rPr>
              <a:t>.</a:t>
            </a:r>
            <a:r>
              <a:rPr lang="zh-CN" altLang="en-US" dirty="0">
                <a:solidFill>
                  <a:schemeClr val="folHlink"/>
                </a:solidFill>
                <a:latin typeface="Times New Roman" panose="02020603050405020304" pitchFamily="18" charset="0"/>
                <a:ea typeface="楷体_GB2312" pitchFamily="49" charset="-122"/>
                <a:cs typeface="Times New Roman" panose="02020603050405020304" pitchFamily="18" charset="0"/>
              </a:rPr>
              <a:t>确定电路的逻辑功能</a:t>
            </a:r>
            <a:r>
              <a:rPr lang="en-US" altLang="zh-CN" dirty="0">
                <a:solidFill>
                  <a:schemeClr val="folHlink"/>
                </a:solidFill>
                <a:latin typeface="Times New Roman" panose="02020603050405020304" pitchFamily="18" charset="0"/>
                <a:ea typeface="楷体_GB2312" pitchFamily="49" charset="-122"/>
                <a:cs typeface="Times New Roman" panose="02020603050405020304" pitchFamily="18" charset="0"/>
              </a:rPr>
              <a:t>.</a:t>
            </a:r>
          </a:p>
        </p:txBody>
      </p:sp>
      <p:sp>
        <p:nvSpPr>
          <p:cNvPr id="21509" name="Rectangle 15">
            <a:extLst>
              <a:ext uri="{FF2B5EF4-FFF2-40B4-BE49-F238E27FC236}">
                <a16:creationId xmlns:a16="http://schemas.microsoft.com/office/drawing/2014/main" id="{467CA209-C379-0715-D49F-5BD12E4F94DA}"/>
              </a:ext>
            </a:extLst>
          </p:cNvPr>
          <p:cNvSpPr>
            <a:spLocks noChangeArrowheads="1"/>
          </p:cNvSpPr>
          <p:nvPr/>
        </p:nvSpPr>
        <p:spPr bwMode="auto">
          <a:xfrm>
            <a:off x="906463" y="5013325"/>
            <a:ext cx="6257925" cy="558800"/>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lnSpc>
                <a:spcPct val="125000"/>
              </a:lnSpc>
            </a:pPr>
            <a:r>
              <a:rPr lang="en-US" altLang="zh-CN" dirty="0">
                <a:solidFill>
                  <a:schemeClr val="folHlink"/>
                </a:solidFill>
                <a:latin typeface="Times New Roman" panose="02020603050405020304" pitchFamily="18" charset="0"/>
                <a:ea typeface="楷体_GB2312" pitchFamily="49" charset="-122"/>
                <a:cs typeface="Times New Roman" panose="02020603050405020304" pitchFamily="18" charset="0"/>
              </a:rPr>
              <a:t>3.</a:t>
            </a:r>
            <a:r>
              <a:rPr lang="zh-CN" altLang="en-US" dirty="0">
                <a:solidFill>
                  <a:schemeClr val="folHlink"/>
                </a:solidFill>
                <a:latin typeface="Times New Roman" panose="02020603050405020304" pitchFamily="18" charset="0"/>
                <a:ea typeface="楷体_GB2312" pitchFamily="49" charset="-122"/>
                <a:cs typeface="Times New Roman" panose="02020603050405020304" pitchFamily="18" charset="0"/>
              </a:rPr>
              <a:t>列出状态转换表或画出状态图和波形图；</a:t>
            </a:r>
          </a:p>
        </p:txBody>
      </p:sp>
      <p:sp>
        <p:nvSpPr>
          <p:cNvPr id="21510" name="Rectangle 16">
            <a:extLst>
              <a:ext uri="{FF2B5EF4-FFF2-40B4-BE49-F238E27FC236}">
                <a16:creationId xmlns:a16="http://schemas.microsoft.com/office/drawing/2014/main" id="{2F72931A-4C8B-3B2E-9716-7A4581EA8A16}"/>
              </a:ext>
            </a:extLst>
          </p:cNvPr>
          <p:cNvSpPr>
            <a:spLocks noChangeArrowheads="1"/>
          </p:cNvSpPr>
          <p:nvPr/>
        </p:nvSpPr>
        <p:spPr bwMode="auto">
          <a:xfrm>
            <a:off x="827088" y="2349500"/>
            <a:ext cx="7777162" cy="511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just" eaLnBrk="1" hangingPunct="1">
              <a:lnSpc>
                <a:spcPct val="125000"/>
              </a:lnSpc>
            </a:pPr>
            <a:r>
              <a:rPr lang="en-US" altLang="zh-CN" dirty="0">
                <a:solidFill>
                  <a:schemeClr val="folHlink"/>
                </a:solidFill>
                <a:latin typeface="Times New Roman" panose="02020603050405020304" pitchFamily="18" charset="0"/>
                <a:ea typeface="楷体_GB2312" pitchFamily="49" charset="-122"/>
                <a:cs typeface="Times New Roman" panose="02020603050405020304" pitchFamily="18" charset="0"/>
              </a:rPr>
              <a:t>  2. </a:t>
            </a:r>
            <a:r>
              <a:rPr lang="zh-CN" altLang="en-US" dirty="0">
                <a:solidFill>
                  <a:schemeClr val="folHlink"/>
                </a:solidFill>
                <a:latin typeface="Times New Roman" panose="02020603050405020304" pitchFamily="18" charset="0"/>
                <a:ea typeface="楷体_GB2312" pitchFamily="49" charset="-122"/>
                <a:cs typeface="Times New Roman" panose="02020603050405020304" pitchFamily="18" charset="0"/>
              </a:rPr>
              <a:t>根据给定的时序电路图，写出下列各逻辑方程式：</a:t>
            </a:r>
          </a:p>
        </p:txBody>
      </p:sp>
      <p:sp>
        <p:nvSpPr>
          <p:cNvPr id="21511" name="Rectangle 17">
            <a:extLst>
              <a:ext uri="{FF2B5EF4-FFF2-40B4-BE49-F238E27FC236}">
                <a16:creationId xmlns:a16="http://schemas.microsoft.com/office/drawing/2014/main" id="{D8E2DF75-D5A7-9F6E-7D56-08DE681814F5}"/>
              </a:ext>
            </a:extLst>
          </p:cNvPr>
          <p:cNvSpPr>
            <a:spLocks noChangeArrowheads="1"/>
          </p:cNvSpPr>
          <p:nvPr/>
        </p:nvSpPr>
        <p:spPr bwMode="auto">
          <a:xfrm>
            <a:off x="971550" y="2852738"/>
            <a:ext cx="4824413"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just" eaLnBrk="1" hangingPunct="1">
              <a:lnSpc>
                <a:spcPct val="125000"/>
              </a:lnSpc>
            </a:pPr>
            <a:r>
              <a:rPr lang="en-US" altLang="zh-CN" dirty="0">
                <a:solidFill>
                  <a:schemeClr val="folHlink"/>
                </a:solidFill>
                <a:latin typeface="Times New Roman" panose="02020603050405020304" pitchFamily="18" charset="0"/>
                <a:ea typeface="楷体_GB2312" pitchFamily="49" charset="-122"/>
                <a:cs typeface="Times New Roman" panose="02020603050405020304" pitchFamily="18" charset="0"/>
              </a:rPr>
              <a:t>(</a:t>
            </a:r>
            <a:r>
              <a:rPr lang="zh-CN" altLang="en-US" dirty="0">
                <a:solidFill>
                  <a:schemeClr val="folHlink"/>
                </a:solidFill>
                <a:latin typeface="Times New Roman" panose="02020603050405020304" pitchFamily="18" charset="0"/>
                <a:ea typeface="楷体_GB2312" pitchFamily="49" charset="-122"/>
                <a:cs typeface="Times New Roman" panose="02020603050405020304" pitchFamily="18" charset="0"/>
              </a:rPr>
              <a:t>１</a:t>
            </a:r>
            <a:r>
              <a:rPr lang="en-US" altLang="zh-CN" dirty="0">
                <a:solidFill>
                  <a:schemeClr val="folHlink"/>
                </a:solidFill>
                <a:latin typeface="Times New Roman" panose="02020603050405020304" pitchFamily="18" charset="0"/>
                <a:ea typeface="楷体_GB2312" pitchFamily="49" charset="-122"/>
                <a:cs typeface="Times New Roman" panose="02020603050405020304" pitchFamily="18" charset="0"/>
              </a:rPr>
              <a:t>) </a:t>
            </a:r>
            <a:r>
              <a:rPr lang="zh-CN" altLang="en-US" dirty="0">
                <a:solidFill>
                  <a:schemeClr val="folHlink"/>
                </a:solidFill>
                <a:latin typeface="Times New Roman" panose="02020603050405020304" pitchFamily="18" charset="0"/>
                <a:ea typeface="楷体_GB2312" pitchFamily="49" charset="-122"/>
                <a:cs typeface="Times New Roman" panose="02020603050405020304" pitchFamily="18" charset="0"/>
              </a:rPr>
              <a:t>输出方程；</a:t>
            </a:r>
          </a:p>
        </p:txBody>
      </p:sp>
      <p:sp>
        <p:nvSpPr>
          <p:cNvPr id="21512" name="Rectangle 18">
            <a:extLst>
              <a:ext uri="{FF2B5EF4-FFF2-40B4-BE49-F238E27FC236}">
                <a16:creationId xmlns:a16="http://schemas.microsoft.com/office/drawing/2014/main" id="{5665EFED-1660-BCA6-0F0A-2DBE18E96758}"/>
              </a:ext>
            </a:extLst>
          </p:cNvPr>
          <p:cNvSpPr>
            <a:spLocks noChangeArrowheads="1"/>
          </p:cNvSpPr>
          <p:nvPr/>
        </p:nvSpPr>
        <p:spPr bwMode="auto">
          <a:xfrm>
            <a:off x="827088" y="3367088"/>
            <a:ext cx="496887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just" eaLnBrk="1" hangingPunct="1">
              <a:lnSpc>
                <a:spcPct val="125000"/>
              </a:lnSpc>
            </a:pPr>
            <a:r>
              <a:rPr lang="en-US" altLang="zh-CN">
                <a:solidFill>
                  <a:schemeClr val="folHlink"/>
                </a:solidFill>
                <a:latin typeface="Times New Roman" panose="02020603050405020304" pitchFamily="18" charset="0"/>
                <a:ea typeface="楷体_GB2312" pitchFamily="49" charset="-122"/>
                <a:cs typeface="Times New Roman" panose="02020603050405020304" pitchFamily="18" charset="0"/>
              </a:rPr>
              <a:t>  (</a:t>
            </a:r>
            <a:r>
              <a:rPr lang="zh-CN" altLang="en-US">
                <a:solidFill>
                  <a:schemeClr val="folHlink"/>
                </a:solidFill>
                <a:latin typeface="Times New Roman" panose="02020603050405020304" pitchFamily="18" charset="0"/>
                <a:ea typeface="楷体_GB2312" pitchFamily="49" charset="-122"/>
                <a:cs typeface="Times New Roman" panose="02020603050405020304" pitchFamily="18" charset="0"/>
              </a:rPr>
              <a:t>２</a:t>
            </a:r>
            <a:r>
              <a:rPr lang="en-US" altLang="zh-CN">
                <a:solidFill>
                  <a:schemeClr val="folHlink"/>
                </a:solidFill>
                <a:latin typeface="Times New Roman" panose="02020603050405020304" pitchFamily="18" charset="0"/>
                <a:ea typeface="楷体_GB2312" pitchFamily="49" charset="-122"/>
                <a:cs typeface="Times New Roman" panose="02020603050405020304" pitchFamily="18" charset="0"/>
              </a:rPr>
              <a:t>) </a:t>
            </a:r>
            <a:r>
              <a:rPr lang="zh-CN" altLang="en-US">
                <a:solidFill>
                  <a:schemeClr val="folHlink"/>
                </a:solidFill>
                <a:latin typeface="Times New Roman" panose="02020603050405020304" pitchFamily="18" charset="0"/>
                <a:ea typeface="楷体_GB2312" pitchFamily="49" charset="-122"/>
                <a:cs typeface="Times New Roman" panose="02020603050405020304" pitchFamily="18" charset="0"/>
              </a:rPr>
              <a:t>各触发器的激励方程</a:t>
            </a:r>
            <a:r>
              <a:rPr lang="en-US" altLang="zh-CN">
                <a:solidFill>
                  <a:schemeClr val="folHlink"/>
                </a:solidFill>
                <a:latin typeface="Times New Roman" panose="02020603050405020304" pitchFamily="18" charset="0"/>
                <a:ea typeface="楷体_GB2312" pitchFamily="49" charset="-122"/>
                <a:cs typeface="Times New Roman" panose="02020603050405020304" pitchFamily="18" charset="0"/>
              </a:rPr>
              <a:t>;</a:t>
            </a:r>
            <a:r>
              <a:rPr lang="zh-CN" altLang="en-US">
                <a:solidFill>
                  <a:schemeClr val="folHlink"/>
                </a:solidFill>
                <a:latin typeface="Times New Roman" panose="02020603050405020304" pitchFamily="18" charset="0"/>
                <a:ea typeface="楷体_GB2312" pitchFamily="49" charset="-122"/>
                <a:cs typeface="Times New Roman" panose="02020603050405020304" pitchFamily="18" charset="0"/>
              </a:rPr>
              <a:t>　　　　　　　　</a:t>
            </a:r>
          </a:p>
        </p:txBody>
      </p:sp>
      <p:sp>
        <p:nvSpPr>
          <p:cNvPr id="21513" name="Rectangle 19">
            <a:extLst>
              <a:ext uri="{FF2B5EF4-FFF2-40B4-BE49-F238E27FC236}">
                <a16:creationId xmlns:a16="http://schemas.microsoft.com/office/drawing/2014/main" id="{9A7FE8C6-1821-52B5-7EF3-93CCCDD57B7D}"/>
              </a:ext>
            </a:extLst>
          </p:cNvPr>
          <p:cNvSpPr>
            <a:spLocks noChangeArrowheads="1"/>
          </p:cNvSpPr>
          <p:nvPr/>
        </p:nvSpPr>
        <p:spPr bwMode="auto">
          <a:xfrm>
            <a:off x="827088" y="3860800"/>
            <a:ext cx="7272337"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just" eaLnBrk="1" hangingPunct="1">
              <a:lnSpc>
                <a:spcPct val="125000"/>
              </a:lnSpc>
            </a:pPr>
            <a:r>
              <a:rPr lang="zh-CN" altLang="en-US" dirty="0">
                <a:solidFill>
                  <a:schemeClr val="folHlink"/>
                </a:solidFill>
                <a:latin typeface="Times New Roman" panose="02020603050405020304" pitchFamily="18" charset="0"/>
                <a:ea typeface="楷体_GB2312" pitchFamily="49" charset="-122"/>
                <a:cs typeface="Times New Roman" panose="02020603050405020304" pitchFamily="18" charset="0"/>
              </a:rPr>
              <a:t>（</a:t>
            </a:r>
            <a:r>
              <a:rPr lang="en-US" altLang="zh-CN" dirty="0">
                <a:solidFill>
                  <a:schemeClr val="folHlink"/>
                </a:solidFill>
                <a:latin typeface="Times New Roman" panose="02020603050405020304" pitchFamily="18" charset="0"/>
                <a:ea typeface="楷体_GB2312" pitchFamily="49" charset="-122"/>
                <a:cs typeface="Times New Roman" panose="02020603050405020304" pitchFamily="18" charset="0"/>
              </a:rPr>
              <a:t>3</a:t>
            </a:r>
            <a:r>
              <a:rPr lang="zh-CN" altLang="en-US" dirty="0">
                <a:solidFill>
                  <a:schemeClr val="folHlink"/>
                </a:solidFill>
                <a:latin typeface="Times New Roman" panose="02020603050405020304" pitchFamily="18" charset="0"/>
                <a:ea typeface="楷体_GB2312" pitchFamily="49" charset="-122"/>
                <a:cs typeface="Times New Roman" panose="02020603050405020304" pitchFamily="18" charset="0"/>
              </a:rPr>
              <a:t>）状态方程</a:t>
            </a:r>
            <a:r>
              <a:rPr lang="en-US" altLang="zh-CN" dirty="0">
                <a:solidFill>
                  <a:schemeClr val="folHlink"/>
                </a:solidFill>
                <a:latin typeface="Times New Roman" panose="02020603050405020304" pitchFamily="18" charset="0"/>
                <a:ea typeface="楷体_GB2312" pitchFamily="49" charset="-122"/>
                <a:cs typeface="Times New Roman" panose="02020603050405020304" pitchFamily="18" charset="0"/>
              </a:rPr>
              <a:t>: </a:t>
            </a:r>
            <a:r>
              <a:rPr lang="zh-CN" altLang="en-US" dirty="0">
                <a:solidFill>
                  <a:schemeClr val="folHlink"/>
                </a:solidFill>
                <a:latin typeface="Times New Roman" panose="02020603050405020304" pitchFamily="18" charset="0"/>
                <a:ea typeface="楷体_GB2312" pitchFamily="49" charset="-122"/>
                <a:cs typeface="Times New Roman" panose="02020603050405020304" pitchFamily="18" charset="0"/>
              </a:rPr>
              <a:t>将每个触发器的驱动方程代入其特性方程得状态方程</a:t>
            </a:r>
            <a:r>
              <a:rPr lang="en-US" altLang="zh-CN" dirty="0">
                <a:solidFill>
                  <a:schemeClr val="folHlink"/>
                </a:solidFill>
                <a:latin typeface="Times New Roman" panose="02020603050405020304" pitchFamily="18" charset="0"/>
                <a:ea typeface="楷体_GB2312" pitchFamily="49" charset="-122"/>
                <a:cs typeface="Times New Roman" panose="02020603050405020304" pitchFamily="18" charset="0"/>
              </a:rPr>
              <a:t>.</a:t>
            </a:r>
            <a:r>
              <a:rPr lang="zh-CN" altLang="en-US" dirty="0">
                <a:solidFill>
                  <a:schemeClr val="folHlink"/>
                </a:solidFill>
                <a:latin typeface="Times New Roman" panose="02020603050405020304" pitchFamily="18" charset="0"/>
                <a:ea typeface="楷体_GB2312" pitchFamily="49" charset="-122"/>
                <a:cs typeface="Times New Roman" panose="02020603050405020304" pitchFamily="18" charset="0"/>
              </a:rPr>
              <a:t>　　　　　　　　　</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a:extLst>
              <a:ext uri="{FF2B5EF4-FFF2-40B4-BE49-F238E27FC236}">
                <a16:creationId xmlns:a16="http://schemas.microsoft.com/office/drawing/2014/main" id="{07313732-35A8-63FF-9439-098E499B84E3}"/>
              </a:ext>
            </a:extLst>
          </p:cNvPr>
          <p:cNvSpPr>
            <a:spLocks noChangeArrowheads="1"/>
          </p:cNvSpPr>
          <p:nvPr/>
        </p:nvSpPr>
        <p:spPr bwMode="auto">
          <a:xfrm>
            <a:off x="611188" y="1268413"/>
            <a:ext cx="60071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76176" bIns="76176" anchor="ctr">
            <a:spAutoFit/>
          </a:bodyPr>
          <a:lstStyle>
            <a:lvl1pPr>
              <a:spcBef>
                <a:spcPct val="20000"/>
              </a:spcBef>
              <a:buClr>
                <a:schemeClr val="accent2"/>
              </a:buClr>
              <a:buFont typeface="Wingdings" panose="05000000000000000000" pitchFamily="2" charset="2"/>
              <a:buChar char="o"/>
              <a:tabLst>
                <a:tab pos="561975" algn="l"/>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561975" algn="l"/>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561975" algn="l"/>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561975" algn="l"/>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561975" algn="l"/>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561975" algn="l"/>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561975" algn="l"/>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561975" algn="l"/>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561975" algn="l"/>
              </a:tabLst>
              <a:defRPr sz="2400" b="1">
                <a:solidFill>
                  <a:schemeClr val="tx1"/>
                </a:solidFill>
                <a:latin typeface="Arial Narrow" panose="020B0606020202030204" pitchFamily="34" charset="0"/>
                <a:ea typeface="楷体_GB2312" pitchFamily="49" charset="-122"/>
              </a:defRPr>
            </a:lvl9pPr>
          </a:lstStyle>
          <a:p>
            <a:pPr algn="just" eaLnBrk="1" hangingPunct="1">
              <a:spcBef>
                <a:spcPct val="0"/>
              </a:spcBef>
              <a:buClrTx/>
              <a:buFontTx/>
              <a:buNone/>
            </a:pPr>
            <a:r>
              <a:rPr lang="zh-CN" altLang="en-US" sz="2400">
                <a:solidFill>
                  <a:srgbClr val="000066"/>
                </a:solidFill>
                <a:latin typeface="楷体_GB2312" pitchFamily="49" charset="-122"/>
              </a:rPr>
              <a:t>例</a:t>
            </a:r>
            <a:r>
              <a:rPr lang="en-US" altLang="zh-CN" sz="2400">
                <a:solidFill>
                  <a:srgbClr val="000066"/>
                </a:solidFill>
                <a:latin typeface="楷体_GB2312" pitchFamily="49" charset="-122"/>
              </a:rPr>
              <a:t>1 </a:t>
            </a:r>
            <a:r>
              <a:rPr lang="zh-CN" altLang="en-US" sz="2400">
                <a:solidFill>
                  <a:srgbClr val="000066"/>
                </a:solidFill>
                <a:latin typeface="楷体_GB2312" pitchFamily="49" charset="-122"/>
              </a:rPr>
              <a:t>试分析如图所示时序电路的逻辑功能。</a:t>
            </a:r>
          </a:p>
        </p:txBody>
      </p:sp>
      <p:sp>
        <p:nvSpPr>
          <p:cNvPr id="22531" name="Rectangle 5">
            <a:extLst>
              <a:ext uri="{FF2B5EF4-FFF2-40B4-BE49-F238E27FC236}">
                <a16:creationId xmlns:a16="http://schemas.microsoft.com/office/drawing/2014/main" id="{EE50FAE8-03B2-1DA8-8AE0-58027BD95EAE}"/>
              </a:ext>
            </a:extLst>
          </p:cNvPr>
          <p:cNvSpPr>
            <a:spLocks noChangeArrowheads="1"/>
          </p:cNvSpPr>
          <p:nvPr/>
        </p:nvSpPr>
        <p:spPr bwMode="auto">
          <a:xfrm>
            <a:off x="1223963" y="476250"/>
            <a:ext cx="68199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kumimoji="1" lang="en-US" altLang="zh-CN" sz="2800">
                <a:solidFill>
                  <a:schemeClr val="accent2"/>
                </a:solidFill>
                <a:latin typeface="Times New Roman" panose="02020603050405020304" pitchFamily="18" charset="0"/>
                <a:ea typeface="楷体_GB2312" pitchFamily="49" charset="-122"/>
              </a:rPr>
              <a:t>6.2.2 </a:t>
            </a:r>
            <a:r>
              <a:rPr kumimoji="1" lang="zh-CN" altLang="en-US" sz="2800">
                <a:solidFill>
                  <a:schemeClr val="accent2"/>
                </a:solidFill>
                <a:latin typeface="Times New Roman" panose="02020603050405020304" pitchFamily="18" charset="0"/>
                <a:ea typeface="楷体_GB2312" pitchFamily="49" charset="-122"/>
              </a:rPr>
              <a:t>同步时序逻辑电路分析举例</a:t>
            </a:r>
          </a:p>
        </p:txBody>
      </p:sp>
      <p:sp>
        <p:nvSpPr>
          <p:cNvPr id="22532" name="Rectangle 7">
            <a:extLst>
              <a:ext uri="{FF2B5EF4-FFF2-40B4-BE49-F238E27FC236}">
                <a16:creationId xmlns:a16="http://schemas.microsoft.com/office/drawing/2014/main" id="{CDAB0062-5AA3-2EA8-6389-22659C86BD9A}"/>
              </a:ext>
            </a:extLst>
          </p:cNvPr>
          <p:cNvSpPr>
            <a:spLocks noChangeArrowheads="1"/>
          </p:cNvSpPr>
          <p:nvPr/>
        </p:nvSpPr>
        <p:spPr bwMode="auto">
          <a:xfrm>
            <a:off x="0" y="27670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22533" name="Object 6">
            <a:extLst>
              <a:ext uri="{FF2B5EF4-FFF2-40B4-BE49-F238E27FC236}">
                <a16:creationId xmlns:a16="http://schemas.microsoft.com/office/drawing/2014/main" id="{C61EB8BE-C19E-463A-0B4A-6D8EA89617CA}"/>
              </a:ext>
            </a:extLst>
          </p:cNvPr>
          <p:cNvGraphicFramePr>
            <a:graphicFrameLocks noChangeAspect="1"/>
          </p:cNvGraphicFramePr>
          <p:nvPr/>
        </p:nvGraphicFramePr>
        <p:xfrm>
          <a:off x="1476375" y="1989138"/>
          <a:ext cx="5472113" cy="3257550"/>
        </p:xfrm>
        <a:graphic>
          <a:graphicData uri="http://schemas.openxmlformats.org/presentationml/2006/ole">
            <mc:AlternateContent xmlns:mc="http://schemas.openxmlformats.org/markup-compatibility/2006">
              <mc:Choice xmlns:v="urn:schemas-microsoft-com:vml" Requires="v">
                <p:oleObj name="图片" r:id="rId2" imgW="3140964" imgH="1862328" progId="Word.Picture.8">
                  <p:embed/>
                </p:oleObj>
              </mc:Choice>
              <mc:Fallback>
                <p:oleObj name="图片" r:id="rId2" imgW="3140964" imgH="1862328" progId="Word.Picture.8">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1989138"/>
                        <a:ext cx="5472113"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5752" name="Rectangle 8">
            <a:extLst>
              <a:ext uri="{FF2B5EF4-FFF2-40B4-BE49-F238E27FC236}">
                <a16:creationId xmlns:a16="http://schemas.microsoft.com/office/drawing/2014/main" id="{D4A2520F-5C89-F9AE-834F-8D957E6065BC}"/>
              </a:ext>
            </a:extLst>
          </p:cNvPr>
          <p:cNvSpPr>
            <a:spLocks noChangeArrowheads="1"/>
          </p:cNvSpPr>
          <p:nvPr/>
        </p:nvSpPr>
        <p:spPr bwMode="auto">
          <a:xfrm>
            <a:off x="1042988" y="5805488"/>
            <a:ext cx="67611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400050">
              <a:spcBef>
                <a:spcPct val="20000"/>
              </a:spcBef>
              <a:buClr>
                <a:schemeClr val="accent2"/>
              </a:buClr>
              <a:buFont typeface="Wingdings" panose="05000000000000000000" pitchFamily="2" charset="2"/>
              <a:buChar char="o"/>
              <a:tabLst>
                <a:tab pos="504825" algn="l"/>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504825" algn="l"/>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504825" algn="l"/>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504825" algn="l"/>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504825" algn="l"/>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504825" algn="l"/>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504825" algn="l"/>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504825" algn="l"/>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504825" algn="l"/>
              </a:tabLst>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zh-CN" altLang="en-US" sz="2400">
                <a:solidFill>
                  <a:srgbClr val="000066"/>
                </a:solidFill>
                <a:latin typeface="Times New Roman" panose="02020603050405020304" pitchFamily="18" charset="0"/>
              </a:rPr>
              <a:t>电路是由两个</a:t>
            </a:r>
            <a:r>
              <a:rPr lang="en-US" altLang="zh-CN" sz="2400">
                <a:solidFill>
                  <a:srgbClr val="000066"/>
                </a:solidFill>
                <a:latin typeface="Times New Roman" panose="02020603050405020304" pitchFamily="18" charset="0"/>
              </a:rPr>
              <a:t>T </a:t>
            </a:r>
            <a:r>
              <a:rPr lang="zh-CN" altLang="en-US" sz="2400">
                <a:solidFill>
                  <a:srgbClr val="000066"/>
                </a:solidFill>
                <a:latin typeface="Times New Roman" panose="02020603050405020304" pitchFamily="18" charset="0"/>
              </a:rPr>
              <a:t>触发器组成的同步时序电路。 </a:t>
            </a:r>
          </a:p>
        </p:txBody>
      </p:sp>
      <p:sp>
        <p:nvSpPr>
          <p:cNvPr id="415753" name="Text Box 9">
            <a:extLst>
              <a:ext uri="{FF2B5EF4-FFF2-40B4-BE49-F238E27FC236}">
                <a16:creationId xmlns:a16="http://schemas.microsoft.com/office/drawing/2014/main" id="{AF52AF2A-8EBB-D8A0-16BB-C2630E01D16D}"/>
              </a:ext>
            </a:extLst>
          </p:cNvPr>
          <p:cNvSpPr txBox="1">
            <a:spLocks noChangeArrowheads="1"/>
          </p:cNvSpPr>
          <p:nvPr/>
        </p:nvSpPr>
        <p:spPr bwMode="auto">
          <a:xfrm>
            <a:off x="587375" y="5230813"/>
            <a:ext cx="796925" cy="457200"/>
          </a:xfrm>
          <a:prstGeom prst="rect">
            <a:avLst/>
          </a:prstGeom>
          <a:solidFill>
            <a:srgbClr val="FFFFFF">
              <a:alpha val="0"/>
            </a:srgbClr>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kumimoji="1" lang="zh-CN" altLang="en-US">
                <a:solidFill>
                  <a:srgbClr val="000066"/>
                </a:solidFill>
                <a:latin typeface="楷体_GB2312" pitchFamily="49" charset="-122"/>
                <a:ea typeface="楷体_GB2312" pitchFamily="49" charset="-122"/>
              </a:rPr>
              <a:t>解：</a:t>
            </a:r>
          </a:p>
        </p:txBody>
      </p:sp>
      <p:sp>
        <p:nvSpPr>
          <p:cNvPr id="415754" name="Rectangle 10">
            <a:extLst>
              <a:ext uri="{FF2B5EF4-FFF2-40B4-BE49-F238E27FC236}">
                <a16:creationId xmlns:a16="http://schemas.microsoft.com/office/drawing/2014/main" id="{0541D8E4-8BB9-3445-F989-7183099B3894}"/>
              </a:ext>
            </a:extLst>
          </p:cNvPr>
          <p:cNvSpPr>
            <a:spLocks noChangeArrowheads="1"/>
          </p:cNvSpPr>
          <p:nvPr/>
        </p:nvSpPr>
        <p:spPr bwMode="auto">
          <a:xfrm>
            <a:off x="1371600" y="5267325"/>
            <a:ext cx="2790825" cy="457200"/>
          </a:xfrm>
          <a:prstGeom prst="rect">
            <a:avLst/>
          </a:prstGeom>
          <a:solidFill>
            <a:srgbClr val="FFFFFF">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solidFill>
                  <a:srgbClr val="000066"/>
                </a:solidFill>
                <a:latin typeface="楷体_GB2312" pitchFamily="49" charset="-122"/>
                <a:ea typeface="楷体_GB2312" pitchFamily="49" charset="-122"/>
              </a:rPr>
              <a:t>(1)</a:t>
            </a:r>
            <a:r>
              <a:rPr lang="zh-CN" altLang="en-US">
                <a:solidFill>
                  <a:srgbClr val="000066"/>
                </a:solidFill>
                <a:latin typeface="楷体_GB2312" pitchFamily="49" charset="-122"/>
                <a:ea typeface="楷体_GB2312" pitchFamily="49" charset="-122"/>
              </a:rPr>
              <a:t>了解电路组成。</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1575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8" presetClass="entr" presetSubtype="6" fill="hold" grpId="0" nodeType="clickEffect">
                                  <p:stCondLst>
                                    <p:cond delay="0"/>
                                  </p:stCondLst>
                                  <p:childTnLst>
                                    <p:set>
                                      <p:cBhvr>
                                        <p:cTn id="10" dur="1" fill="hold">
                                          <p:stCondLst>
                                            <p:cond delay="0"/>
                                          </p:stCondLst>
                                        </p:cTn>
                                        <p:tgtEl>
                                          <p:spTgt spid="415754"/>
                                        </p:tgtEl>
                                        <p:attrNameLst>
                                          <p:attrName>style.visibility</p:attrName>
                                        </p:attrNameLst>
                                      </p:cBhvr>
                                      <p:to>
                                        <p:strVal val="visible"/>
                                      </p:to>
                                    </p:set>
                                    <p:animEffect transition="in" filter="strips(downRight)">
                                      <p:cBhvr>
                                        <p:cTn id="11" dur="500"/>
                                        <p:tgtEl>
                                          <p:spTgt spid="41575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8" presetClass="entr" presetSubtype="6" fill="hold" grpId="0" nodeType="clickEffect">
                                  <p:stCondLst>
                                    <p:cond delay="0"/>
                                  </p:stCondLst>
                                  <p:childTnLst>
                                    <p:set>
                                      <p:cBhvr>
                                        <p:cTn id="15" dur="1" fill="hold">
                                          <p:stCondLst>
                                            <p:cond delay="0"/>
                                          </p:stCondLst>
                                        </p:cTn>
                                        <p:tgtEl>
                                          <p:spTgt spid="415752"/>
                                        </p:tgtEl>
                                        <p:attrNameLst>
                                          <p:attrName>style.visibility</p:attrName>
                                        </p:attrNameLst>
                                      </p:cBhvr>
                                      <p:to>
                                        <p:strVal val="visible"/>
                                      </p:to>
                                    </p:set>
                                    <p:animEffect transition="in" filter="strips(downRight)">
                                      <p:cBhvr>
                                        <p:cTn id="16" dur="500"/>
                                        <p:tgtEl>
                                          <p:spTgt spid="4157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752" grpId="0"/>
      <p:bldP spid="415753" grpId="0" animBg="1" autoUpdateAnimBg="0"/>
      <p:bldP spid="41575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4">
            <a:extLst>
              <a:ext uri="{FF2B5EF4-FFF2-40B4-BE49-F238E27FC236}">
                <a16:creationId xmlns:a16="http://schemas.microsoft.com/office/drawing/2014/main" id="{89D9BF21-F90E-1518-66FB-96DEF4293742}"/>
              </a:ext>
            </a:extLst>
          </p:cNvPr>
          <p:cNvSpPr>
            <a:spLocks noChangeArrowheads="1"/>
          </p:cNvSpPr>
          <p:nvPr/>
        </p:nvSpPr>
        <p:spPr bwMode="auto">
          <a:xfrm>
            <a:off x="788988" y="549275"/>
            <a:ext cx="3986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2"/>
              </a:buClr>
              <a:buFont typeface="Wingdings" panose="05000000000000000000" pitchFamily="2" charset="2"/>
              <a:buChar char="o"/>
              <a:tabLst>
                <a:tab pos="733425" algn="l"/>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733425" algn="l"/>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733425" algn="l"/>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733425" algn="l"/>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733425" algn="l"/>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733425" algn="l"/>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733425" algn="l"/>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733425" algn="l"/>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733425" algn="l"/>
              </a:tabLst>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kumimoji="1" lang="en-US" altLang="zh-CN" sz="2400">
                <a:solidFill>
                  <a:srgbClr val="000066"/>
                </a:solidFill>
                <a:latin typeface="Times New Roman" panose="02020603050405020304" pitchFamily="18" charset="0"/>
                <a:ea typeface="宋体" panose="02010600030101010101" pitchFamily="2" charset="-122"/>
              </a:rPr>
              <a:t>(2</a:t>
            </a:r>
            <a:r>
              <a:rPr kumimoji="1" lang="en-US" altLang="zh-CN" sz="2400">
                <a:solidFill>
                  <a:srgbClr val="000066"/>
                </a:solidFill>
                <a:latin typeface="Times New Roman" panose="02020603050405020304" pitchFamily="18" charset="0"/>
              </a:rPr>
              <a:t>) </a:t>
            </a:r>
            <a:r>
              <a:rPr kumimoji="1" lang="zh-CN" altLang="en-US" sz="2400">
                <a:solidFill>
                  <a:srgbClr val="000066"/>
                </a:solidFill>
                <a:latin typeface="Times New Roman" panose="02020603050405020304" pitchFamily="18" charset="0"/>
              </a:rPr>
              <a:t>根据电路列出三个方程组</a:t>
            </a:r>
          </a:p>
        </p:txBody>
      </p:sp>
      <p:sp>
        <p:nvSpPr>
          <p:cNvPr id="416773" name="Rectangle 5">
            <a:extLst>
              <a:ext uri="{FF2B5EF4-FFF2-40B4-BE49-F238E27FC236}">
                <a16:creationId xmlns:a16="http://schemas.microsoft.com/office/drawing/2014/main" id="{2FF63EE4-11C3-228E-B805-8F844A39601A}"/>
              </a:ext>
            </a:extLst>
          </p:cNvPr>
          <p:cNvSpPr>
            <a:spLocks noChangeArrowheads="1"/>
          </p:cNvSpPr>
          <p:nvPr/>
        </p:nvSpPr>
        <p:spPr bwMode="auto">
          <a:xfrm>
            <a:off x="682625" y="1989138"/>
            <a:ext cx="1817688"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2"/>
              </a:buClr>
              <a:buFont typeface="Wingdings" panose="05000000000000000000" pitchFamily="2" charset="2"/>
              <a:buChar char="o"/>
              <a:tabLst>
                <a:tab pos="733425" algn="l"/>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733425" algn="l"/>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733425" algn="l"/>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733425" algn="l"/>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733425" algn="l"/>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733425" algn="l"/>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733425" algn="l"/>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733425" algn="l"/>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733425" algn="l"/>
              </a:tabLst>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kumimoji="1" lang="zh-CN" altLang="en-US" sz="2400">
                <a:solidFill>
                  <a:srgbClr val="000066"/>
                </a:solidFill>
                <a:latin typeface="Times New Roman" panose="02020603050405020304" pitchFamily="18" charset="0"/>
              </a:rPr>
              <a:t>激励方程组</a:t>
            </a:r>
            <a:r>
              <a:rPr kumimoji="1" lang="en-US" altLang="zh-CN" sz="2400">
                <a:solidFill>
                  <a:srgbClr val="000066"/>
                </a:solidFill>
                <a:latin typeface="Times New Roman" panose="02020603050405020304" pitchFamily="18" charset="0"/>
              </a:rPr>
              <a:t>:</a:t>
            </a:r>
          </a:p>
          <a:p>
            <a:pPr algn="ctr" eaLnBrk="1" hangingPunct="1">
              <a:spcBef>
                <a:spcPct val="0"/>
              </a:spcBef>
              <a:buClrTx/>
              <a:buFontTx/>
              <a:buNone/>
            </a:pPr>
            <a:r>
              <a:rPr kumimoji="1" lang="en-US" altLang="zh-CN" sz="2400" i="1">
                <a:solidFill>
                  <a:srgbClr val="000066"/>
                </a:solidFill>
                <a:latin typeface="Times New Roman" panose="02020603050405020304" pitchFamily="18" charset="0"/>
              </a:rPr>
              <a:t>T</a:t>
            </a:r>
            <a:r>
              <a:rPr kumimoji="1" lang="en-US" altLang="zh-CN" sz="2400" baseline="-25000">
                <a:solidFill>
                  <a:srgbClr val="000066"/>
                </a:solidFill>
                <a:latin typeface="Times New Roman" panose="02020603050405020304" pitchFamily="18" charset="0"/>
              </a:rPr>
              <a:t>0</a:t>
            </a:r>
            <a:r>
              <a:rPr kumimoji="1" lang="en-US" altLang="zh-CN" sz="2400" i="1">
                <a:solidFill>
                  <a:srgbClr val="000066"/>
                </a:solidFill>
                <a:latin typeface="Times New Roman" panose="02020603050405020304" pitchFamily="18" charset="0"/>
              </a:rPr>
              <a:t>=A</a:t>
            </a:r>
            <a:endParaRPr kumimoji="1" lang="en-US" altLang="zh-CN" sz="2400">
              <a:solidFill>
                <a:srgbClr val="000066"/>
              </a:solidFill>
              <a:latin typeface="Times New Roman" panose="02020603050405020304" pitchFamily="18" charset="0"/>
            </a:endParaRPr>
          </a:p>
          <a:p>
            <a:pPr algn="ctr" eaLnBrk="1" hangingPunct="1">
              <a:spcBef>
                <a:spcPct val="0"/>
              </a:spcBef>
              <a:buClrTx/>
              <a:buFontTx/>
              <a:buNone/>
            </a:pPr>
            <a:r>
              <a:rPr kumimoji="1" lang="en-US" altLang="zh-CN" sz="2400" i="1">
                <a:solidFill>
                  <a:srgbClr val="000066"/>
                </a:solidFill>
                <a:latin typeface="Times New Roman" panose="02020603050405020304" pitchFamily="18" charset="0"/>
              </a:rPr>
              <a:t>  T</a:t>
            </a:r>
            <a:r>
              <a:rPr kumimoji="1" lang="en-US" altLang="zh-CN" sz="2400" baseline="-25000">
                <a:solidFill>
                  <a:srgbClr val="000066"/>
                </a:solidFill>
                <a:latin typeface="Times New Roman" panose="02020603050405020304" pitchFamily="18" charset="0"/>
              </a:rPr>
              <a:t>1</a:t>
            </a:r>
            <a:r>
              <a:rPr kumimoji="1" lang="en-US" altLang="zh-CN" sz="2400" i="1">
                <a:solidFill>
                  <a:srgbClr val="000066"/>
                </a:solidFill>
                <a:latin typeface="Times New Roman" panose="02020603050405020304" pitchFamily="18" charset="0"/>
              </a:rPr>
              <a:t>=AQ</a:t>
            </a:r>
            <a:r>
              <a:rPr kumimoji="1" lang="en-US" altLang="zh-CN" sz="2400" baseline="-25000">
                <a:solidFill>
                  <a:srgbClr val="000066"/>
                </a:solidFill>
                <a:latin typeface="Times New Roman" panose="02020603050405020304" pitchFamily="18" charset="0"/>
              </a:rPr>
              <a:t>0</a:t>
            </a:r>
          </a:p>
        </p:txBody>
      </p:sp>
      <p:sp>
        <p:nvSpPr>
          <p:cNvPr id="416774" name="Rectangle 6">
            <a:extLst>
              <a:ext uri="{FF2B5EF4-FFF2-40B4-BE49-F238E27FC236}">
                <a16:creationId xmlns:a16="http://schemas.microsoft.com/office/drawing/2014/main" id="{8E10EF33-562B-8FDC-4238-C6C890EAF3BF}"/>
              </a:ext>
            </a:extLst>
          </p:cNvPr>
          <p:cNvSpPr>
            <a:spLocks noChangeArrowheads="1"/>
          </p:cNvSpPr>
          <p:nvPr/>
        </p:nvSpPr>
        <p:spPr bwMode="auto">
          <a:xfrm>
            <a:off x="-325438" y="1333500"/>
            <a:ext cx="58753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accent2"/>
              </a:buClr>
              <a:buFont typeface="Wingdings" panose="05000000000000000000" pitchFamily="2" charset="2"/>
              <a:buChar char="o"/>
              <a:tabLst>
                <a:tab pos="733425" algn="l"/>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733425" algn="l"/>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733425" algn="l"/>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733425" algn="l"/>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733425" algn="l"/>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733425" algn="l"/>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733425" algn="l"/>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733425" algn="l"/>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733425" algn="l"/>
              </a:tabLst>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kumimoji="1" lang="en-US" altLang="zh-CN" sz="1800">
                <a:ea typeface="宋体" panose="02010600030101010101" pitchFamily="2" charset="-122"/>
              </a:rPr>
              <a:t> </a:t>
            </a:r>
            <a:r>
              <a:rPr kumimoji="1" lang="zh-CN" altLang="en-US" sz="2400">
                <a:solidFill>
                  <a:srgbClr val="000066"/>
                </a:solidFill>
                <a:latin typeface="Times New Roman" panose="02020603050405020304" pitchFamily="18" charset="0"/>
              </a:rPr>
              <a:t>输出方程组</a:t>
            </a:r>
            <a:r>
              <a:rPr kumimoji="1" lang="en-US" altLang="zh-CN" sz="2400">
                <a:solidFill>
                  <a:srgbClr val="000066"/>
                </a:solidFill>
                <a:latin typeface="Times New Roman" panose="02020603050405020304" pitchFamily="18" charset="0"/>
              </a:rPr>
              <a:t>:           </a:t>
            </a:r>
            <a:r>
              <a:rPr kumimoji="1" lang="en-US" altLang="zh-CN" sz="2400" i="1">
                <a:solidFill>
                  <a:srgbClr val="000066"/>
                </a:solidFill>
                <a:latin typeface="Times New Roman" panose="02020603050405020304" pitchFamily="18" charset="0"/>
              </a:rPr>
              <a:t>Y=AQ</a:t>
            </a:r>
            <a:r>
              <a:rPr kumimoji="1" lang="en-US" altLang="zh-CN" sz="2400" baseline="-25000">
                <a:solidFill>
                  <a:srgbClr val="000066"/>
                </a:solidFill>
                <a:latin typeface="Times New Roman" panose="02020603050405020304" pitchFamily="18" charset="0"/>
              </a:rPr>
              <a:t>1</a:t>
            </a:r>
            <a:r>
              <a:rPr kumimoji="1" lang="en-US" altLang="zh-CN" sz="2400" i="1">
                <a:solidFill>
                  <a:srgbClr val="000066"/>
                </a:solidFill>
                <a:latin typeface="Times New Roman" panose="02020603050405020304" pitchFamily="18" charset="0"/>
              </a:rPr>
              <a:t>Q</a:t>
            </a:r>
            <a:r>
              <a:rPr kumimoji="1" lang="en-US" altLang="zh-CN" sz="2400" baseline="-25000">
                <a:solidFill>
                  <a:srgbClr val="000066"/>
                </a:solidFill>
                <a:latin typeface="Times New Roman" panose="02020603050405020304" pitchFamily="18" charset="0"/>
              </a:rPr>
              <a:t>0</a:t>
            </a:r>
          </a:p>
        </p:txBody>
      </p:sp>
      <p:sp>
        <p:nvSpPr>
          <p:cNvPr id="416775" name="Rectangle 7">
            <a:extLst>
              <a:ext uri="{FF2B5EF4-FFF2-40B4-BE49-F238E27FC236}">
                <a16:creationId xmlns:a16="http://schemas.microsoft.com/office/drawing/2014/main" id="{7B943D7E-DF42-B0C6-7E02-CDFF7322D230}"/>
              </a:ext>
            </a:extLst>
          </p:cNvPr>
          <p:cNvSpPr>
            <a:spLocks noChangeArrowheads="1"/>
          </p:cNvSpPr>
          <p:nvPr/>
        </p:nvSpPr>
        <p:spPr bwMode="auto">
          <a:xfrm>
            <a:off x="611188" y="2997200"/>
            <a:ext cx="8353425" cy="73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accent2"/>
              </a:buClr>
              <a:buFont typeface="Wingdings" panose="05000000000000000000" pitchFamily="2" charset="2"/>
              <a:buChar char="o"/>
              <a:tabLst>
                <a:tab pos="733425" algn="l"/>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733425" algn="l"/>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733425" algn="l"/>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733425" algn="l"/>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733425" algn="l"/>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733425" algn="l"/>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733425" algn="l"/>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733425" algn="l"/>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733425" algn="l"/>
              </a:tabLst>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kumimoji="1" lang="en-US" altLang="zh-CN" sz="1800">
                <a:solidFill>
                  <a:srgbClr val="000066"/>
                </a:solidFill>
                <a:ea typeface="宋体" panose="02010600030101010101" pitchFamily="2" charset="-122"/>
              </a:rPr>
              <a:t> </a:t>
            </a:r>
            <a:endParaRPr kumimoji="1" lang="en-US" altLang="zh-CN" sz="2400" baseline="-25000">
              <a:solidFill>
                <a:srgbClr val="000066"/>
              </a:solidFill>
              <a:latin typeface="Times New Roman" panose="02020603050405020304" pitchFamily="18" charset="0"/>
            </a:endParaRPr>
          </a:p>
          <a:p>
            <a:pPr eaLnBrk="1" hangingPunct="1">
              <a:spcBef>
                <a:spcPct val="0"/>
              </a:spcBef>
              <a:buClrTx/>
              <a:buFontTx/>
              <a:buNone/>
            </a:pPr>
            <a:r>
              <a:rPr kumimoji="1" lang="zh-CN" altLang="en-US" sz="2400">
                <a:solidFill>
                  <a:srgbClr val="000066"/>
                </a:solidFill>
                <a:latin typeface="Times New Roman" panose="02020603050405020304" pitchFamily="18" charset="0"/>
              </a:rPr>
              <a:t>将激励方程组代入</a:t>
            </a:r>
            <a:r>
              <a:rPr kumimoji="1" lang="en-US" altLang="zh-CN" sz="2400">
                <a:solidFill>
                  <a:srgbClr val="000066"/>
                </a:solidFill>
                <a:latin typeface="Times New Roman" panose="02020603050405020304" pitchFamily="18" charset="0"/>
              </a:rPr>
              <a:t>T</a:t>
            </a:r>
            <a:r>
              <a:rPr kumimoji="1" lang="zh-CN" altLang="en-US" sz="2400">
                <a:solidFill>
                  <a:srgbClr val="000066"/>
                </a:solidFill>
                <a:latin typeface="Times New Roman" panose="02020603050405020304" pitchFamily="18" charset="0"/>
              </a:rPr>
              <a:t>触发器的特性方程得状态方程组</a:t>
            </a:r>
          </a:p>
        </p:txBody>
      </p:sp>
      <p:sp>
        <p:nvSpPr>
          <p:cNvPr id="23558" name="Rectangle 9">
            <a:extLst>
              <a:ext uri="{FF2B5EF4-FFF2-40B4-BE49-F238E27FC236}">
                <a16:creationId xmlns:a16="http://schemas.microsoft.com/office/drawing/2014/main" id="{5EE4BAC7-A562-600D-C6F1-4250F46C82EF}"/>
              </a:ext>
            </a:extLst>
          </p:cNvPr>
          <p:cNvSpPr>
            <a:spLocks noChangeArrowheads="1"/>
          </p:cNvSpPr>
          <p:nvPr/>
        </p:nvSpPr>
        <p:spPr bwMode="auto">
          <a:xfrm>
            <a:off x="0" y="33242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416776" name="Object 8">
            <a:extLst>
              <a:ext uri="{FF2B5EF4-FFF2-40B4-BE49-F238E27FC236}">
                <a16:creationId xmlns:a16="http://schemas.microsoft.com/office/drawing/2014/main" id="{7AA038F8-F433-9EDE-4F96-06DD1DE4D1A3}"/>
              </a:ext>
            </a:extLst>
          </p:cNvPr>
          <p:cNvGraphicFramePr>
            <a:graphicFrameLocks noChangeAspect="1"/>
          </p:cNvGraphicFramePr>
          <p:nvPr/>
        </p:nvGraphicFramePr>
        <p:xfrm>
          <a:off x="1331913" y="3789363"/>
          <a:ext cx="4052887" cy="646112"/>
        </p:xfrm>
        <a:graphic>
          <a:graphicData uri="http://schemas.openxmlformats.org/presentationml/2006/ole">
            <mc:AlternateContent xmlns:mc="http://schemas.openxmlformats.org/markup-compatibility/2006">
              <mc:Choice xmlns:v="urn:schemas-microsoft-com:vml" Requires="v">
                <p:oleObj name="公式" r:id="rId2" imgW="1612900" imgH="254000" progId="Equation.3">
                  <p:embed/>
                </p:oleObj>
              </mc:Choice>
              <mc:Fallback>
                <p:oleObj name="公式" r:id="rId2" imgW="1612900" imgH="254000" progId="Equation.3">
                  <p:embed/>
                  <p:pic>
                    <p:nvPicPr>
                      <p:cNvPr id="0"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3789363"/>
                        <a:ext cx="40528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0" name="Rectangle 11">
            <a:extLst>
              <a:ext uri="{FF2B5EF4-FFF2-40B4-BE49-F238E27FC236}">
                <a16:creationId xmlns:a16="http://schemas.microsoft.com/office/drawing/2014/main" id="{BE65E066-E8F2-C5E0-68DC-13658411FE35}"/>
              </a:ext>
            </a:extLst>
          </p:cNvPr>
          <p:cNvSpPr>
            <a:spLocks noChangeArrowheads="1"/>
          </p:cNvSpPr>
          <p:nvPr/>
        </p:nvSpPr>
        <p:spPr bwMode="auto">
          <a:xfrm>
            <a:off x="0" y="3219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416778" name="Object 10">
            <a:extLst>
              <a:ext uri="{FF2B5EF4-FFF2-40B4-BE49-F238E27FC236}">
                <a16:creationId xmlns:a16="http://schemas.microsoft.com/office/drawing/2014/main" id="{646FAA9C-773A-9826-1060-F8878B2708DB}"/>
              </a:ext>
            </a:extLst>
          </p:cNvPr>
          <p:cNvGraphicFramePr>
            <a:graphicFrameLocks noChangeAspect="1"/>
          </p:cNvGraphicFramePr>
          <p:nvPr/>
        </p:nvGraphicFramePr>
        <p:xfrm>
          <a:off x="1331913" y="4652963"/>
          <a:ext cx="3074987" cy="1182687"/>
        </p:xfrm>
        <a:graphic>
          <a:graphicData uri="http://schemas.openxmlformats.org/presentationml/2006/ole">
            <mc:AlternateContent xmlns:mc="http://schemas.openxmlformats.org/markup-compatibility/2006">
              <mc:Choice xmlns:v="urn:schemas-microsoft-com:vml" Requires="v">
                <p:oleObj name="公式" r:id="rId4" imgW="1155199" imgH="444307" progId="Equation.3">
                  <p:embed/>
                </p:oleObj>
              </mc:Choice>
              <mc:Fallback>
                <p:oleObj name="公式" r:id="rId4" imgW="1155199" imgH="444307" progId="Equation.3">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913" y="4652963"/>
                        <a:ext cx="3074987" cy="118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16774"/>
                                        </p:tgtEl>
                                        <p:attrNameLst>
                                          <p:attrName>style.visibility</p:attrName>
                                        </p:attrNameLst>
                                      </p:cBhvr>
                                      <p:to>
                                        <p:strVal val="visible"/>
                                      </p:to>
                                    </p:set>
                                    <p:animEffect transition="in" filter="strips(downRight)">
                                      <p:cBhvr>
                                        <p:cTn id="7" dur="500"/>
                                        <p:tgtEl>
                                          <p:spTgt spid="4167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16773"/>
                                        </p:tgtEl>
                                        <p:attrNameLst>
                                          <p:attrName>style.visibility</p:attrName>
                                        </p:attrNameLst>
                                      </p:cBhvr>
                                      <p:to>
                                        <p:strVal val="visible"/>
                                      </p:to>
                                    </p:set>
                                    <p:animEffect transition="in" filter="wipe(up)">
                                      <p:cBhvr>
                                        <p:cTn id="12" dur="500"/>
                                        <p:tgtEl>
                                          <p:spTgt spid="41677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416775"/>
                                        </p:tgtEl>
                                        <p:attrNameLst>
                                          <p:attrName>style.visibility</p:attrName>
                                        </p:attrNameLst>
                                      </p:cBhvr>
                                      <p:to>
                                        <p:strVal val="visible"/>
                                      </p:to>
                                    </p:set>
                                    <p:animEffect transition="in" filter="strips(downRight)">
                                      <p:cBhvr>
                                        <p:cTn id="17" dur="500"/>
                                        <p:tgtEl>
                                          <p:spTgt spid="41677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nodeType="clickEffect">
                                  <p:stCondLst>
                                    <p:cond delay="0"/>
                                  </p:stCondLst>
                                  <p:childTnLst>
                                    <p:set>
                                      <p:cBhvr>
                                        <p:cTn id="21" dur="1" fill="hold">
                                          <p:stCondLst>
                                            <p:cond delay="0"/>
                                          </p:stCondLst>
                                        </p:cTn>
                                        <p:tgtEl>
                                          <p:spTgt spid="416776"/>
                                        </p:tgtEl>
                                        <p:attrNameLst>
                                          <p:attrName>style.visibility</p:attrName>
                                        </p:attrNameLst>
                                      </p:cBhvr>
                                      <p:to>
                                        <p:strVal val="visible"/>
                                      </p:to>
                                    </p:set>
                                    <p:animEffect transition="in" filter="strips(downRight)">
                                      <p:cBhvr>
                                        <p:cTn id="22" dur="500"/>
                                        <p:tgtEl>
                                          <p:spTgt spid="41677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416778"/>
                                        </p:tgtEl>
                                        <p:attrNameLst>
                                          <p:attrName>style.visibility</p:attrName>
                                        </p:attrNameLst>
                                      </p:cBhvr>
                                      <p:to>
                                        <p:strVal val="visible"/>
                                      </p:to>
                                    </p:set>
                                    <p:animEffect transition="in" filter="wipe(up)">
                                      <p:cBhvr>
                                        <p:cTn id="27" dur="500"/>
                                        <p:tgtEl>
                                          <p:spTgt spid="4167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6773" grpId="0"/>
      <p:bldP spid="416774" grpId="0"/>
      <p:bldP spid="416775"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54">
            <a:extLst>
              <a:ext uri="{FF2B5EF4-FFF2-40B4-BE49-F238E27FC236}">
                <a16:creationId xmlns:a16="http://schemas.microsoft.com/office/drawing/2014/main" id="{1035C9CC-9DE8-4358-A096-0D3E36B52ED7}"/>
              </a:ext>
            </a:extLst>
          </p:cNvPr>
          <p:cNvSpPr>
            <a:spLocks noChangeArrowheads="1"/>
          </p:cNvSpPr>
          <p:nvPr/>
        </p:nvSpPr>
        <p:spPr bwMode="auto">
          <a:xfrm>
            <a:off x="1511300" y="260350"/>
            <a:ext cx="3240088" cy="99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zh-CN" altLang="en-US" sz="3200">
                <a:solidFill>
                  <a:schemeClr val="accent2"/>
                </a:solidFill>
                <a:latin typeface="楷体_GB2312" pitchFamily="49" charset="-122"/>
              </a:rPr>
              <a:t>教学基本要求</a:t>
            </a:r>
          </a:p>
        </p:txBody>
      </p:sp>
      <p:sp>
        <p:nvSpPr>
          <p:cNvPr id="5123" name="Rectangle 55">
            <a:extLst>
              <a:ext uri="{FF2B5EF4-FFF2-40B4-BE49-F238E27FC236}">
                <a16:creationId xmlns:a16="http://schemas.microsoft.com/office/drawing/2014/main" id="{D416527F-2D69-D04C-B60D-62BC1B8D15E2}"/>
              </a:ext>
            </a:extLst>
          </p:cNvPr>
          <p:cNvSpPr>
            <a:spLocks noChangeArrowheads="1"/>
          </p:cNvSpPr>
          <p:nvPr/>
        </p:nvSpPr>
        <p:spPr bwMode="auto">
          <a:xfrm>
            <a:off x="541338" y="2166938"/>
            <a:ext cx="8351837" cy="45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en-US" altLang="zh-CN" sz="2800">
                <a:solidFill>
                  <a:srgbClr val="000066"/>
                </a:solidFill>
                <a:latin typeface="Times New Roman" panose="02020603050405020304" pitchFamily="18" charset="0"/>
              </a:rPr>
              <a:t>2</a:t>
            </a:r>
            <a:r>
              <a:rPr lang="zh-CN" altLang="en-US" sz="2800">
                <a:solidFill>
                  <a:srgbClr val="000066"/>
                </a:solidFill>
                <a:latin typeface="Times New Roman" panose="02020603050405020304" pitchFamily="18" charset="0"/>
              </a:rPr>
              <a:t>、熟练掌握时序逻辑电路的分析方法</a:t>
            </a:r>
          </a:p>
        </p:txBody>
      </p:sp>
      <p:sp>
        <p:nvSpPr>
          <p:cNvPr id="5124" name="Rectangle 56">
            <a:extLst>
              <a:ext uri="{FF2B5EF4-FFF2-40B4-BE49-F238E27FC236}">
                <a16:creationId xmlns:a16="http://schemas.microsoft.com/office/drawing/2014/main" id="{BE647C40-5457-FAF7-199B-1C67AB747317}"/>
              </a:ext>
            </a:extLst>
          </p:cNvPr>
          <p:cNvSpPr>
            <a:spLocks noChangeArrowheads="1"/>
          </p:cNvSpPr>
          <p:nvPr/>
        </p:nvSpPr>
        <p:spPr bwMode="auto">
          <a:xfrm>
            <a:off x="558800" y="1573213"/>
            <a:ext cx="8621713" cy="45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en-US" altLang="zh-CN" sz="2800">
                <a:solidFill>
                  <a:srgbClr val="000066"/>
                </a:solidFill>
                <a:latin typeface="Times New Roman" panose="02020603050405020304" pitchFamily="18" charset="0"/>
              </a:rPr>
              <a:t>1</a:t>
            </a:r>
            <a:r>
              <a:rPr lang="zh-CN" altLang="en-US" sz="2800">
                <a:solidFill>
                  <a:srgbClr val="000066"/>
                </a:solidFill>
                <a:latin typeface="Times New Roman" panose="02020603050405020304" pitchFamily="18" charset="0"/>
              </a:rPr>
              <a:t>、熟练掌握时序逻辑电路的描述方式及其相互转换。</a:t>
            </a:r>
          </a:p>
        </p:txBody>
      </p:sp>
      <p:sp>
        <p:nvSpPr>
          <p:cNvPr id="5125" name="Rectangle 57">
            <a:extLst>
              <a:ext uri="{FF2B5EF4-FFF2-40B4-BE49-F238E27FC236}">
                <a16:creationId xmlns:a16="http://schemas.microsoft.com/office/drawing/2014/main" id="{3A203528-F504-C020-95E2-082B42B36BF6}"/>
              </a:ext>
            </a:extLst>
          </p:cNvPr>
          <p:cNvSpPr>
            <a:spLocks noChangeArrowheads="1"/>
          </p:cNvSpPr>
          <p:nvPr/>
        </p:nvSpPr>
        <p:spPr bwMode="auto">
          <a:xfrm>
            <a:off x="533400" y="2778125"/>
            <a:ext cx="8351838" cy="45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en-US" altLang="zh-CN" sz="2800">
                <a:solidFill>
                  <a:srgbClr val="000066"/>
                </a:solidFill>
                <a:latin typeface="Times New Roman" panose="02020603050405020304" pitchFamily="18" charset="0"/>
              </a:rPr>
              <a:t>3</a:t>
            </a:r>
            <a:r>
              <a:rPr lang="zh-CN" altLang="en-US" sz="2800">
                <a:solidFill>
                  <a:srgbClr val="000066"/>
                </a:solidFill>
                <a:latin typeface="Times New Roman" panose="02020603050405020304" pitchFamily="18" charset="0"/>
              </a:rPr>
              <a:t>、熟练掌握时序逻辑电路的设计方法</a:t>
            </a:r>
          </a:p>
        </p:txBody>
      </p:sp>
      <p:sp>
        <p:nvSpPr>
          <p:cNvPr id="5126" name="Rectangle 58">
            <a:extLst>
              <a:ext uri="{FF2B5EF4-FFF2-40B4-BE49-F238E27FC236}">
                <a16:creationId xmlns:a16="http://schemas.microsoft.com/office/drawing/2014/main" id="{39FC62ED-C1D4-4366-4B6D-948F9236EA91}"/>
              </a:ext>
            </a:extLst>
          </p:cNvPr>
          <p:cNvSpPr>
            <a:spLocks noChangeArrowheads="1"/>
          </p:cNvSpPr>
          <p:nvPr/>
        </p:nvSpPr>
        <p:spPr bwMode="auto">
          <a:xfrm>
            <a:off x="539750" y="3427413"/>
            <a:ext cx="86042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kumimoji="1" lang="en-US" altLang="zh-CN" sz="2800">
                <a:solidFill>
                  <a:srgbClr val="000066"/>
                </a:solidFill>
                <a:latin typeface="Times New Roman" panose="02020603050405020304" pitchFamily="18" charset="0"/>
                <a:ea typeface="楷体_GB2312" pitchFamily="49" charset="-122"/>
              </a:rPr>
              <a:t>4</a:t>
            </a:r>
            <a:r>
              <a:rPr kumimoji="1" lang="zh-CN" altLang="en-US" sz="2800">
                <a:solidFill>
                  <a:srgbClr val="000066"/>
                </a:solidFill>
                <a:latin typeface="Times New Roman" panose="02020603050405020304" pitchFamily="18" charset="0"/>
                <a:ea typeface="楷体_GB2312" pitchFamily="49" charset="-122"/>
              </a:rPr>
              <a:t>、熟练掌握典型时序逻辑电路计数器、寄存器、移位寄存器的逻辑功能及其应用。</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a:extLst>
              <a:ext uri="{FF2B5EF4-FFF2-40B4-BE49-F238E27FC236}">
                <a16:creationId xmlns:a16="http://schemas.microsoft.com/office/drawing/2014/main" id="{1B131C46-2E16-58F7-E538-0C0B04216F63}"/>
              </a:ext>
            </a:extLst>
          </p:cNvPr>
          <p:cNvSpPr>
            <a:spLocks noChangeArrowheads="1"/>
          </p:cNvSpPr>
          <p:nvPr/>
        </p:nvSpPr>
        <p:spPr bwMode="auto">
          <a:xfrm>
            <a:off x="611188" y="549275"/>
            <a:ext cx="60086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kumimoji="1" lang="en-US" altLang="zh-CN">
                <a:solidFill>
                  <a:srgbClr val="000066"/>
                </a:solidFill>
                <a:latin typeface="楷体_GB2312" pitchFamily="49" charset="-122"/>
                <a:ea typeface="楷体_GB2312" pitchFamily="49" charset="-122"/>
              </a:rPr>
              <a:t>(3) </a:t>
            </a:r>
            <a:r>
              <a:rPr kumimoji="1" lang="zh-CN" altLang="en-US">
                <a:solidFill>
                  <a:srgbClr val="000066"/>
                </a:solidFill>
                <a:latin typeface="楷体_GB2312" pitchFamily="49" charset="-122"/>
                <a:ea typeface="楷体_GB2312" pitchFamily="49" charset="-122"/>
              </a:rPr>
              <a:t>根据状态方程组和输出方程列出状态表</a:t>
            </a:r>
          </a:p>
        </p:txBody>
      </p:sp>
      <p:sp>
        <p:nvSpPr>
          <p:cNvPr id="24579" name="Rectangle 7">
            <a:extLst>
              <a:ext uri="{FF2B5EF4-FFF2-40B4-BE49-F238E27FC236}">
                <a16:creationId xmlns:a16="http://schemas.microsoft.com/office/drawing/2014/main" id="{BA68F18B-1910-97F4-2CA2-32B73BBB1424}"/>
              </a:ext>
            </a:extLst>
          </p:cNvPr>
          <p:cNvSpPr>
            <a:spLocks noChangeArrowheads="1"/>
          </p:cNvSpPr>
          <p:nvPr/>
        </p:nvSpPr>
        <p:spPr bwMode="auto">
          <a:xfrm>
            <a:off x="0" y="24923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endParaRPr kumimoji="1" lang="zh-CN" altLang="zh-CN" b="0">
              <a:latin typeface="Times New Roman" panose="02020603050405020304" pitchFamily="18" charset="0"/>
            </a:endParaRPr>
          </a:p>
        </p:txBody>
      </p:sp>
      <p:sp>
        <p:nvSpPr>
          <p:cNvPr id="24580" name="Rectangle 8">
            <a:extLst>
              <a:ext uri="{FF2B5EF4-FFF2-40B4-BE49-F238E27FC236}">
                <a16:creationId xmlns:a16="http://schemas.microsoft.com/office/drawing/2014/main" id="{0050593F-0043-AC21-3CD9-9CDD8EED387C}"/>
              </a:ext>
            </a:extLst>
          </p:cNvPr>
          <p:cNvSpPr>
            <a:spLocks noChangeArrowheads="1"/>
          </p:cNvSpPr>
          <p:nvPr/>
        </p:nvSpPr>
        <p:spPr bwMode="auto">
          <a:xfrm>
            <a:off x="-482600" y="3486150"/>
            <a:ext cx="90646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24581" name="Rectangle 119">
            <a:extLst>
              <a:ext uri="{FF2B5EF4-FFF2-40B4-BE49-F238E27FC236}">
                <a16:creationId xmlns:a16="http://schemas.microsoft.com/office/drawing/2014/main" id="{8E40A70F-901E-397D-7998-87ABDC47B025}"/>
              </a:ext>
            </a:extLst>
          </p:cNvPr>
          <p:cNvSpPr>
            <a:spLocks noChangeArrowheads="1"/>
          </p:cNvSpPr>
          <p:nvPr/>
        </p:nvSpPr>
        <p:spPr bwMode="auto">
          <a:xfrm>
            <a:off x="560388" y="4854575"/>
            <a:ext cx="22320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accent2"/>
              </a:buClr>
              <a:buFont typeface="Wingdings" panose="05000000000000000000" pitchFamily="2" charset="2"/>
              <a:buChar char="o"/>
              <a:tabLst>
                <a:tab pos="733425" algn="l"/>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733425" algn="l"/>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733425" algn="l"/>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733425" algn="l"/>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733425" algn="l"/>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733425" algn="l"/>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733425" algn="l"/>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733425" algn="l"/>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733425" algn="l"/>
              </a:tabLst>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kumimoji="1" lang="en-US" altLang="zh-CN" sz="2800" i="1">
                <a:latin typeface="Times New Roman" panose="02020603050405020304" pitchFamily="18" charset="0"/>
              </a:rPr>
              <a:t>Y =A Q</a:t>
            </a:r>
            <a:r>
              <a:rPr kumimoji="1" lang="en-US" altLang="zh-CN" sz="2800" baseline="-25000">
                <a:latin typeface="Times New Roman" panose="02020603050405020304" pitchFamily="18" charset="0"/>
              </a:rPr>
              <a:t>1</a:t>
            </a:r>
            <a:r>
              <a:rPr kumimoji="1" lang="en-US" altLang="zh-CN" sz="2800" i="1">
                <a:latin typeface="Times New Roman" panose="02020603050405020304" pitchFamily="18" charset="0"/>
              </a:rPr>
              <a:t>Q</a:t>
            </a:r>
            <a:r>
              <a:rPr kumimoji="1" lang="en-US" altLang="zh-CN" sz="2800" baseline="-25000">
                <a:latin typeface="Times New Roman" panose="02020603050405020304" pitchFamily="18" charset="0"/>
              </a:rPr>
              <a:t>0</a:t>
            </a:r>
          </a:p>
        </p:txBody>
      </p:sp>
      <p:graphicFrame>
        <p:nvGraphicFramePr>
          <p:cNvPr id="24582" name="Object 120">
            <a:extLst>
              <a:ext uri="{FF2B5EF4-FFF2-40B4-BE49-F238E27FC236}">
                <a16:creationId xmlns:a16="http://schemas.microsoft.com/office/drawing/2014/main" id="{D3C39BA7-18B1-9604-17A3-CCAEB2B63578}"/>
              </a:ext>
            </a:extLst>
          </p:cNvPr>
          <p:cNvGraphicFramePr>
            <a:graphicFrameLocks noChangeAspect="1"/>
          </p:cNvGraphicFramePr>
          <p:nvPr/>
        </p:nvGraphicFramePr>
        <p:xfrm>
          <a:off x="849313" y="2551113"/>
          <a:ext cx="2263775" cy="1116012"/>
        </p:xfrm>
        <a:graphic>
          <a:graphicData uri="http://schemas.openxmlformats.org/presentationml/2006/ole">
            <mc:AlternateContent xmlns:mc="http://schemas.openxmlformats.org/markup-compatibility/2006">
              <mc:Choice xmlns:v="urn:schemas-microsoft-com:vml" Requires="v">
                <p:oleObj name="公式" r:id="rId2" imgW="850531" imgH="418918" progId="Equation.3">
                  <p:embed/>
                </p:oleObj>
              </mc:Choice>
              <mc:Fallback>
                <p:oleObj name="公式" r:id="rId2" imgW="850531" imgH="418918" progId="Equation.3">
                  <p:embed/>
                  <p:pic>
                    <p:nvPicPr>
                      <p:cNvPr id="0" name="Object 1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313" y="2551113"/>
                        <a:ext cx="2263775"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583" name="Object 121">
            <a:extLst>
              <a:ext uri="{FF2B5EF4-FFF2-40B4-BE49-F238E27FC236}">
                <a16:creationId xmlns:a16="http://schemas.microsoft.com/office/drawing/2014/main" id="{E4174A4D-84AF-5774-5EFC-104E8F1E4EC1}"/>
              </a:ext>
            </a:extLst>
          </p:cNvPr>
          <p:cNvGraphicFramePr>
            <a:graphicFrameLocks noChangeAspect="1"/>
          </p:cNvGraphicFramePr>
          <p:nvPr/>
        </p:nvGraphicFramePr>
        <p:xfrm>
          <a:off x="849313" y="3702050"/>
          <a:ext cx="3074987" cy="574675"/>
        </p:xfrm>
        <a:graphic>
          <a:graphicData uri="http://schemas.openxmlformats.org/presentationml/2006/ole">
            <mc:AlternateContent xmlns:mc="http://schemas.openxmlformats.org/markup-compatibility/2006">
              <mc:Choice xmlns:v="urn:schemas-microsoft-com:vml" Requires="v">
                <p:oleObj name="公式" r:id="rId4" imgW="1155199" imgH="215806" progId="Equation.3">
                  <p:embed/>
                </p:oleObj>
              </mc:Choice>
              <mc:Fallback>
                <p:oleObj name="公式" r:id="rId4" imgW="1155199" imgH="215806" progId="Equation.3">
                  <p:embed/>
                  <p:pic>
                    <p:nvPicPr>
                      <p:cNvPr id="0" name="Object 1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313" y="3702050"/>
                        <a:ext cx="307498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17914" name="Group 122">
            <a:extLst>
              <a:ext uri="{FF2B5EF4-FFF2-40B4-BE49-F238E27FC236}">
                <a16:creationId xmlns:a16="http://schemas.microsoft.com/office/drawing/2014/main" id="{B123B26D-8E0B-D232-118C-CD04D2EDC190}"/>
              </a:ext>
            </a:extLst>
          </p:cNvPr>
          <p:cNvGrpSpPr>
            <a:grpSpLocks/>
          </p:cNvGrpSpPr>
          <p:nvPr/>
        </p:nvGrpSpPr>
        <p:grpSpPr bwMode="auto">
          <a:xfrm>
            <a:off x="4427538" y="2133600"/>
            <a:ext cx="3738562" cy="3600450"/>
            <a:chOff x="340" y="1298"/>
            <a:chExt cx="2355" cy="2268"/>
          </a:xfrm>
        </p:grpSpPr>
        <p:graphicFrame>
          <p:nvGraphicFramePr>
            <p:cNvPr id="24585" name="Object 123">
              <a:extLst>
                <a:ext uri="{FF2B5EF4-FFF2-40B4-BE49-F238E27FC236}">
                  <a16:creationId xmlns:a16="http://schemas.microsoft.com/office/drawing/2014/main" id="{E95FE928-95B9-C17B-D5AD-3255A2D54D32}"/>
                </a:ext>
              </a:extLst>
            </p:cNvPr>
            <p:cNvGraphicFramePr>
              <a:graphicFrameLocks noChangeAspect="1"/>
            </p:cNvGraphicFramePr>
            <p:nvPr/>
          </p:nvGraphicFramePr>
          <p:xfrm>
            <a:off x="387" y="1618"/>
            <a:ext cx="497" cy="385"/>
          </p:xfrm>
          <a:graphic>
            <a:graphicData uri="http://schemas.openxmlformats.org/presentationml/2006/ole">
              <mc:AlternateContent xmlns:mc="http://schemas.openxmlformats.org/markup-compatibility/2006">
                <mc:Choice xmlns:v="urn:schemas-microsoft-com:vml" Requires="v">
                  <p:oleObj name="公式" r:id="rId6" imgW="368140" imgH="215806" progId="Equation.3">
                    <p:embed/>
                  </p:oleObj>
                </mc:Choice>
                <mc:Fallback>
                  <p:oleObj name="公式" r:id="rId6" imgW="368140" imgH="215806" progId="Equation.3">
                    <p:embed/>
                    <p:pic>
                      <p:nvPicPr>
                        <p:cNvPr id="0" name="Object 1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 y="1618"/>
                          <a:ext cx="497"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586" name="Object 124">
              <a:extLst>
                <a:ext uri="{FF2B5EF4-FFF2-40B4-BE49-F238E27FC236}">
                  <a16:creationId xmlns:a16="http://schemas.microsoft.com/office/drawing/2014/main" id="{20267E19-9FB4-BF24-C698-BA36B65E25F1}"/>
                </a:ext>
              </a:extLst>
            </p:cNvPr>
            <p:cNvGraphicFramePr>
              <a:graphicFrameLocks noChangeAspect="1"/>
            </p:cNvGraphicFramePr>
            <p:nvPr/>
          </p:nvGraphicFramePr>
          <p:xfrm>
            <a:off x="1317" y="1419"/>
            <a:ext cx="916" cy="328"/>
          </p:xfrm>
          <a:graphic>
            <a:graphicData uri="http://schemas.openxmlformats.org/presentationml/2006/ole">
              <mc:AlternateContent xmlns:mc="http://schemas.openxmlformats.org/markup-compatibility/2006">
                <mc:Choice xmlns:v="urn:schemas-microsoft-com:vml" Requires="v">
                  <p:oleObj name="公式" r:id="rId8" imgW="787058" imgH="215806" progId="Equation.3">
                    <p:embed/>
                  </p:oleObj>
                </mc:Choice>
                <mc:Fallback>
                  <p:oleObj name="公式" r:id="rId8" imgW="787058" imgH="215806" progId="Equation.3">
                    <p:embed/>
                    <p:pic>
                      <p:nvPicPr>
                        <p:cNvPr id="0" name="Object 12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17" y="1419"/>
                          <a:ext cx="916"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7" name="Rectangle 125">
              <a:extLst>
                <a:ext uri="{FF2B5EF4-FFF2-40B4-BE49-F238E27FC236}">
                  <a16:creationId xmlns:a16="http://schemas.microsoft.com/office/drawing/2014/main" id="{DA385B28-FEE0-99F4-EE51-77F068C6634D}"/>
                </a:ext>
              </a:extLst>
            </p:cNvPr>
            <p:cNvSpPr>
              <a:spLocks noChangeArrowheads="1"/>
            </p:cNvSpPr>
            <p:nvPr/>
          </p:nvSpPr>
          <p:spPr bwMode="auto">
            <a:xfrm>
              <a:off x="1863" y="3234"/>
              <a:ext cx="832"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latin typeface="Times New Roman" panose="02020603050405020304" pitchFamily="18" charset="0"/>
                  <a:cs typeface="Times New Roman" panose="02020603050405020304" pitchFamily="18" charset="0"/>
                </a:rPr>
                <a:t>0 0 / 1</a:t>
              </a:r>
              <a:endParaRPr kumimoji="1" lang="en-US" altLang="zh-CN">
                <a:latin typeface="Times New Roman" panose="02020603050405020304" pitchFamily="18" charset="0"/>
              </a:endParaRPr>
            </a:p>
          </p:txBody>
        </p:sp>
        <p:sp>
          <p:nvSpPr>
            <p:cNvPr id="24588" name="Rectangle 126">
              <a:extLst>
                <a:ext uri="{FF2B5EF4-FFF2-40B4-BE49-F238E27FC236}">
                  <a16:creationId xmlns:a16="http://schemas.microsoft.com/office/drawing/2014/main" id="{0D902F4F-594C-EEF8-4D73-6361087226DF}"/>
                </a:ext>
              </a:extLst>
            </p:cNvPr>
            <p:cNvSpPr>
              <a:spLocks noChangeArrowheads="1"/>
            </p:cNvSpPr>
            <p:nvPr/>
          </p:nvSpPr>
          <p:spPr bwMode="auto">
            <a:xfrm>
              <a:off x="1025" y="3234"/>
              <a:ext cx="830"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latin typeface="Times New Roman" panose="02020603050405020304" pitchFamily="18" charset="0"/>
                  <a:cs typeface="Times New Roman" panose="02020603050405020304" pitchFamily="18" charset="0"/>
                </a:rPr>
                <a:t>1 1 / 0</a:t>
              </a:r>
              <a:endParaRPr kumimoji="1" lang="en-US" altLang="zh-CN">
                <a:latin typeface="Times New Roman" panose="02020603050405020304" pitchFamily="18" charset="0"/>
              </a:endParaRPr>
            </a:p>
          </p:txBody>
        </p:sp>
        <p:sp>
          <p:nvSpPr>
            <p:cNvPr id="24589" name="Rectangle 127">
              <a:extLst>
                <a:ext uri="{FF2B5EF4-FFF2-40B4-BE49-F238E27FC236}">
                  <a16:creationId xmlns:a16="http://schemas.microsoft.com/office/drawing/2014/main" id="{20E3E450-4560-96D7-5A78-FD1F8BC4F99B}"/>
                </a:ext>
              </a:extLst>
            </p:cNvPr>
            <p:cNvSpPr>
              <a:spLocks noChangeArrowheads="1"/>
            </p:cNvSpPr>
            <p:nvPr/>
          </p:nvSpPr>
          <p:spPr bwMode="auto">
            <a:xfrm>
              <a:off x="346" y="3234"/>
              <a:ext cx="671"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latin typeface="Times New Roman" panose="02020603050405020304" pitchFamily="18" charset="0"/>
                  <a:cs typeface="Times New Roman" panose="02020603050405020304" pitchFamily="18" charset="0"/>
                </a:rPr>
                <a:t>1 1</a:t>
              </a:r>
              <a:endParaRPr kumimoji="1" lang="en-US" altLang="zh-CN">
                <a:latin typeface="Times New Roman" panose="02020603050405020304" pitchFamily="18" charset="0"/>
              </a:endParaRPr>
            </a:p>
          </p:txBody>
        </p:sp>
        <p:sp>
          <p:nvSpPr>
            <p:cNvPr id="24590" name="Rectangle 128">
              <a:extLst>
                <a:ext uri="{FF2B5EF4-FFF2-40B4-BE49-F238E27FC236}">
                  <a16:creationId xmlns:a16="http://schemas.microsoft.com/office/drawing/2014/main" id="{C918841C-7268-647E-B68B-49E354239D75}"/>
                </a:ext>
              </a:extLst>
            </p:cNvPr>
            <p:cNvSpPr>
              <a:spLocks noChangeArrowheads="1"/>
            </p:cNvSpPr>
            <p:nvPr/>
          </p:nvSpPr>
          <p:spPr bwMode="auto">
            <a:xfrm>
              <a:off x="1863" y="2903"/>
              <a:ext cx="832"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latin typeface="Times New Roman" panose="02020603050405020304" pitchFamily="18" charset="0"/>
                  <a:cs typeface="Times New Roman" panose="02020603050405020304" pitchFamily="18" charset="0"/>
                </a:rPr>
                <a:t>1 1 / 0</a:t>
              </a:r>
              <a:endParaRPr kumimoji="1" lang="en-US" altLang="zh-CN">
                <a:latin typeface="Times New Roman" panose="02020603050405020304" pitchFamily="18" charset="0"/>
              </a:endParaRPr>
            </a:p>
          </p:txBody>
        </p:sp>
        <p:sp>
          <p:nvSpPr>
            <p:cNvPr id="24591" name="Rectangle 129">
              <a:extLst>
                <a:ext uri="{FF2B5EF4-FFF2-40B4-BE49-F238E27FC236}">
                  <a16:creationId xmlns:a16="http://schemas.microsoft.com/office/drawing/2014/main" id="{B7CD4476-856E-5561-0D8E-4C684C30BE51}"/>
                </a:ext>
              </a:extLst>
            </p:cNvPr>
            <p:cNvSpPr>
              <a:spLocks noChangeArrowheads="1"/>
            </p:cNvSpPr>
            <p:nvPr/>
          </p:nvSpPr>
          <p:spPr bwMode="auto">
            <a:xfrm>
              <a:off x="1025" y="2903"/>
              <a:ext cx="830"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latin typeface="Times New Roman" panose="02020603050405020304" pitchFamily="18" charset="0"/>
                  <a:cs typeface="Times New Roman" panose="02020603050405020304" pitchFamily="18" charset="0"/>
                </a:rPr>
                <a:t>1 0 / 0</a:t>
              </a:r>
              <a:endParaRPr kumimoji="1" lang="en-US" altLang="zh-CN">
                <a:latin typeface="Times New Roman" panose="02020603050405020304" pitchFamily="18" charset="0"/>
              </a:endParaRPr>
            </a:p>
          </p:txBody>
        </p:sp>
        <p:sp>
          <p:nvSpPr>
            <p:cNvPr id="24592" name="Rectangle 130">
              <a:extLst>
                <a:ext uri="{FF2B5EF4-FFF2-40B4-BE49-F238E27FC236}">
                  <a16:creationId xmlns:a16="http://schemas.microsoft.com/office/drawing/2014/main" id="{FE3F1909-3590-E4C4-27C4-4B52FF47E6DD}"/>
                </a:ext>
              </a:extLst>
            </p:cNvPr>
            <p:cNvSpPr>
              <a:spLocks noChangeArrowheads="1"/>
            </p:cNvSpPr>
            <p:nvPr/>
          </p:nvSpPr>
          <p:spPr bwMode="auto">
            <a:xfrm>
              <a:off x="346" y="2903"/>
              <a:ext cx="671"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latin typeface="Times New Roman" panose="02020603050405020304" pitchFamily="18" charset="0"/>
                  <a:cs typeface="Times New Roman" panose="02020603050405020304" pitchFamily="18" charset="0"/>
                </a:rPr>
                <a:t>1 0</a:t>
              </a:r>
              <a:endParaRPr kumimoji="1" lang="en-US" altLang="zh-CN">
                <a:latin typeface="Times New Roman" panose="02020603050405020304" pitchFamily="18" charset="0"/>
              </a:endParaRPr>
            </a:p>
          </p:txBody>
        </p:sp>
        <p:sp>
          <p:nvSpPr>
            <p:cNvPr id="24593" name="Rectangle 131">
              <a:extLst>
                <a:ext uri="{FF2B5EF4-FFF2-40B4-BE49-F238E27FC236}">
                  <a16:creationId xmlns:a16="http://schemas.microsoft.com/office/drawing/2014/main" id="{664F7131-490E-79D5-6D0F-4B0C2F1F0AD2}"/>
                </a:ext>
              </a:extLst>
            </p:cNvPr>
            <p:cNvSpPr>
              <a:spLocks noChangeArrowheads="1"/>
            </p:cNvSpPr>
            <p:nvPr/>
          </p:nvSpPr>
          <p:spPr bwMode="auto">
            <a:xfrm>
              <a:off x="1863" y="2573"/>
              <a:ext cx="83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latin typeface="Times New Roman" panose="02020603050405020304" pitchFamily="18" charset="0"/>
                  <a:cs typeface="Times New Roman" panose="02020603050405020304" pitchFamily="18" charset="0"/>
                </a:rPr>
                <a:t>1 0 / 0</a:t>
              </a:r>
              <a:endParaRPr kumimoji="1" lang="en-US" altLang="zh-CN">
                <a:latin typeface="Times New Roman" panose="02020603050405020304" pitchFamily="18" charset="0"/>
              </a:endParaRPr>
            </a:p>
          </p:txBody>
        </p:sp>
        <p:sp>
          <p:nvSpPr>
            <p:cNvPr id="24594" name="Rectangle 132">
              <a:extLst>
                <a:ext uri="{FF2B5EF4-FFF2-40B4-BE49-F238E27FC236}">
                  <a16:creationId xmlns:a16="http://schemas.microsoft.com/office/drawing/2014/main" id="{CA74E4B9-2F38-E10A-EABD-616E30C9156D}"/>
                </a:ext>
              </a:extLst>
            </p:cNvPr>
            <p:cNvSpPr>
              <a:spLocks noChangeArrowheads="1"/>
            </p:cNvSpPr>
            <p:nvPr/>
          </p:nvSpPr>
          <p:spPr bwMode="auto">
            <a:xfrm>
              <a:off x="1025" y="2573"/>
              <a:ext cx="83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latin typeface="Times New Roman" panose="02020603050405020304" pitchFamily="18" charset="0"/>
                  <a:cs typeface="Times New Roman" panose="02020603050405020304" pitchFamily="18" charset="0"/>
                </a:rPr>
                <a:t>0 1 / 0</a:t>
              </a:r>
              <a:endParaRPr kumimoji="1" lang="en-US" altLang="zh-CN">
                <a:latin typeface="Times New Roman" panose="02020603050405020304" pitchFamily="18" charset="0"/>
              </a:endParaRPr>
            </a:p>
          </p:txBody>
        </p:sp>
        <p:sp>
          <p:nvSpPr>
            <p:cNvPr id="24595" name="Rectangle 133">
              <a:extLst>
                <a:ext uri="{FF2B5EF4-FFF2-40B4-BE49-F238E27FC236}">
                  <a16:creationId xmlns:a16="http://schemas.microsoft.com/office/drawing/2014/main" id="{23C89CEF-76BC-8C04-8956-7D5189F0C4D8}"/>
                </a:ext>
              </a:extLst>
            </p:cNvPr>
            <p:cNvSpPr>
              <a:spLocks noChangeArrowheads="1"/>
            </p:cNvSpPr>
            <p:nvPr/>
          </p:nvSpPr>
          <p:spPr bwMode="auto">
            <a:xfrm>
              <a:off x="346" y="2573"/>
              <a:ext cx="671"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latin typeface="Times New Roman" panose="02020603050405020304" pitchFamily="18" charset="0"/>
                  <a:cs typeface="Times New Roman" panose="02020603050405020304" pitchFamily="18" charset="0"/>
                </a:rPr>
                <a:t>0 1</a:t>
              </a:r>
              <a:endParaRPr kumimoji="1" lang="en-US" altLang="zh-CN">
                <a:latin typeface="Times New Roman" panose="02020603050405020304" pitchFamily="18" charset="0"/>
              </a:endParaRPr>
            </a:p>
          </p:txBody>
        </p:sp>
        <p:sp>
          <p:nvSpPr>
            <p:cNvPr id="24596" name="Rectangle 134">
              <a:extLst>
                <a:ext uri="{FF2B5EF4-FFF2-40B4-BE49-F238E27FC236}">
                  <a16:creationId xmlns:a16="http://schemas.microsoft.com/office/drawing/2014/main" id="{580937B5-D15B-A4DD-F4A6-0D24DFA2C9D9}"/>
                </a:ext>
              </a:extLst>
            </p:cNvPr>
            <p:cNvSpPr>
              <a:spLocks noChangeArrowheads="1"/>
            </p:cNvSpPr>
            <p:nvPr/>
          </p:nvSpPr>
          <p:spPr bwMode="auto">
            <a:xfrm>
              <a:off x="1863" y="2242"/>
              <a:ext cx="832"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latin typeface="Times New Roman" panose="02020603050405020304" pitchFamily="18" charset="0"/>
                  <a:cs typeface="Times New Roman" panose="02020603050405020304" pitchFamily="18" charset="0"/>
                </a:rPr>
                <a:t>0 1 / 0</a:t>
              </a:r>
              <a:endParaRPr kumimoji="1" lang="en-US" altLang="zh-CN">
                <a:latin typeface="Times New Roman" panose="02020603050405020304" pitchFamily="18" charset="0"/>
              </a:endParaRPr>
            </a:p>
          </p:txBody>
        </p:sp>
        <p:sp>
          <p:nvSpPr>
            <p:cNvPr id="24597" name="Rectangle 135">
              <a:extLst>
                <a:ext uri="{FF2B5EF4-FFF2-40B4-BE49-F238E27FC236}">
                  <a16:creationId xmlns:a16="http://schemas.microsoft.com/office/drawing/2014/main" id="{6F05913B-CDD2-FFDE-77D0-D217C8DAF71B}"/>
                </a:ext>
              </a:extLst>
            </p:cNvPr>
            <p:cNvSpPr>
              <a:spLocks noChangeArrowheads="1"/>
            </p:cNvSpPr>
            <p:nvPr/>
          </p:nvSpPr>
          <p:spPr bwMode="auto">
            <a:xfrm>
              <a:off x="1025" y="2242"/>
              <a:ext cx="830"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latin typeface="Times New Roman" panose="02020603050405020304" pitchFamily="18" charset="0"/>
                  <a:cs typeface="Times New Roman" panose="02020603050405020304" pitchFamily="18" charset="0"/>
                </a:rPr>
                <a:t>0 0 / 0</a:t>
              </a:r>
              <a:endParaRPr kumimoji="1" lang="en-US" altLang="zh-CN">
                <a:latin typeface="Times New Roman" panose="02020603050405020304" pitchFamily="18" charset="0"/>
              </a:endParaRPr>
            </a:p>
          </p:txBody>
        </p:sp>
        <p:sp>
          <p:nvSpPr>
            <p:cNvPr id="24598" name="Rectangle 136">
              <a:extLst>
                <a:ext uri="{FF2B5EF4-FFF2-40B4-BE49-F238E27FC236}">
                  <a16:creationId xmlns:a16="http://schemas.microsoft.com/office/drawing/2014/main" id="{62FF7E00-C049-35BC-C7C3-C75106B406F4}"/>
                </a:ext>
              </a:extLst>
            </p:cNvPr>
            <p:cNvSpPr>
              <a:spLocks noChangeArrowheads="1"/>
            </p:cNvSpPr>
            <p:nvPr/>
          </p:nvSpPr>
          <p:spPr bwMode="auto">
            <a:xfrm>
              <a:off x="346" y="2242"/>
              <a:ext cx="671"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latin typeface="Times New Roman" panose="02020603050405020304" pitchFamily="18" charset="0"/>
                  <a:cs typeface="Times New Roman" panose="02020603050405020304" pitchFamily="18" charset="0"/>
                </a:rPr>
                <a:t>0 0</a:t>
              </a:r>
              <a:endParaRPr kumimoji="1" lang="en-US" altLang="zh-CN">
                <a:latin typeface="Times New Roman" panose="02020603050405020304" pitchFamily="18" charset="0"/>
              </a:endParaRPr>
            </a:p>
          </p:txBody>
        </p:sp>
        <p:sp>
          <p:nvSpPr>
            <p:cNvPr id="24599" name="Rectangle 137">
              <a:extLst>
                <a:ext uri="{FF2B5EF4-FFF2-40B4-BE49-F238E27FC236}">
                  <a16:creationId xmlns:a16="http://schemas.microsoft.com/office/drawing/2014/main" id="{4CAF94A0-7893-B514-86E5-EE95CEF9B330}"/>
                </a:ext>
              </a:extLst>
            </p:cNvPr>
            <p:cNvSpPr>
              <a:spLocks noChangeArrowheads="1"/>
            </p:cNvSpPr>
            <p:nvPr/>
          </p:nvSpPr>
          <p:spPr bwMode="auto">
            <a:xfrm>
              <a:off x="1863" y="1911"/>
              <a:ext cx="832"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i="1">
                  <a:latin typeface="Times New Roman" panose="02020603050405020304" pitchFamily="18" charset="0"/>
                  <a:cs typeface="Times New Roman" panose="02020603050405020304" pitchFamily="18" charset="0"/>
                </a:rPr>
                <a:t>A=</a:t>
              </a:r>
              <a:r>
                <a:rPr kumimoji="1" lang="en-US" altLang="zh-CN">
                  <a:latin typeface="Times New Roman" panose="02020603050405020304" pitchFamily="18" charset="0"/>
                  <a:cs typeface="Times New Roman" panose="02020603050405020304" pitchFamily="18" charset="0"/>
                </a:rPr>
                <a:t>1</a:t>
              </a:r>
              <a:endParaRPr kumimoji="1" lang="en-US" altLang="zh-CN">
                <a:latin typeface="Times New Roman" panose="02020603050405020304" pitchFamily="18" charset="0"/>
              </a:endParaRPr>
            </a:p>
          </p:txBody>
        </p:sp>
        <p:sp>
          <p:nvSpPr>
            <p:cNvPr id="24600" name="Rectangle 138">
              <a:extLst>
                <a:ext uri="{FF2B5EF4-FFF2-40B4-BE49-F238E27FC236}">
                  <a16:creationId xmlns:a16="http://schemas.microsoft.com/office/drawing/2014/main" id="{5A7AE457-6BF5-50E6-BA61-EC716FCBF990}"/>
                </a:ext>
              </a:extLst>
            </p:cNvPr>
            <p:cNvSpPr>
              <a:spLocks noChangeArrowheads="1"/>
            </p:cNvSpPr>
            <p:nvPr/>
          </p:nvSpPr>
          <p:spPr bwMode="auto">
            <a:xfrm>
              <a:off x="1025" y="1911"/>
              <a:ext cx="830"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i="1">
                  <a:latin typeface="Times New Roman" panose="02020603050405020304" pitchFamily="18" charset="0"/>
                  <a:cs typeface="Times New Roman" panose="02020603050405020304" pitchFamily="18" charset="0"/>
                </a:rPr>
                <a:t>A=</a:t>
              </a:r>
              <a:r>
                <a:rPr kumimoji="1" lang="en-US" altLang="zh-CN">
                  <a:latin typeface="Times New Roman" panose="02020603050405020304" pitchFamily="18" charset="0"/>
                  <a:cs typeface="Times New Roman" panose="02020603050405020304" pitchFamily="18" charset="0"/>
                </a:rPr>
                <a:t>0</a:t>
              </a:r>
              <a:endParaRPr kumimoji="1" lang="en-US" altLang="zh-CN">
                <a:latin typeface="Times New Roman" panose="02020603050405020304" pitchFamily="18" charset="0"/>
              </a:endParaRPr>
            </a:p>
          </p:txBody>
        </p:sp>
        <p:sp>
          <p:nvSpPr>
            <p:cNvPr id="24601" name="Rectangle 139">
              <a:extLst>
                <a:ext uri="{FF2B5EF4-FFF2-40B4-BE49-F238E27FC236}">
                  <a16:creationId xmlns:a16="http://schemas.microsoft.com/office/drawing/2014/main" id="{7E1E31EF-3D80-C20E-DE12-964F594A9DB3}"/>
                </a:ext>
              </a:extLst>
            </p:cNvPr>
            <p:cNvSpPr>
              <a:spLocks noChangeArrowheads="1"/>
            </p:cNvSpPr>
            <p:nvPr/>
          </p:nvSpPr>
          <p:spPr bwMode="auto">
            <a:xfrm>
              <a:off x="1034" y="1298"/>
              <a:ext cx="1661" cy="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471488"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909638"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30651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1695450"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1526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6098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0670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5242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400"/>
            </a:p>
          </p:txBody>
        </p:sp>
        <p:sp>
          <p:nvSpPr>
            <p:cNvPr id="24602" name="Line 140">
              <a:extLst>
                <a:ext uri="{FF2B5EF4-FFF2-40B4-BE49-F238E27FC236}">
                  <a16:creationId xmlns:a16="http://schemas.microsoft.com/office/drawing/2014/main" id="{AB830A88-ABBB-CAD6-C73A-07B818102FAA}"/>
                </a:ext>
              </a:extLst>
            </p:cNvPr>
            <p:cNvSpPr>
              <a:spLocks noChangeShapeType="1"/>
            </p:cNvSpPr>
            <p:nvPr/>
          </p:nvSpPr>
          <p:spPr bwMode="auto">
            <a:xfrm>
              <a:off x="362" y="1298"/>
              <a:ext cx="2333" cy="1"/>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603" name="Line 141">
              <a:extLst>
                <a:ext uri="{FF2B5EF4-FFF2-40B4-BE49-F238E27FC236}">
                  <a16:creationId xmlns:a16="http://schemas.microsoft.com/office/drawing/2014/main" id="{8294D062-D06E-F963-6235-45E67179871A}"/>
                </a:ext>
              </a:extLst>
            </p:cNvPr>
            <p:cNvSpPr>
              <a:spLocks noChangeShapeType="1"/>
            </p:cNvSpPr>
            <p:nvPr/>
          </p:nvSpPr>
          <p:spPr bwMode="auto">
            <a:xfrm>
              <a:off x="362" y="3565"/>
              <a:ext cx="2333" cy="1"/>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604" name="Line 142">
              <a:extLst>
                <a:ext uri="{FF2B5EF4-FFF2-40B4-BE49-F238E27FC236}">
                  <a16:creationId xmlns:a16="http://schemas.microsoft.com/office/drawing/2014/main" id="{17D855F8-D584-DAC8-8661-69FE5DB68399}"/>
                </a:ext>
              </a:extLst>
            </p:cNvPr>
            <p:cNvSpPr>
              <a:spLocks noChangeShapeType="1"/>
            </p:cNvSpPr>
            <p:nvPr/>
          </p:nvSpPr>
          <p:spPr bwMode="auto">
            <a:xfrm>
              <a:off x="340" y="1298"/>
              <a:ext cx="0" cy="2267"/>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605" name="Line 143">
              <a:extLst>
                <a:ext uri="{FF2B5EF4-FFF2-40B4-BE49-F238E27FC236}">
                  <a16:creationId xmlns:a16="http://schemas.microsoft.com/office/drawing/2014/main" id="{E55F49A3-7E64-50AA-B8D7-D4999D6969D4}"/>
                </a:ext>
              </a:extLst>
            </p:cNvPr>
            <p:cNvSpPr>
              <a:spLocks noChangeShapeType="1"/>
            </p:cNvSpPr>
            <p:nvPr/>
          </p:nvSpPr>
          <p:spPr bwMode="auto">
            <a:xfrm>
              <a:off x="2695" y="1298"/>
              <a:ext cx="0" cy="2267"/>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606" name="Line 144">
              <a:extLst>
                <a:ext uri="{FF2B5EF4-FFF2-40B4-BE49-F238E27FC236}">
                  <a16:creationId xmlns:a16="http://schemas.microsoft.com/office/drawing/2014/main" id="{A66B7F08-2377-1F3D-1F9E-762A1054E0CC}"/>
                </a:ext>
              </a:extLst>
            </p:cNvPr>
            <p:cNvSpPr>
              <a:spLocks noChangeShapeType="1"/>
            </p:cNvSpPr>
            <p:nvPr/>
          </p:nvSpPr>
          <p:spPr bwMode="auto">
            <a:xfrm>
              <a:off x="362" y="2242"/>
              <a:ext cx="2333" cy="1"/>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607" name="Line 145">
              <a:extLst>
                <a:ext uri="{FF2B5EF4-FFF2-40B4-BE49-F238E27FC236}">
                  <a16:creationId xmlns:a16="http://schemas.microsoft.com/office/drawing/2014/main" id="{2DB5DA7F-CEB0-6A6F-F001-376FC29E2DAE}"/>
                </a:ext>
              </a:extLst>
            </p:cNvPr>
            <p:cNvSpPr>
              <a:spLocks noChangeShapeType="1"/>
            </p:cNvSpPr>
            <p:nvPr/>
          </p:nvSpPr>
          <p:spPr bwMode="auto">
            <a:xfrm>
              <a:off x="1017" y="1298"/>
              <a:ext cx="0" cy="2267"/>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608" name="Line 146">
              <a:extLst>
                <a:ext uri="{FF2B5EF4-FFF2-40B4-BE49-F238E27FC236}">
                  <a16:creationId xmlns:a16="http://schemas.microsoft.com/office/drawing/2014/main" id="{021A30B2-B0A7-32F8-031F-CB9C7006C79E}"/>
                </a:ext>
              </a:extLst>
            </p:cNvPr>
            <p:cNvSpPr>
              <a:spLocks noChangeShapeType="1"/>
            </p:cNvSpPr>
            <p:nvPr/>
          </p:nvSpPr>
          <p:spPr bwMode="auto">
            <a:xfrm>
              <a:off x="1855" y="1911"/>
              <a:ext cx="0" cy="165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609" name="Line 147">
              <a:extLst>
                <a:ext uri="{FF2B5EF4-FFF2-40B4-BE49-F238E27FC236}">
                  <a16:creationId xmlns:a16="http://schemas.microsoft.com/office/drawing/2014/main" id="{732C5211-5F03-290D-58BD-37246560929D}"/>
                </a:ext>
              </a:extLst>
            </p:cNvPr>
            <p:cNvSpPr>
              <a:spLocks noChangeShapeType="1"/>
            </p:cNvSpPr>
            <p:nvPr/>
          </p:nvSpPr>
          <p:spPr bwMode="auto">
            <a:xfrm>
              <a:off x="1034" y="1911"/>
              <a:ext cx="1661" cy="2"/>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610" name="Line 148">
              <a:extLst>
                <a:ext uri="{FF2B5EF4-FFF2-40B4-BE49-F238E27FC236}">
                  <a16:creationId xmlns:a16="http://schemas.microsoft.com/office/drawing/2014/main" id="{7651E497-9E75-E81D-5ADB-F98E24595464}"/>
                </a:ext>
              </a:extLst>
            </p:cNvPr>
            <p:cNvSpPr>
              <a:spLocks noChangeShapeType="1"/>
            </p:cNvSpPr>
            <p:nvPr/>
          </p:nvSpPr>
          <p:spPr bwMode="auto">
            <a:xfrm>
              <a:off x="362" y="2573"/>
              <a:ext cx="2333" cy="1"/>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611" name="Line 149">
              <a:extLst>
                <a:ext uri="{FF2B5EF4-FFF2-40B4-BE49-F238E27FC236}">
                  <a16:creationId xmlns:a16="http://schemas.microsoft.com/office/drawing/2014/main" id="{C0B9A3F2-DC95-2C15-ED81-747A43B4D5FB}"/>
                </a:ext>
              </a:extLst>
            </p:cNvPr>
            <p:cNvSpPr>
              <a:spLocks noChangeShapeType="1"/>
            </p:cNvSpPr>
            <p:nvPr/>
          </p:nvSpPr>
          <p:spPr bwMode="auto">
            <a:xfrm>
              <a:off x="362" y="2903"/>
              <a:ext cx="2333" cy="2"/>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612" name="Line 150">
              <a:extLst>
                <a:ext uri="{FF2B5EF4-FFF2-40B4-BE49-F238E27FC236}">
                  <a16:creationId xmlns:a16="http://schemas.microsoft.com/office/drawing/2014/main" id="{6779C16D-25C8-87C6-F454-BF366A365922}"/>
                </a:ext>
              </a:extLst>
            </p:cNvPr>
            <p:cNvSpPr>
              <a:spLocks noChangeShapeType="1"/>
            </p:cNvSpPr>
            <p:nvPr/>
          </p:nvSpPr>
          <p:spPr bwMode="auto">
            <a:xfrm>
              <a:off x="362" y="3234"/>
              <a:ext cx="2333" cy="1"/>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417914"/>
                                        </p:tgtEl>
                                        <p:attrNameLst>
                                          <p:attrName>style.visibility</p:attrName>
                                        </p:attrNameLst>
                                      </p:cBhvr>
                                      <p:to>
                                        <p:strVal val="visible"/>
                                      </p:to>
                                    </p:set>
                                    <p:animEffect transition="in" filter="wipe(up)">
                                      <p:cBhvr>
                                        <p:cTn id="7" dur="500"/>
                                        <p:tgtEl>
                                          <p:spTgt spid="4179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a:extLst>
              <a:ext uri="{FF2B5EF4-FFF2-40B4-BE49-F238E27FC236}">
                <a16:creationId xmlns:a16="http://schemas.microsoft.com/office/drawing/2014/main" id="{E73E40E5-CD27-9D52-C4A2-BD278358BB09}"/>
              </a:ext>
            </a:extLst>
          </p:cNvPr>
          <p:cNvSpPr>
            <a:spLocks noChangeArrowheads="1"/>
          </p:cNvSpPr>
          <p:nvPr/>
        </p:nvSpPr>
        <p:spPr bwMode="auto">
          <a:xfrm>
            <a:off x="827088" y="476250"/>
            <a:ext cx="2147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kumimoji="1" lang="en-US" altLang="zh-CN">
                <a:solidFill>
                  <a:srgbClr val="000066"/>
                </a:solidFill>
                <a:latin typeface="Times New Roman" panose="02020603050405020304" pitchFamily="18" charset="0"/>
                <a:ea typeface="楷体_GB2312" pitchFamily="49" charset="-122"/>
                <a:cs typeface="Times New Roman" panose="02020603050405020304" pitchFamily="18" charset="0"/>
              </a:rPr>
              <a:t>(4) </a:t>
            </a:r>
            <a:r>
              <a:rPr kumimoji="1" lang="zh-CN" altLang="en-US">
                <a:solidFill>
                  <a:srgbClr val="000066"/>
                </a:solidFill>
                <a:latin typeface="Times New Roman" panose="02020603050405020304" pitchFamily="18" charset="0"/>
                <a:ea typeface="楷体_GB2312" pitchFamily="49" charset="-122"/>
                <a:cs typeface="Times New Roman" panose="02020603050405020304" pitchFamily="18" charset="0"/>
              </a:rPr>
              <a:t>画出状态图</a:t>
            </a:r>
          </a:p>
        </p:txBody>
      </p:sp>
      <p:grpSp>
        <p:nvGrpSpPr>
          <p:cNvPr id="25603" name="Group 37">
            <a:extLst>
              <a:ext uri="{FF2B5EF4-FFF2-40B4-BE49-F238E27FC236}">
                <a16:creationId xmlns:a16="http://schemas.microsoft.com/office/drawing/2014/main" id="{0E58CE8E-4E61-1002-DC9E-6F2F672BFB2B}"/>
              </a:ext>
            </a:extLst>
          </p:cNvPr>
          <p:cNvGrpSpPr>
            <a:grpSpLocks/>
          </p:cNvGrpSpPr>
          <p:nvPr/>
        </p:nvGrpSpPr>
        <p:grpSpPr bwMode="auto">
          <a:xfrm>
            <a:off x="539750" y="2060575"/>
            <a:ext cx="3738563" cy="3600450"/>
            <a:chOff x="340" y="1298"/>
            <a:chExt cx="2355" cy="2268"/>
          </a:xfrm>
        </p:grpSpPr>
        <p:graphicFrame>
          <p:nvGraphicFramePr>
            <p:cNvPr id="25606" name="Object 6">
              <a:extLst>
                <a:ext uri="{FF2B5EF4-FFF2-40B4-BE49-F238E27FC236}">
                  <a16:creationId xmlns:a16="http://schemas.microsoft.com/office/drawing/2014/main" id="{8BC9A713-E2A1-A62D-B320-9372B3BD3304}"/>
                </a:ext>
              </a:extLst>
            </p:cNvPr>
            <p:cNvGraphicFramePr>
              <a:graphicFrameLocks noChangeAspect="1"/>
            </p:cNvGraphicFramePr>
            <p:nvPr/>
          </p:nvGraphicFramePr>
          <p:xfrm>
            <a:off x="387" y="1618"/>
            <a:ext cx="497" cy="385"/>
          </p:xfrm>
          <a:graphic>
            <a:graphicData uri="http://schemas.openxmlformats.org/presentationml/2006/ole">
              <mc:AlternateContent xmlns:mc="http://schemas.openxmlformats.org/markup-compatibility/2006">
                <mc:Choice xmlns:v="urn:schemas-microsoft-com:vml" Requires="v">
                  <p:oleObj name="公式" r:id="rId2" imgW="368140" imgH="215806" progId="Equation.3">
                    <p:embed/>
                  </p:oleObj>
                </mc:Choice>
                <mc:Fallback>
                  <p:oleObj name="公式" r:id="rId2" imgW="368140" imgH="215806" progId="Equation.3">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 y="1618"/>
                          <a:ext cx="497"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07" name="Object 7">
              <a:extLst>
                <a:ext uri="{FF2B5EF4-FFF2-40B4-BE49-F238E27FC236}">
                  <a16:creationId xmlns:a16="http://schemas.microsoft.com/office/drawing/2014/main" id="{D38CF975-A301-BF15-87CE-E7182A766CD2}"/>
                </a:ext>
              </a:extLst>
            </p:cNvPr>
            <p:cNvGraphicFramePr>
              <a:graphicFrameLocks noChangeAspect="1"/>
            </p:cNvGraphicFramePr>
            <p:nvPr/>
          </p:nvGraphicFramePr>
          <p:xfrm>
            <a:off x="1317" y="1419"/>
            <a:ext cx="916" cy="328"/>
          </p:xfrm>
          <a:graphic>
            <a:graphicData uri="http://schemas.openxmlformats.org/presentationml/2006/ole">
              <mc:AlternateContent xmlns:mc="http://schemas.openxmlformats.org/markup-compatibility/2006">
                <mc:Choice xmlns:v="urn:schemas-microsoft-com:vml" Requires="v">
                  <p:oleObj name="公式" r:id="rId4" imgW="787058" imgH="215806" progId="Equation.3">
                    <p:embed/>
                  </p:oleObj>
                </mc:Choice>
                <mc:Fallback>
                  <p:oleObj name="公式" r:id="rId4" imgW="787058" imgH="215806"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7" y="1419"/>
                          <a:ext cx="916"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08" name="Rectangle 8">
              <a:extLst>
                <a:ext uri="{FF2B5EF4-FFF2-40B4-BE49-F238E27FC236}">
                  <a16:creationId xmlns:a16="http://schemas.microsoft.com/office/drawing/2014/main" id="{8B645E1B-F8BF-8F0D-AC97-43E65BA417E8}"/>
                </a:ext>
              </a:extLst>
            </p:cNvPr>
            <p:cNvSpPr>
              <a:spLocks noChangeArrowheads="1"/>
            </p:cNvSpPr>
            <p:nvPr/>
          </p:nvSpPr>
          <p:spPr bwMode="auto">
            <a:xfrm>
              <a:off x="1863" y="3234"/>
              <a:ext cx="832"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latin typeface="Times New Roman" panose="02020603050405020304" pitchFamily="18" charset="0"/>
                  <a:cs typeface="Times New Roman" panose="02020603050405020304" pitchFamily="18" charset="0"/>
                </a:rPr>
                <a:t>0 0 / 1</a:t>
              </a:r>
              <a:endParaRPr kumimoji="1" lang="en-US" altLang="zh-CN">
                <a:latin typeface="Times New Roman" panose="02020603050405020304" pitchFamily="18" charset="0"/>
              </a:endParaRPr>
            </a:p>
          </p:txBody>
        </p:sp>
        <p:sp>
          <p:nvSpPr>
            <p:cNvPr id="25609" name="Rectangle 9">
              <a:extLst>
                <a:ext uri="{FF2B5EF4-FFF2-40B4-BE49-F238E27FC236}">
                  <a16:creationId xmlns:a16="http://schemas.microsoft.com/office/drawing/2014/main" id="{4554A109-E6E5-6912-5989-09892BF1B09E}"/>
                </a:ext>
              </a:extLst>
            </p:cNvPr>
            <p:cNvSpPr>
              <a:spLocks noChangeArrowheads="1"/>
            </p:cNvSpPr>
            <p:nvPr/>
          </p:nvSpPr>
          <p:spPr bwMode="auto">
            <a:xfrm>
              <a:off x="1025" y="3234"/>
              <a:ext cx="830"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latin typeface="Times New Roman" panose="02020603050405020304" pitchFamily="18" charset="0"/>
                  <a:cs typeface="Times New Roman" panose="02020603050405020304" pitchFamily="18" charset="0"/>
                </a:rPr>
                <a:t>1 1 / 0</a:t>
              </a:r>
              <a:endParaRPr kumimoji="1" lang="en-US" altLang="zh-CN">
                <a:latin typeface="Times New Roman" panose="02020603050405020304" pitchFamily="18" charset="0"/>
              </a:endParaRPr>
            </a:p>
          </p:txBody>
        </p:sp>
        <p:sp>
          <p:nvSpPr>
            <p:cNvPr id="25610" name="Rectangle 10">
              <a:extLst>
                <a:ext uri="{FF2B5EF4-FFF2-40B4-BE49-F238E27FC236}">
                  <a16:creationId xmlns:a16="http://schemas.microsoft.com/office/drawing/2014/main" id="{A8B70A54-5D54-9448-A051-FB28E12F6E41}"/>
                </a:ext>
              </a:extLst>
            </p:cNvPr>
            <p:cNvSpPr>
              <a:spLocks noChangeArrowheads="1"/>
            </p:cNvSpPr>
            <p:nvPr/>
          </p:nvSpPr>
          <p:spPr bwMode="auto">
            <a:xfrm>
              <a:off x="346" y="3234"/>
              <a:ext cx="671"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latin typeface="Times New Roman" panose="02020603050405020304" pitchFamily="18" charset="0"/>
                  <a:cs typeface="Times New Roman" panose="02020603050405020304" pitchFamily="18" charset="0"/>
                </a:rPr>
                <a:t>1 1</a:t>
              </a:r>
              <a:endParaRPr kumimoji="1" lang="en-US" altLang="zh-CN">
                <a:latin typeface="Times New Roman" panose="02020603050405020304" pitchFamily="18" charset="0"/>
              </a:endParaRPr>
            </a:p>
          </p:txBody>
        </p:sp>
        <p:sp>
          <p:nvSpPr>
            <p:cNvPr id="25611" name="Rectangle 11">
              <a:extLst>
                <a:ext uri="{FF2B5EF4-FFF2-40B4-BE49-F238E27FC236}">
                  <a16:creationId xmlns:a16="http://schemas.microsoft.com/office/drawing/2014/main" id="{89B71089-DCDE-07FB-79F3-6A6BBD58F2B9}"/>
                </a:ext>
              </a:extLst>
            </p:cNvPr>
            <p:cNvSpPr>
              <a:spLocks noChangeArrowheads="1"/>
            </p:cNvSpPr>
            <p:nvPr/>
          </p:nvSpPr>
          <p:spPr bwMode="auto">
            <a:xfrm>
              <a:off x="1863" y="2903"/>
              <a:ext cx="832"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latin typeface="Times New Roman" panose="02020603050405020304" pitchFamily="18" charset="0"/>
                  <a:cs typeface="Times New Roman" panose="02020603050405020304" pitchFamily="18" charset="0"/>
                </a:rPr>
                <a:t>1 1 / 0</a:t>
              </a:r>
              <a:endParaRPr kumimoji="1" lang="en-US" altLang="zh-CN">
                <a:latin typeface="Times New Roman" panose="02020603050405020304" pitchFamily="18" charset="0"/>
              </a:endParaRPr>
            </a:p>
          </p:txBody>
        </p:sp>
        <p:sp>
          <p:nvSpPr>
            <p:cNvPr id="25612" name="Rectangle 12">
              <a:extLst>
                <a:ext uri="{FF2B5EF4-FFF2-40B4-BE49-F238E27FC236}">
                  <a16:creationId xmlns:a16="http://schemas.microsoft.com/office/drawing/2014/main" id="{BD3CFAA9-BAF0-C590-A4F9-9FB0351F1BA2}"/>
                </a:ext>
              </a:extLst>
            </p:cNvPr>
            <p:cNvSpPr>
              <a:spLocks noChangeArrowheads="1"/>
            </p:cNvSpPr>
            <p:nvPr/>
          </p:nvSpPr>
          <p:spPr bwMode="auto">
            <a:xfrm>
              <a:off x="1025" y="2903"/>
              <a:ext cx="830"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latin typeface="Times New Roman" panose="02020603050405020304" pitchFamily="18" charset="0"/>
                  <a:cs typeface="Times New Roman" panose="02020603050405020304" pitchFamily="18" charset="0"/>
                </a:rPr>
                <a:t>1 0 / 0</a:t>
              </a:r>
              <a:endParaRPr kumimoji="1" lang="en-US" altLang="zh-CN">
                <a:latin typeface="Times New Roman" panose="02020603050405020304" pitchFamily="18" charset="0"/>
              </a:endParaRPr>
            </a:p>
          </p:txBody>
        </p:sp>
        <p:sp>
          <p:nvSpPr>
            <p:cNvPr id="25613" name="Rectangle 13">
              <a:extLst>
                <a:ext uri="{FF2B5EF4-FFF2-40B4-BE49-F238E27FC236}">
                  <a16:creationId xmlns:a16="http://schemas.microsoft.com/office/drawing/2014/main" id="{6276A820-6D6C-9849-1F0E-C0A0ED105382}"/>
                </a:ext>
              </a:extLst>
            </p:cNvPr>
            <p:cNvSpPr>
              <a:spLocks noChangeArrowheads="1"/>
            </p:cNvSpPr>
            <p:nvPr/>
          </p:nvSpPr>
          <p:spPr bwMode="auto">
            <a:xfrm>
              <a:off x="346" y="2903"/>
              <a:ext cx="671"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latin typeface="Times New Roman" panose="02020603050405020304" pitchFamily="18" charset="0"/>
                  <a:cs typeface="Times New Roman" panose="02020603050405020304" pitchFamily="18" charset="0"/>
                </a:rPr>
                <a:t>1 0</a:t>
              </a:r>
              <a:endParaRPr kumimoji="1" lang="en-US" altLang="zh-CN">
                <a:latin typeface="Times New Roman" panose="02020603050405020304" pitchFamily="18" charset="0"/>
              </a:endParaRPr>
            </a:p>
          </p:txBody>
        </p:sp>
        <p:sp>
          <p:nvSpPr>
            <p:cNvPr id="25614" name="Rectangle 14">
              <a:extLst>
                <a:ext uri="{FF2B5EF4-FFF2-40B4-BE49-F238E27FC236}">
                  <a16:creationId xmlns:a16="http://schemas.microsoft.com/office/drawing/2014/main" id="{E65A22D4-878A-C1C5-C1A5-994FE65D9555}"/>
                </a:ext>
              </a:extLst>
            </p:cNvPr>
            <p:cNvSpPr>
              <a:spLocks noChangeArrowheads="1"/>
            </p:cNvSpPr>
            <p:nvPr/>
          </p:nvSpPr>
          <p:spPr bwMode="auto">
            <a:xfrm>
              <a:off x="1863" y="2573"/>
              <a:ext cx="83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latin typeface="Times New Roman" panose="02020603050405020304" pitchFamily="18" charset="0"/>
                  <a:cs typeface="Times New Roman" panose="02020603050405020304" pitchFamily="18" charset="0"/>
                </a:rPr>
                <a:t>1 0 / 0</a:t>
              </a:r>
              <a:endParaRPr kumimoji="1" lang="en-US" altLang="zh-CN">
                <a:latin typeface="Times New Roman" panose="02020603050405020304" pitchFamily="18" charset="0"/>
              </a:endParaRPr>
            </a:p>
          </p:txBody>
        </p:sp>
        <p:sp>
          <p:nvSpPr>
            <p:cNvPr id="25615" name="Rectangle 15">
              <a:extLst>
                <a:ext uri="{FF2B5EF4-FFF2-40B4-BE49-F238E27FC236}">
                  <a16:creationId xmlns:a16="http://schemas.microsoft.com/office/drawing/2014/main" id="{0026DADF-B116-1870-2C32-FD402E926038}"/>
                </a:ext>
              </a:extLst>
            </p:cNvPr>
            <p:cNvSpPr>
              <a:spLocks noChangeArrowheads="1"/>
            </p:cNvSpPr>
            <p:nvPr/>
          </p:nvSpPr>
          <p:spPr bwMode="auto">
            <a:xfrm>
              <a:off x="1025" y="2573"/>
              <a:ext cx="83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latin typeface="Times New Roman" panose="02020603050405020304" pitchFamily="18" charset="0"/>
                  <a:cs typeface="Times New Roman" panose="02020603050405020304" pitchFamily="18" charset="0"/>
                </a:rPr>
                <a:t>0 1 / 0</a:t>
              </a:r>
              <a:endParaRPr kumimoji="1" lang="en-US" altLang="zh-CN">
                <a:latin typeface="Times New Roman" panose="02020603050405020304" pitchFamily="18" charset="0"/>
              </a:endParaRPr>
            </a:p>
          </p:txBody>
        </p:sp>
        <p:sp>
          <p:nvSpPr>
            <p:cNvPr id="25616" name="Rectangle 16">
              <a:extLst>
                <a:ext uri="{FF2B5EF4-FFF2-40B4-BE49-F238E27FC236}">
                  <a16:creationId xmlns:a16="http://schemas.microsoft.com/office/drawing/2014/main" id="{EF35EE58-5159-941B-5D6C-1E3137D8BA2C}"/>
                </a:ext>
              </a:extLst>
            </p:cNvPr>
            <p:cNvSpPr>
              <a:spLocks noChangeArrowheads="1"/>
            </p:cNvSpPr>
            <p:nvPr/>
          </p:nvSpPr>
          <p:spPr bwMode="auto">
            <a:xfrm>
              <a:off x="346" y="2573"/>
              <a:ext cx="671"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latin typeface="Times New Roman" panose="02020603050405020304" pitchFamily="18" charset="0"/>
                  <a:cs typeface="Times New Roman" panose="02020603050405020304" pitchFamily="18" charset="0"/>
                </a:rPr>
                <a:t>0 1</a:t>
              </a:r>
              <a:endParaRPr kumimoji="1" lang="en-US" altLang="zh-CN">
                <a:latin typeface="Times New Roman" panose="02020603050405020304" pitchFamily="18" charset="0"/>
              </a:endParaRPr>
            </a:p>
          </p:txBody>
        </p:sp>
        <p:sp>
          <p:nvSpPr>
            <p:cNvPr id="25617" name="Rectangle 17">
              <a:extLst>
                <a:ext uri="{FF2B5EF4-FFF2-40B4-BE49-F238E27FC236}">
                  <a16:creationId xmlns:a16="http://schemas.microsoft.com/office/drawing/2014/main" id="{1E038F0C-9E00-5AB8-A5A4-BD3D17B01521}"/>
                </a:ext>
              </a:extLst>
            </p:cNvPr>
            <p:cNvSpPr>
              <a:spLocks noChangeArrowheads="1"/>
            </p:cNvSpPr>
            <p:nvPr/>
          </p:nvSpPr>
          <p:spPr bwMode="auto">
            <a:xfrm>
              <a:off x="1863" y="2242"/>
              <a:ext cx="832"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latin typeface="Times New Roman" panose="02020603050405020304" pitchFamily="18" charset="0"/>
                  <a:cs typeface="Times New Roman" panose="02020603050405020304" pitchFamily="18" charset="0"/>
                </a:rPr>
                <a:t>0 1 / 0</a:t>
              </a:r>
              <a:endParaRPr kumimoji="1" lang="en-US" altLang="zh-CN">
                <a:latin typeface="Times New Roman" panose="02020603050405020304" pitchFamily="18" charset="0"/>
              </a:endParaRPr>
            </a:p>
          </p:txBody>
        </p:sp>
        <p:sp>
          <p:nvSpPr>
            <p:cNvPr id="25618" name="Rectangle 18">
              <a:extLst>
                <a:ext uri="{FF2B5EF4-FFF2-40B4-BE49-F238E27FC236}">
                  <a16:creationId xmlns:a16="http://schemas.microsoft.com/office/drawing/2014/main" id="{AEAB325F-1393-8A66-0734-F94DE3CB050C}"/>
                </a:ext>
              </a:extLst>
            </p:cNvPr>
            <p:cNvSpPr>
              <a:spLocks noChangeArrowheads="1"/>
            </p:cNvSpPr>
            <p:nvPr/>
          </p:nvSpPr>
          <p:spPr bwMode="auto">
            <a:xfrm>
              <a:off x="1025" y="2242"/>
              <a:ext cx="830"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latin typeface="Times New Roman" panose="02020603050405020304" pitchFamily="18" charset="0"/>
                  <a:cs typeface="Times New Roman" panose="02020603050405020304" pitchFamily="18" charset="0"/>
                </a:rPr>
                <a:t>0 0 / 0</a:t>
              </a:r>
              <a:endParaRPr kumimoji="1" lang="en-US" altLang="zh-CN">
                <a:latin typeface="Times New Roman" panose="02020603050405020304" pitchFamily="18" charset="0"/>
              </a:endParaRPr>
            </a:p>
          </p:txBody>
        </p:sp>
        <p:sp>
          <p:nvSpPr>
            <p:cNvPr id="25619" name="Rectangle 19">
              <a:extLst>
                <a:ext uri="{FF2B5EF4-FFF2-40B4-BE49-F238E27FC236}">
                  <a16:creationId xmlns:a16="http://schemas.microsoft.com/office/drawing/2014/main" id="{CF59FD80-03A4-FFF0-CDF5-E3688F5751A4}"/>
                </a:ext>
              </a:extLst>
            </p:cNvPr>
            <p:cNvSpPr>
              <a:spLocks noChangeArrowheads="1"/>
            </p:cNvSpPr>
            <p:nvPr/>
          </p:nvSpPr>
          <p:spPr bwMode="auto">
            <a:xfrm>
              <a:off x="346" y="2242"/>
              <a:ext cx="671"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latin typeface="Times New Roman" panose="02020603050405020304" pitchFamily="18" charset="0"/>
                  <a:cs typeface="Times New Roman" panose="02020603050405020304" pitchFamily="18" charset="0"/>
                </a:rPr>
                <a:t>0 0</a:t>
              </a:r>
              <a:endParaRPr kumimoji="1" lang="en-US" altLang="zh-CN">
                <a:latin typeface="Times New Roman" panose="02020603050405020304" pitchFamily="18" charset="0"/>
              </a:endParaRPr>
            </a:p>
          </p:txBody>
        </p:sp>
        <p:sp>
          <p:nvSpPr>
            <p:cNvPr id="25620" name="Rectangle 20">
              <a:extLst>
                <a:ext uri="{FF2B5EF4-FFF2-40B4-BE49-F238E27FC236}">
                  <a16:creationId xmlns:a16="http://schemas.microsoft.com/office/drawing/2014/main" id="{4B7FF645-D5F7-2985-C965-9B670E867464}"/>
                </a:ext>
              </a:extLst>
            </p:cNvPr>
            <p:cNvSpPr>
              <a:spLocks noChangeArrowheads="1"/>
            </p:cNvSpPr>
            <p:nvPr/>
          </p:nvSpPr>
          <p:spPr bwMode="auto">
            <a:xfrm>
              <a:off x="1863" y="1911"/>
              <a:ext cx="832"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i="1">
                  <a:latin typeface="Times New Roman" panose="02020603050405020304" pitchFamily="18" charset="0"/>
                  <a:cs typeface="Times New Roman" panose="02020603050405020304" pitchFamily="18" charset="0"/>
                </a:rPr>
                <a:t>A=</a:t>
              </a:r>
              <a:r>
                <a:rPr kumimoji="1" lang="en-US" altLang="zh-CN">
                  <a:latin typeface="Times New Roman" panose="02020603050405020304" pitchFamily="18" charset="0"/>
                  <a:cs typeface="Times New Roman" panose="02020603050405020304" pitchFamily="18" charset="0"/>
                </a:rPr>
                <a:t>1</a:t>
              </a:r>
              <a:endParaRPr kumimoji="1" lang="en-US" altLang="zh-CN">
                <a:latin typeface="Times New Roman" panose="02020603050405020304" pitchFamily="18" charset="0"/>
              </a:endParaRPr>
            </a:p>
          </p:txBody>
        </p:sp>
        <p:sp>
          <p:nvSpPr>
            <p:cNvPr id="25621" name="Rectangle 21">
              <a:extLst>
                <a:ext uri="{FF2B5EF4-FFF2-40B4-BE49-F238E27FC236}">
                  <a16:creationId xmlns:a16="http://schemas.microsoft.com/office/drawing/2014/main" id="{3E409B1B-4D93-9C3D-184D-6E80F265590D}"/>
                </a:ext>
              </a:extLst>
            </p:cNvPr>
            <p:cNvSpPr>
              <a:spLocks noChangeArrowheads="1"/>
            </p:cNvSpPr>
            <p:nvPr/>
          </p:nvSpPr>
          <p:spPr bwMode="auto">
            <a:xfrm>
              <a:off x="1025" y="1911"/>
              <a:ext cx="830"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i="1">
                  <a:latin typeface="Times New Roman" panose="02020603050405020304" pitchFamily="18" charset="0"/>
                  <a:cs typeface="Times New Roman" panose="02020603050405020304" pitchFamily="18" charset="0"/>
                </a:rPr>
                <a:t>A=</a:t>
              </a:r>
              <a:r>
                <a:rPr kumimoji="1" lang="en-US" altLang="zh-CN">
                  <a:latin typeface="Times New Roman" panose="02020603050405020304" pitchFamily="18" charset="0"/>
                  <a:cs typeface="Times New Roman" panose="02020603050405020304" pitchFamily="18" charset="0"/>
                </a:rPr>
                <a:t>0</a:t>
              </a:r>
              <a:endParaRPr kumimoji="1" lang="en-US" altLang="zh-CN">
                <a:latin typeface="Times New Roman" panose="02020603050405020304" pitchFamily="18" charset="0"/>
              </a:endParaRPr>
            </a:p>
          </p:txBody>
        </p:sp>
        <p:sp>
          <p:nvSpPr>
            <p:cNvPr id="25622" name="Rectangle 22">
              <a:extLst>
                <a:ext uri="{FF2B5EF4-FFF2-40B4-BE49-F238E27FC236}">
                  <a16:creationId xmlns:a16="http://schemas.microsoft.com/office/drawing/2014/main" id="{93BE8255-25F3-DEF9-720E-2C8C0C337C0A}"/>
                </a:ext>
              </a:extLst>
            </p:cNvPr>
            <p:cNvSpPr>
              <a:spLocks noChangeArrowheads="1"/>
            </p:cNvSpPr>
            <p:nvPr/>
          </p:nvSpPr>
          <p:spPr bwMode="auto">
            <a:xfrm>
              <a:off x="1034" y="1298"/>
              <a:ext cx="1661" cy="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471488"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909638"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30651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1695450"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1526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6098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0670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5242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400"/>
            </a:p>
          </p:txBody>
        </p:sp>
        <p:sp>
          <p:nvSpPr>
            <p:cNvPr id="25623" name="Line 24">
              <a:extLst>
                <a:ext uri="{FF2B5EF4-FFF2-40B4-BE49-F238E27FC236}">
                  <a16:creationId xmlns:a16="http://schemas.microsoft.com/office/drawing/2014/main" id="{C871A5EF-FF98-2972-545A-E80BAF845798}"/>
                </a:ext>
              </a:extLst>
            </p:cNvPr>
            <p:cNvSpPr>
              <a:spLocks noChangeShapeType="1"/>
            </p:cNvSpPr>
            <p:nvPr/>
          </p:nvSpPr>
          <p:spPr bwMode="auto">
            <a:xfrm>
              <a:off x="362" y="1298"/>
              <a:ext cx="2333" cy="1"/>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24" name="Line 25">
              <a:extLst>
                <a:ext uri="{FF2B5EF4-FFF2-40B4-BE49-F238E27FC236}">
                  <a16:creationId xmlns:a16="http://schemas.microsoft.com/office/drawing/2014/main" id="{7D38A93C-2B49-5196-C52E-958075FC0ED4}"/>
                </a:ext>
              </a:extLst>
            </p:cNvPr>
            <p:cNvSpPr>
              <a:spLocks noChangeShapeType="1"/>
            </p:cNvSpPr>
            <p:nvPr/>
          </p:nvSpPr>
          <p:spPr bwMode="auto">
            <a:xfrm>
              <a:off x="362" y="3565"/>
              <a:ext cx="2333" cy="1"/>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25" name="Line 26">
              <a:extLst>
                <a:ext uri="{FF2B5EF4-FFF2-40B4-BE49-F238E27FC236}">
                  <a16:creationId xmlns:a16="http://schemas.microsoft.com/office/drawing/2014/main" id="{E9C3FA29-11B6-253A-A22B-2049AC24D59B}"/>
                </a:ext>
              </a:extLst>
            </p:cNvPr>
            <p:cNvSpPr>
              <a:spLocks noChangeShapeType="1"/>
            </p:cNvSpPr>
            <p:nvPr/>
          </p:nvSpPr>
          <p:spPr bwMode="auto">
            <a:xfrm>
              <a:off x="340" y="1298"/>
              <a:ext cx="0" cy="2267"/>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26" name="Line 27">
              <a:extLst>
                <a:ext uri="{FF2B5EF4-FFF2-40B4-BE49-F238E27FC236}">
                  <a16:creationId xmlns:a16="http://schemas.microsoft.com/office/drawing/2014/main" id="{6AA7DD38-BD5B-55AA-C737-66C0B91C50C8}"/>
                </a:ext>
              </a:extLst>
            </p:cNvPr>
            <p:cNvSpPr>
              <a:spLocks noChangeShapeType="1"/>
            </p:cNvSpPr>
            <p:nvPr/>
          </p:nvSpPr>
          <p:spPr bwMode="auto">
            <a:xfrm>
              <a:off x="2695" y="1298"/>
              <a:ext cx="0" cy="2267"/>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27" name="Line 28">
              <a:extLst>
                <a:ext uri="{FF2B5EF4-FFF2-40B4-BE49-F238E27FC236}">
                  <a16:creationId xmlns:a16="http://schemas.microsoft.com/office/drawing/2014/main" id="{CC2E6AC5-7F02-EAF0-3FAC-052B45A35B56}"/>
                </a:ext>
              </a:extLst>
            </p:cNvPr>
            <p:cNvSpPr>
              <a:spLocks noChangeShapeType="1"/>
            </p:cNvSpPr>
            <p:nvPr/>
          </p:nvSpPr>
          <p:spPr bwMode="auto">
            <a:xfrm>
              <a:off x="362" y="2242"/>
              <a:ext cx="2333" cy="1"/>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28" name="Line 29">
              <a:extLst>
                <a:ext uri="{FF2B5EF4-FFF2-40B4-BE49-F238E27FC236}">
                  <a16:creationId xmlns:a16="http://schemas.microsoft.com/office/drawing/2014/main" id="{A227277E-3F51-7689-2C70-A0A4D0ACDEB3}"/>
                </a:ext>
              </a:extLst>
            </p:cNvPr>
            <p:cNvSpPr>
              <a:spLocks noChangeShapeType="1"/>
            </p:cNvSpPr>
            <p:nvPr/>
          </p:nvSpPr>
          <p:spPr bwMode="auto">
            <a:xfrm>
              <a:off x="1017" y="1298"/>
              <a:ext cx="0" cy="2267"/>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29" name="Line 30">
              <a:extLst>
                <a:ext uri="{FF2B5EF4-FFF2-40B4-BE49-F238E27FC236}">
                  <a16:creationId xmlns:a16="http://schemas.microsoft.com/office/drawing/2014/main" id="{FF384789-0998-C90C-D179-5AFCE5A8C2CF}"/>
                </a:ext>
              </a:extLst>
            </p:cNvPr>
            <p:cNvSpPr>
              <a:spLocks noChangeShapeType="1"/>
            </p:cNvSpPr>
            <p:nvPr/>
          </p:nvSpPr>
          <p:spPr bwMode="auto">
            <a:xfrm>
              <a:off x="1855" y="1911"/>
              <a:ext cx="0" cy="165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30" name="Line 31">
              <a:extLst>
                <a:ext uri="{FF2B5EF4-FFF2-40B4-BE49-F238E27FC236}">
                  <a16:creationId xmlns:a16="http://schemas.microsoft.com/office/drawing/2014/main" id="{EAC64AFD-350C-E589-CDB9-487FBAB248E9}"/>
                </a:ext>
              </a:extLst>
            </p:cNvPr>
            <p:cNvSpPr>
              <a:spLocks noChangeShapeType="1"/>
            </p:cNvSpPr>
            <p:nvPr/>
          </p:nvSpPr>
          <p:spPr bwMode="auto">
            <a:xfrm>
              <a:off x="1034" y="1911"/>
              <a:ext cx="1661" cy="2"/>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31" name="Line 32">
              <a:extLst>
                <a:ext uri="{FF2B5EF4-FFF2-40B4-BE49-F238E27FC236}">
                  <a16:creationId xmlns:a16="http://schemas.microsoft.com/office/drawing/2014/main" id="{2318F286-3B79-A642-53A0-DFF094137FE2}"/>
                </a:ext>
              </a:extLst>
            </p:cNvPr>
            <p:cNvSpPr>
              <a:spLocks noChangeShapeType="1"/>
            </p:cNvSpPr>
            <p:nvPr/>
          </p:nvSpPr>
          <p:spPr bwMode="auto">
            <a:xfrm>
              <a:off x="362" y="2573"/>
              <a:ext cx="2333" cy="1"/>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32" name="Line 33">
              <a:extLst>
                <a:ext uri="{FF2B5EF4-FFF2-40B4-BE49-F238E27FC236}">
                  <a16:creationId xmlns:a16="http://schemas.microsoft.com/office/drawing/2014/main" id="{B5F1792F-04DC-6C48-4FB4-738780F876D0}"/>
                </a:ext>
              </a:extLst>
            </p:cNvPr>
            <p:cNvSpPr>
              <a:spLocks noChangeShapeType="1"/>
            </p:cNvSpPr>
            <p:nvPr/>
          </p:nvSpPr>
          <p:spPr bwMode="auto">
            <a:xfrm>
              <a:off x="362" y="2903"/>
              <a:ext cx="2333" cy="2"/>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33" name="Line 34">
              <a:extLst>
                <a:ext uri="{FF2B5EF4-FFF2-40B4-BE49-F238E27FC236}">
                  <a16:creationId xmlns:a16="http://schemas.microsoft.com/office/drawing/2014/main" id="{98D57AB6-B512-6AF3-E5B6-38198CF016E9}"/>
                </a:ext>
              </a:extLst>
            </p:cNvPr>
            <p:cNvSpPr>
              <a:spLocks noChangeShapeType="1"/>
            </p:cNvSpPr>
            <p:nvPr/>
          </p:nvSpPr>
          <p:spPr bwMode="auto">
            <a:xfrm>
              <a:off x="362" y="3234"/>
              <a:ext cx="2333" cy="1"/>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25604" name="Rectangle 36">
            <a:extLst>
              <a:ext uri="{FF2B5EF4-FFF2-40B4-BE49-F238E27FC236}">
                <a16:creationId xmlns:a16="http://schemas.microsoft.com/office/drawing/2014/main" id="{C4919478-944C-88A8-0BBB-633C564B4459}"/>
              </a:ext>
            </a:extLst>
          </p:cNvPr>
          <p:cNvSpPr>
            <a:spLocks noChangeArrowheads="1"/>
          </p:cNvSpPr>
          <p:nvPr/>
        </p:nvSpPr>
        <p:spPr bwMode="auto">
          <a:xfrm>
            <a:off x="0" y="26050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418851" name="Object 35">
            <a:extLst>
              <a:ext uri="{FF2B5EF4-FFF2-40B4-BE49-F238E27FC236}">
                <a16:creationId xmlns:a16="http://schemas.microsoft.com/office/drawing/2014/main" id="{ADCD49A5-8160-1398-68C9-767196695135}"/>
              </a:ext>
            </a:extLst>
          </p:cNvPr>
          <p:cNvGraphicFramePr>
            <a:graphicFrameLocks noChangeAspect="1"/>
          </p:cNvGraphicFramePr>
          <p:nvPr/>
        </p:nvGraphicFramePr>
        <p:xfrm>
          <a:off x="4572000" y="1989138"/>
          <a:ext cx="4032250" cy="3462337"/>
        </p:xfrm>
        <a:graphic>
          <a:graphicData uri="http://schemas.openxmlformats.org/presentationml/2006/ole">
            <mc:AlternateContent xmlns:mc="http://schemas.openxmlformats.org/markup-compatibility/2006">
              <mc:Choice xmlns:v="urn:schemas-microsoft-com:vml" Requires="v">
                <p:oleObj name="图片" r:id="rId6" imgW="2401824" imgH="2048256" progId="Word.Picture.8">
                  <p:embed/>
                </p:oleObj>
              </mc:Choice>
              <mc:Fallback>
                <p:oleObj name="图片" r:id="rId6" imgW="2401824" imgH="2048256" progId="Word.Picture.8">
                  <p:embed/>
                  <p:pic>
                    <p:nvPicPr>
                      <p:cNvPr id="0" name="Object 3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1989138"/>
                        <a:ext cx="4032250" cy="346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418851"/>
                                        </p:tgtEl>
                                        <p:attrNameLst>
                                          <p:attrName>style.visibility</p:attrName>
                                        </p:attrNameLst>
                                      </p:cBhvr>
                                      <p:to>
                                        <p:strVal val="visible"/>
                                      </p:to>
                                    </p:set>
                                    <p:animEffect transition="in" filter="box(in)">
                                      <p:cBhvr>
                                        <p:cTn id="7" dur="500"/>
                                        <p:tgtEl>
                                          <p:spTgt spid="4188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5">
            <a:extLst>
              <a:ext uri="{FF2B5EF4-FFF2-40B4-BE49-F238E27FC236}">
                <a16:creationId xmlns:a16="http://schemas.microsoft.com/office/drawing/2014/main" id="{A93E0FF8-D038-0CD7-8AF6-D68C016380AA}"/>
              </a:ext>
            </a:extLst>
          </p:cNvPr>
          <p:cNvSpPr>
            <a:spLocks noChangeArrowheads="1"/>
          </p:cNvSpPr>
          <p:nvPr/>
        </p:nvSpPr>
        <p:spPr bwMode="auto">
          <a:xfrm>
            <a:off x="0" y="2419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nvGrpSpPr>
          <p:cNvPr id="26627" name="Group 6">
            <a:extLst>
              <a:ext uri="{FF2B5EF4-FFF2-40B4-BE49-F238E27FC236}">
                <a16:creationId xmlns:a16="http://schemas.microsoft.com/office/drawing/2014/main" id="{2690D17B-7B3E-1B94-4ED8-4C34676E4C63}"/>
              </a:ext>
            </a:extLst>
          </p:cNvPr>
          <p:cNvGrpSpPr>
            <a:grpSpLocks/>
          </p:cNvGrpSpPr>
          <p:nvPr/>
        </p:nvGrpSpPr>
        <p:grpSpPr bwMode="auto">
          <a:xfrm>
            <a:off x="395288" y="2492375"/>
            <a:ext cx="3095625" cy="3168650"/>
            <a:chOff x="340" y="1298"/>
            <a:chExt cx="2355" cy="2268"/>
          </a:xfrm>
        </p:grpSpPr>
        <p:graphicFrame>
          <p:nvGraphicFramePr>
            <p:cNvPr id="26641" name="Object 7">
              <a:extLst>
                <a:ext uri="{FF2B5EF4-FFF2-40B4-BE49-F238E27FC236}">
                  <a16:creationId xmlns:a16="http://schemas.microsoft.com/office/drawing/2014/main" id="{FCA3F6A9-8121-2F50-0BCC-3A2DDA39CD94}"/>
                </a:ext>
              </a:extLst>
            </p:cNvPr>
            <p:cNvGraphicFramePr>
              <a:graphicFrameLocks noChangeAspect="1"/>
            </p:cNvGraphicFramePr>
            <p:nvPr/>
          </p:nvGraphicFramePr>
          <p:xfrm>
            <a:off x="387" y="1618"/>
            <a:ext cx="497" cy="385"/>
          </p:xfrm>
          <a:graphic>
            <a:graphicData uri="http://schemas.openxmlformats.org/presentationml/2006/ole">
              <mc:AlternateContent xmlns:mc="http://schemas.openxmlformats.org/markup-compatibility/2006">
                <mc:Choice xmlns:v="urn:schemas-microsoft-com:vml" Requires="v">
                  <p:oleObj name="公式" r:id="rId2" imgW="368140" imgH="215806" progId="Equation.3">
                    <p:embed/>
                  </p:oleObj>
                </mc:Choice>
                <mc:Fallback>
                  <p:oleObj name="公式" r:id="rId2" imgW="368140" imgH="215806" progId="Equation.3">
                    <p:embed/>
                    <p:pic>
                      <p:nvPicPr>
                        <p:cNvPr id="0"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 y="1618"/>
                          <a:ext cx="497"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642" name="Object 8">
              <a:extLst>
                <a:ext uri="{FF2B5EF4-FFF2-40B4-BE49-F238E27FC236}">
                  <a16:creationId xmlns:a16="http://schemas.microsoft.com/office/drawing/2014/main" id="{B1FD3FAB-6139-DDC9-B1AE-9EF54A3D7AB8}"/>
                </a:ext>
              </a:extLst>
            </p:cNvPr>
            <p:cNvGraphicFramePr>
              <a:graphicFrameLocks noChangeAspect="1"/>
            </p:cNvGraphicFramePr>
            <p:nvPr/>
          </p:nvGraphicFramePr>
          <p:xfrm>
            <a:off x="1317" y="1419"/>
            <a:ext cx="916" cy="328"/>
          </p:xfrm>
          <a:graphic>
            <a:graphicData uri="http://schemas.openxmlformats.org/presentationml/2006/ole">
              <mc:AlternateContent xmlns:mc="http://schemas.openxmlformats.org/markup-compatibility/2006">
                <mc:Choice xmlns:v="urn:schemas-microsoft-com:vml" Requires="v">
                  <p:oleObj name="公式" r:id="rId4" imgW="787058" imgH="215806" progId="Equation.3">
                    <p:embed/>
                  </p:oleObj>
                </mc:Choice>
                <mc:Fallback>
                  <p:oleObj name="公式" r:id="rId4" imgW="787058" imgH="215806"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7" y="1419"/>
                          <a:ext cx="916"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43" name="Rectangle 9">
              <a:extLst>
                <a:ext uri="{FF2B5EF4-FFF2-40B4-BE49-F238E27FC236}">
                  <a16:creationId xmlns:a16="http://schemas.microsoft.com/office/drawing/2014/main" id="{915D8988-99C2-2049-9281-24B583A87D5C}"/>
                </a:ext>
              </a:extLst>
            </p:cNvPr>
            <p:cNvSpPr>
              <a:spLocks noChangeArrowheads="1"/>
            </p:cNvSpPr>
            <p:nvPr/>
          </p:nvSpPr>
          <p:spPr bwMode="auto">
            <a:xfrm>
              <a:off x="1863" y="3234"/>
              <a:ext cx="832"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latin typeface="Times New Roman" panose="02020603050405020304" pitchFamily="18" charset="0"/>
                  <a:cs typeface="Times New Roman" panose="02020603050405020304" pitchFamily="18" charset="0"/>
                </a:rPr>
                <a:t>0 0 / 1</a:t>
              </a:r>
              <a:endParaRPr kumimoji="1" lang="en-US" altLang="zh-CN">
                <a:latin typeface="Times New Roman" panose="02020603050405020304" pitchFamily="18" charset="0"/>
              </a:endParaRPr>
            </a:p>
          </p:txBody>
        </p:sp>
        <p:sp>
          <p:nvSpPr>
            <p:cNvPr id="26644" name="Rectangle 10">
              <a:extLst>
                <a:ext uri="{FF2B5EF4-FFF2-40B4-BE49-F238E27FC236}">
                  <a16:creationId xmlns:a16="http://schemas.microsoft.com/office/drawing/2014/main" id="{F05AC52D-46F4-15DE-3956-C1E1F003DBCB}"/>
                </a:ext>
              </a:extLst>
            </p:cNvPr>
            <p:cNvSpPr>
              <a:spLocks noChangeArrowheads="1"/>
            </p:cNvSpPr>
            <p:nvPr/>
          </p:nvSpPr>
          <p:spPr bwMode="auto">
            <a:xfrm>
              <a:off x="1025" y="3234"/>
              <a:ext cx="830"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latin typeface="Times New Roman" panose="02020603050405020304" pitchFamily="18" charset="0"/>
                  <a:cs typeface="Times New Roman" panose="02020603050405020304" pitchFamily="18" charset="0"/>
                </a:rPr>
                <a:t>1 1 / 0</a:t>
              </a:r>
              <a:endParaRPr kumimoji="1" lang="en-US" altLang="zh-CN">
                <a:latin typeface="Times New Roman" panose="02020603050405020304" pitchFamily="18" charset="0"/>
              </a:endParaRPr>
            </a:p>
          </p:txBody>
        </p:sp>
        <p:sp>
          <p:nvSpPr>
            <p:cNvPr id="26645" name="Rectangle 11">
              <a:extLst>
                <a:ext uri="{FF2B5EF4-FFF2-40B4-BE49-F238E27FC236}">
                  <a16:creationId xmlns:a16="http://schemas.microsoft.com/office/drawing/2014/main" id="{7B76A958-FEEB-5146-D8E9-D2877283BF41}"/>
                </a:ext>
              </a:extLst>
            </p:cNvPr>
            <p:cNvSpPr>
              <a:spLocks noChangeArrowheads="1"/>
            </p:cNvSpPr>
            <p:nvPr/>
          </p:nvSpPr>
          <p:spPr bwMode="auto">
            <a:xfrm>
              <a:off x="346" y="3234"/>
              <a:ext cx="671"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latin typeface="Times New Roman" panose="02020603050405020304" pitchFamily="18" charset="0"/>
                  <a:cs typeface="Times New Roman" panose="02020603050405020304" pitchFamily="18" charset="0"/>
                </a:rPr>
                <a:t>1 1</a:t>
              </a:r>
              <a:endParaRPr kumimoji="1" lang="en-US" altLang="zh-CN">
                <a:latin typeface="Times New Roman" panose="02020603050405020304" pitchFamily="18" charset="0"/>
              </a:endParaRPr>
            </a:p>
          </p:txBody>
        </p:sp>
        <p:sp>
          <p:nvSpPr>
            <p:cNvPr id="26646" name="Rectangle 12">
              <a:extLst>
                <a:ext uri="{FF2B5EF4-FFF2-40B4-BE49-F238E27FC236}">
                  <a16:creationId xmlns:a16="http://schemas.microsoft.com/office/drawing/2014/main" id="{0733D3C1-02D6-7428-029E-B901D736B91B}"/>
                </a:ext>
              </a:extLst>
            </p:cNvPr>
            <p:cNvSpPr>
              <a:spLocks noChangeArrowheads="1"/>
            </p:cNvSpPr>
            <p:nvPr/>
          </p:nvSpPr>
          <p:spPr bwMode="auto">
            <a:xfrm>
              <a:off x="1863" y="2903"/>
              <a:ext cx="832"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latin typeface="Times New Roman" panose="02020603050405020304" pitchFamily="18" charset="0"/>
                  <a:cs typeface="Times New Roman" panose="02020603050405020304" pitchFamily="18" charset="0"/>
                </a:rPr>
                <a:t>1 1 / 0</a:t>
              </a:r>
              <a:endParaRPr kumimoji="1" lang="en-US" altLang="zh-CN">
                <a:latin typeface="Times New Roman" panose="02020603050405020304" pitchFamily="18" charset="0"/>
              </a:endParaRPr>
            </a:p>
          </p:txBody>
        </p:sp>
        <p:sp>
          <p:nvSpPr>
            <p:cNvPr id="26647" name="Rectangle 13">
              <a:extLst>
                <a:ext uri="{FF2B5EF4-FFF2-40B4-BE49-F238E27FC236}">
                  <a16:creationId xmlns:a16="http://schemas.microsoft.com/office/drawing/2014/main" id="{174380DC-2204-2313-C7C4-02A4389EE562}"/>
                </a:ext>
              </a:extLst>
            </p:cNvPr>
            <p:cNvSpPr>
              <a:spLocks noChangeArrowheads="1"/>
            </p:cNvSpPr>
            <p:nvPr/>
          </p:nvSpPr>
          <p:spPr bwMode="auto">
            <a:xfrm>
              <a:off x="1025" y="2903"/>
              <a:ext cx="830"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latin typeface="Times New Roman" panose="02020603050405020304" pitchFamily="18" charset="0"/>
                  <a:cs typeface="Times New Roman" panose="02020603050405020304" pitchFamily="18" charset="0"/>
                </a:rPr>
                <a:t>1 0 / 0</a:t>
              </a:r>
              <a:endParaRPr kumimoji="1" lang="en-US" altLang="zh-CN">
                <a:latin typeface="Times New Roman" panose="02020603050405020304" pitchFamily="18" charset="0"/>
              </a:endParaRPr>
            </a:p>
          </p:txBody>
        </p:sp>
        <p:sp>
          <p:nvSpPr>
            <p:cNvPr id="26648" name="Rectangle 14">
              <a:extLst>
                <a:ext uri="{FF2B5EF4-FFF2-40B4-BE49-F238E27FC236}">
                  <a16:creationId xmlns:a16="http://schemas.microsoft.com/office/drawing/2014/main" id="{A4050916-168C-2A91-5DC5-AD7626869234}"/>
                </a:ext>
              </a:extLst>
            </p:cNvPr>
            <p:cNvSpPr>
              <a:spLocks noChangeArrowheads="1"/>
            </p:cNvSpPr>
            <p:nvPr/>
          </p:nvSpPr>
          <p:spPr bwMode="auto">
            <a:xfrm>
              <a:off x="346" y="2903"/>
              <a:ext cx="671"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latin typeface="Times New Roman" panose="02020603050405020304" pitchFamily="18" charset="0"/>
                  <a:cs typeface="Times New Roman" panose="02020603050405020304" pitchFamily="18" charset="0"/>
                </a:rPr>
                <a:t>1 0</a:t>
              </a:r>
              <a:endParaRPr kumimoji="1" lang="en-US" altLang="zh-CN">
                <a:latin typeface="Times New Roman" panose="02020603050405020304" pitchFamily="18" charset="0"/>
              </a:endParaRPr>
            </a:p>
          </p:txBody>
        </p:sp>
        <p:sp>
          <p:nvSpPr>
            <p:cNvPr id="26649" name="Rectangle 15">
              <a:extLst>
                <a:ext uri="{FF2B5EF4-FFF2-40B4-BE49-F238E27FC236}">
                  <a16:creationId xmlns:a16="http://schemas.microsoft.com/office/drawing/2014/main" id="{EF40AEDF-4232-28BF-5A1E-BEA935400C67}"/>
                </a:ext>
              </a:extLst>
            </p:cNvPr>
            <p:cNvSpPr>
              <a:spLocks noChangeArrowheads="1"/>
            </p:cNvSpPr>
            <p:nvPr/>
          </p:nvSpPr>
          <p:spPr bwMode="auto">
            <a:xfrm>
              <a:off x="1863" y="2573"/>
              <a:ext cx="83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latin typeface="Times New Roman" panose="02020603050405020304" pitchFamily="18" charset="0"/>
                  <a:cs typeface="Times New Roman" panose="02020603050405020304" pitchFamily="18" charset="0"/>
                </a:rPr>
                <a:t>1 0 / 0</a:t>
              </a:r>
              <a:endParaRPr kumimoji="1" lang="en-US" altLang="zh-CN">
                <a:latin typeface="Times New Roman" panose="02020603050405020304" pitchFamily="18" charset="0"/>
              </a:endParaRPr>
            </a:p>
          </p:txBody>
        </p:sp>
        <p:sp>
          <p:nvSpPr>
            <p:cNvPr id="26650" name="Rectangle 16">
              <a:extLst>
                <a:ext uri="{FF2B5EF4-FFF2-40B4-BE49-F238E27FC236}">
                  <a16:creationId xmlns:a16="http://schemas.microsoft.com/office/drawing/2014/main" id="{0DD38487-0820-14BD-E58A-193CDC80378B}"/>
                </a:ext>
              </a:extLst>
            </p:cNvPr>
            <p:cNvSpPr>
              <a:spLocks noChangeArrowheads="1"/>
            </p:cNvSpPr>
            <p:nvPr/>
          </p:nvSpPr>
          <p:spPr bwMode="auto">
            <a:xfrm>
              <a:off x="1025" y="2573"/>
              <a:ext cx="83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latin typeface="Times New Roman" panose="02020603050405020304" pitchFamily="18" charset="0"/>
                  <a:cs typeface="Times New Roman" panose="02020603050405020304" pitchFamily="18" charset="0"/>
                </a:rPr>
                <a:t>0 1 / 0</a:t>
              </a:r>
              <a:endParaRPr kumimoji="1" lang="en-US" altLang="zh-CN">
                <a:latin typeface="Times New Roman" panose="02020603050405020304" pitchFamily="18" charset="0"/>
              </a:endParaRPr>
            </a:p>
          </p:txBody>
        </p:sp>
        <p:sp>
          <p:nvSpPr>
            <p:cNvPr id="26651" name="Rectangle 17">
              <a:extLst>
                <a:ext uri="{FF2B5EF4-FFF2-40B4-BE49-F238E27FC236}">
                  <a16:creationId xmlns:a16="http://schemas.microsoft.com/office/drawing/2014/main" id="{40253041-D50B-0D9B-9005-3BA6F1945819}"/>
                </a:ext>
              </a:extLst>
            </p:cNvPr>
            <p:cNvSpPr>
              <a:spLocks noChangeArrowheads="1"/>
            </p:cNvSpPr>
            <p:nvPr/>
          </p:nvSpPr>
          <p:spPr bwMode="auto">
            <a:xfrm>
              <a:off x="346" y="2573"/>
              <a:ext cx="671"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latin typeface="Times New Roman" panose="02020603050405020304" pitchFamily="18" charset="0"/>
                  <a:cs typeface="Times New Roman" panose="02020603050405020304" pitchFamily="18" charset="0"/>
                </a:rPr>
                <a:t>0 1</a:t>
              </a:r>
              <a:endParaRPr kumimoji="1" lang="en-US" altLang="zh-CN">
                <a:latin typeface="Times New Roman" panose="02020603050405020304" pitchFamily="18" charset="0"/>
              </a:endParaRPr>
            </a:p>
          </p:txBody>
        </p:sp>
        <p:sp>
          <p:nvSpPr>
            <p:cNvPr id="26652" name="Rectangle 18">
              <a:extLst>
                <a:ext uri="{FF2B5EF4-FFF2-40B4-BE49-F238E27FC236}">
                  <a16:creationId xmlns:a16="http://schemas.microsoft.com/office/drawing/2014/main" id="{A23F1615-3E0B-EE4E-A704-B55201336761}"/>
                </a:ext>
              </a:extLst>
            </p:cNvPr>
            <p:cNvSpPr>
              <a:spLocks noChangeArrowheads="1"/>
            </p:cNvSpPr>
            <p:nvPr/>
          </p:nvSpPr>
          <p:spPr bwMode="auto">
            <a:xfrm>
              <a:off x="1863" y="2242"/>
              <a:ext cx="832"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latin typeface="Times New Roman" panose="02020603050405020304" pitchFamily="18" charset="0"/>
                  <a:cs typeface="Times New Roman" panose="02020603050405020304" pitchFamily="18" charset="0"/>
                </a:rPr>
                <a:t>0 1 / 0</a:t>
              </a:r>
              <a:endParaRPr kumimoji="1" lang="en-US" altLang="zh-CN">
                <a:latin typeface="Times New Roman" panose="02020603050405020304" pitchFamily="18" charset="0"/>
              </a:endParaRPr>
            </a:p>
          </p:txBody>
        </p:sp>
        <p:sp>
          <p:nvSpPr>
            <p:cNvPr id="26653" name="Rectangle 19">
              <a:extLst>
                <a:ext uri="{FF2B5EF4-FFF2-40B4-BE49-F238E27FC236}">
                  <a16:creationId xmlns:a16="http://schemas.microsoft.com/office/drawing/2014/main" id="{C283EB30-E8EB-ED40-4C8F-9030819157A5}"/>
                </a:ext>
              </a:extLst>
            </p:cNvPr>
            <p:cNvSpPr>
              <a:spLocks noChangeArrowheads="1"/>
            </p:cNvSpPr>
            <p:nvPr/>
          </p:nvSpPr>
          <p:spPr bwMode="auto">
            <a:xfrm>
              <a:off x="1025" y="2242"/>
              <a:ext cx="830"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latin typeface="Times New Roman" panose="02020603050405020304" pitchFamily="18" charset="0"/>
                  <a:cs typeface="Times New Roman" panose="02020603050405020304" pitchFamily="18" charset="0"/>
                </a:rPr>
                <a:t>0 0 / 0</a:t>
              </a:r>
              <a:endParaRPr kumimoji="1" lang="en-US" altLang="zh-CN">
                <a:latin typeface="Times New Roman" panose="02020603050405020304" pitchFamily="18" charset="0"/>
              </a:endParaRPr>
            </a:p>
          </p:txBody>
        </p:sp>
        <p:sp>
          <p:nvSpPr>
            <p:cNvPr id="26654" name="Rectangle 20">
              <a:extLst>
                <a:ext uri="{FF2B5EF4-FFF2-40B4-BE49-F238E27FC236}">
                  <a16:creationId xmlns:a16="http://schemas.microsoft.com/office/drawing/2014/main" id="{5AC387F7-878D-39E6-2ABF-DF1F542165F7}"/>
                </a:ext>
              </a:extLst>
            </p:cNvPr>
            <p:cNvSpPr>
              <a:spLocks noChangeArrowheads="1"/>
            </p:cNvSpPr>
            <p:nvPr/>
          </p:nvSpPr>
          <p:spPr bwMode="auto">
            <a:xfrm>
              <a:off x="346" y="2242"/>
              <a:ext cx="671"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latin typeface="Times New Roman" panose="02020603050405020304" pitchFamily="18" charset="0"/>
                  <a:cs typeface="Times New Roman" panose="02020603050405020304" pitchFamily="18" charset="0"/>
                </a:rPr>
                <a:t>0 0</a:t>
              </a:r>
              <a:endParaRPr kumimoji="1" lang="en-US" altLang="zh-CN">
                <a:latin typeface="Times New Roman" panose="02020603050405020304" pitchFamily="18" charset="0"/>
              </a:endParaRPr>
            </a:p>
          </p:txBody>
        </p:sp>
        <p:sp>
          <p:nvSpPr>
            <p:cNvPr id="26655" name="Rectangle 21">
              <a:extLst>
                <a:ext uri="{FF2B5EF4-FFF2-40B4-BE49-F238E27FC236}">
                  <a16:creationId xmlns:a16="http://schemas.microsoft.com/office/drawing/2014/main" id="{1D57294D-AAA2-5B1E-7309-2C6B1DFA6CBB}"/>
                </a:ext>
              </a:extLst>
            </p:cNvPr>
            <p:cNvSpPr>
              <a:spLocks noChangeArrowheads="1"/>
            </p:cNvSpPr>
            <p:nvPr/>
          </p:nvSpPr>
          <p:spPr bwMode="auto">
            <a:xfrm>
              <a:off x="1863" y="1911"/>
              <a:ext cx="832"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i="1">
                  <a:latin typeface="Times New Roman" panose="02020603050405020304" pitchFamily="18" charset="0"/>
                  <a:cs typeface="Times New Roman" panose="02020603050405020304" pitchFamily="18" charset="0"/>
                </a:rPr>
                <a:t>A=</a:t>
              </a:r>
              <a:r>
                <a:rPr kumimoji="1" lang="en-US" altLang="zh-CN">
                  <a:latin typeface="Times New Roman" panose="02020603050405020304" pitchFamily="18" charset="0"/>
                  <a:cs typeface="Times New Roman" panose="02020603050405020304" pitchFamily="18" charset="0"/>
                </a:rPr>
                <a:t>1</a:t>
              </a:r>
              <a:endParaRPr kumimoji="1" lang="en-US" altLang="zh-CN">
                <a:latin typeface="Times New Roman" panose="02020603050405020304" pitchFamily="18" charset="0"/>
              </a:endParaRPr>
            </a:p>
          </p:txBody>
        </p:sp>
        <p:sp>
          <p:nvSpPr>
            <p:cNvPr id="26656" name="Rectangle 22">
              <a:extLst>
                <a:ext uri="{FF2B5EF4-FFF2-40B4-BE49-F238E27FC236}">
                  <a16:creationId xmlns:a16="http://schemas.microsoft.com/office/drawing/2014/main" id="{1FF3B9C9-6D4D-F2EC-5C55-0189560C32CF}"/>
                </a:ext>
              </a:extLst>
            </p:cNvPr>
            <p:cNvSpPr>
              <a:spLocks noChangeArrowheads="1"/>
            </p:cNvSpPr>
            <p:nvPr/>
          </p:nvSpPr>
          <p:spPr bwMode="auto">
            <a:xfrm>
              <a:off x="1025" y="1911"/>
              <a:ext cx="830"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i="1">
                  <a:latin typeface="Times New Roman" panose="02020603050405020304" pitchFamily="18" charset="0"/>
                  <a:cs typeface="Times New Roman" panose="02020603050405020304" pitchFamily="18" charset="0"/>
                </a:rPr>
                <a:t>A=</a:t>
              </a:r>
              <a:r>
                <a:rPr kumimoji="1" lang="en-US" altLang="zh-CN">
                  <a:latin typeface="Times New Roman" panose="02020603050405020304" pitchFamily="18" charset="0"/>
                  <a:cs typeface="Times New Roman" panose="02020603050405020304" pitchFamily="18" charset="0"/>
                </a:rPr>
                <a:t>0</a:t>
              </a:r>
              <a:endParaRPr kumimoji="1" lang="en-US" altLang="zh-CN">
                <a:latin typeface="Times New Roman" panose="02020603050405020304" pitchFamily="18" charset="0"/>
              </a:endParaRPr>
            </a:p>
          </p:txBody>
        </p:sp>
        <p:sp>
          <p:nvSpPr>
            <p:cNvPr id="26657" name="Rectangle 23">
              <a:extLst>
                <a:ext uri="{FF2B5EF4-FFF2-40B4-BE49-F238E27FC236}">
                  <a16:creationId xmlns:a16="http://schemas.microsoft.com/office/drawing/2014/main" id="{5F537EB5-CA51-5DC8-2093-6D9597CC2D4E}"/>
                </a:ext>
              </a:extLst>
            </p:cNvPr>
            <p:cNvSpPr>
              <a:spLocks noChangeArrowheads="1"/>
            </p:cNvSpPr>
            <p:nvPr/>
          </p:nvSpPr>
          <p:spPr bwMode="auto">
            <a:xfrm>
              <a:off x="1034" y="1298"/>
              <a:ext cx="1661" cy="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471488"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909638"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30651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1695450"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1526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6098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0670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5242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400"/>
            </a:p>
          </p:txBody>
        </p:sp>
        <p:sp>
          <p:nvSpPr>
            <p:cNvPr id="26658" name="Line 24">
              <a:extLst>
                <a:ext uri="{FF2B5EF4-FFF2-40B4-BE49-F238E27FC236}">
                  <a16:creationId xmlns:a16="http://schemas.microsoft.com/office/drawing/2014/main" id="{C7C75A2E-BDE0-A837-876E-9E3A41DD616B}"/>
                </a:ext>
              </a:extLst>
            </p:cNvPr>
            <p:cNvSpPr>
              <a:spLocks noChangeShapeType="1"/>
            </p:cNvSpPr>
            <p:nvPr/>
          </p:nvSpPr>
          <p:spPr bwMode="auto">
            <a:xfrm>
              <a:off x="362" y="1298"/>
              <a:ext cx="2333" cy="1"/>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59" name="Line 25">
              <a:extLst>
                <a:ext uri="{FF2B5EF4-FFF2-40B4-BE49-F238E27FC236}">
                  <a16:creationId xmlns:a16="http://schemas.microsoft.com/office/drawing/2014/main" id="{15407AF9-9513-DCE0-3EDF-1B019FAEEC1B}"/>
                </a:ext>
              </a:extLst>
            </p:cNvPr>
            <p:cNvSpPr>
              <a:spLocks noChangeShapeType="1"/>
            </p:cNvSpPr>
            <p:nvPr/>
          </p:nvSpPr>
          <p:spPr bwMode="auto">
            <a:xfrm>
              <a:off x="362" y="3565"/>
              <a:ext cx="2333" cy="1"/>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60" name="Line 26">
              <a:extLst>
                <a:ext uri="{FF2B5EF4-FFF2-40B4-BE49-F238E27FC236}">
                  <a16:creationId xmlns:a16="http://schemas.microsoft.com/office/drawing/2014/main" id="{A781D4E2-C0FB-72F1-7B96-B0A8971B52F0}"/>
                </a:ext>
              </a:extLst>
            </p:cNvPr>
            <p:cNvSpPr>
              <a:spLocks noChangeShapeType="1"/>
            </p:cNvSpPr>
            <p:nvPr/>
          </p:nvSpPr>
          <p:spPr bwMode="auto">
            <a:xfrm>
              <a:off x="340" y="1298"/>
              <a:ext cx="0" cy="2267"/>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61" name="Line 27">
              <a:extLst>
                <a:ext uri="{FF2B5EF4-FFF2-40B4-BE49-F238E27FC236}">
                  <a16:creationId xmlns:a16="http://schemas.microsoft.com/office/drawing/2014/main" id="{EB763155-6217-2219-618D-9C1764D0D36A}"/>
                </a:ext>
              </a:extLst>
            </p:cNvPr>
            <p:cNvSpPr>
              <a:spLocks noChangeShapeType="1"/>
            </p:cNvSpPr>
            <p:nvPr/>
          </p:nvSpPr>
          <p:spPr bwMode="auto">
            <a:xfrm>
              <a:off x="2695" y="1298"/>
              <a:ext cx="0" cy="2267"/>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62" name="Line 28">
              <a:extLst>
                <a:ext uri="{FF2B5EF4-FFF2-40B4-BE49-F238E27FC236}">
                  <a16:creationId xmlns:a16="http://schemas.microsoft.com/office/drawing/2014/main" id="{31D810A0-1540-1D78-0A36-DC6FBF1956A3}"/>
                </a:ext>
              </a:extLst>
            </p:cNvPr>
            <p:cNvSpPr>
              <a:spLocks noChangeShapeType="1"/>
            </p:cNvSpPr>
            <p:nvPr/>
          </p:nvSpPr>
          <p:spPr bwMode="auto">
            <a:xfrm>
              <a:off x="362" y="2242"/>
              <a:ext cx="2333" cy="1"/>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63" name="Line 29">
              <a:extLst>
                <a:ext uri="{FF2B5EF4-FFF2-40B4-BE49-F238E27FC236}">
                  <a16:creationId xmlns:a16="http://schemas.microsoft.com/office/drawing/2014/main" id="{16DFAF9A-2A39-AD41-EDB6-28CFEB274EE3}"/>
                </a:ext>
              </a:extLst>
            </p:cNvPr>
            <p:cNvSpPr>
              <a:spLocks noChangeShapeType="1"/>
            </p:cNvSpPr>
            <p:nvPr/>
          </p:nvSpPr>
          <p:spPr bwMode="auto">
            <a:xfrm>
              <a:off x="1017" y="1298"/>
              <a:ext cx="0" cy="2267"/>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64" name="Line 30">
              <a:extLst>
                <a:ext uri="{FF2B5EF4-FFF2-40B4-BE49-F238E27FC236}">
                  <a16:creationId xmlns:a16="http://schemas.microsoft.com/office/drawing/2014/main" id="{4E4D319C-EDD4-77F3-8B5C-5DE329E1DD2B}"/>
                </a:ext>
              </a:extLst>
            </p:cNvPr>
            <p:cNvSpPr>
              <a:spLocks noChangeShapeType="1"/>
            </p:cNvSpPr>
            <p:nvPr/>
          </p:nvSpPr>
          <p:spPr bwMode="auto">
            <a:xfrm>
              <a:off x="1855" y="1911"/>
              <a:ext cx="0" cy="165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65" name="Line 31">
              <a:extLst>
                <a:ext uri="{FF2B5EF4-FFF2-40B4-BE49-F238E27FC236}">
                  <a16:creationId xmlns:a16="http://schemas.microsoft.com/office/drawing/2014/main" id="{2397FD8A-77AB-1A43-B528-3BEBD909D2F3}"/>
                </a:ext>
              </a:extLst>
            </p:cNvPr>
            <p:cNvSpPr>
              <a:spLocks noChangeShapeType="1"/>
            </p:cNvSpPr>
            <p:nvPr/>
          </p:nvSpPr>
          <p:spPr bwMode="auto">
            <a:xfrm>
              <a:off x="1034" y="1911"/>
              <a:ext cx="1661" cy="2"/>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66" name="Line 32">
              <a:extLst>
                <a:ext uri="{FF2B5EF4-FFF2-40B4-BE49-F238E27FC236}">
                  <a16:creationId xmlns:a16="http://schemas.microsoft.com/office/drawing/2014/main" id="{C0486A83-468B-918A-F803-9DCEE8BFA8B5}"/>
                </a:ext>
              </a:extLst>
            </p:cNvPr>
            <p:cNvSpPr>
              <a:spLocks noChangeShapeType="1"/>
            </p:cNvSpPr>
            <p:nvPr/>
          </p:nvSpPr>
          <p:spPr bwMode="auto">
            <a:xfrm>
              <a:off x="362" y="2573"/>
              <a:ext cx="2333" cy="1"/>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67" name="Line 33">
              <a:extLst>
                <a:ext uri="{FF2B5EF4-FFF2-40B4-BE49-F238E27FC236}">
                  <a16:creationId xmlns:a16="http://schemas.microsoft.com/office/drawing/2014/main" id="{2949573C-1E3D-7A83-D451-3E7BCCC81CBD}"/>
                </a:ext>
              </a:extLst>
            </p:cNvPr>
            <p:cNvSpPr>
              <a:spLocks noChangeShapeType="1"/>
            </p:cNvSpPr>
            <p:nvPr/>
          </p:nvSpPr>
          <p:spPr bwMode="auto">
            <a:xfrm>
              <a:off x="362" y="2903"/>
              <a:ext cx="2333" cy="2"/>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68" name="Line 34">
              <a:extLst>
                <a:ext uri="{FF2B5EF4-FFF2-40B4-BE49-F238E27FC236}">
                  <a16:creationId xmlns:a16="http://schemas.microsoft.com/office/drawing/2014/main" id="{497C8FC3-AAEE-A2E4-DCB0-C17E7E2EB9BB}"/>
                </a:ext>
              </a:extLst>
            </p:cNvPr>
            <p:cNvSpPr>
              <a:spLocks noChangeShapeType="1"/>
            </p:cNvSpPr>
            <p:nvPr/>
          </p:nvSpPr>
          <p:spPr bwMode="auto">
            <a:xfrm>
              <a:off x="362" y="3234"/>
              <a:ext cx="2333" cy="1"/>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26628" name="Rectangle 35">
            <a:extLst>
              <a:ext uri="{FF2B5EF4-FFF2-40B4-BE49-F238E27FC236}">
                <a16:creationId xmlns:a16="http://schemas.microsoft.com/office/drawing/2014/main" id="{06102559-1006-1FF9-50D8-CDF84210312E}"/>
              </a:ext>
            </a:extLst>
          </p:cNvPr>
          <p:cNvSpPr>
            <a:spLocks noChangeArrowheads="1"/>
          </p:cNvSpPr>
          <p:nvPr/>
        </p:nvSpPr>
        <p:spPr bwMode="auto">
          <a:xfrm>
            <a:off x="755650" y="549275"/>
            <a:ext cx="2147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kumimoji="1" lang="en-US" altLang="zh-CN">
                <a:solidFill>
                  <a:srgbClr val="000066"/>
                </a:solidFill>
                <a:latin typeface="Times New Roman" panose="02020603050405020304" pitchFamily="18" charset="0"/>
                <a:ea typeface="楷体_GB2312" pitchFamily="49" charset="-122"/>
                <a:cs typeface="Times New Roman" panose="02020603050405020304" pitchFamily="18" charset="0"/>
              </a:rPr>
              <a:t>(5) </a:t>
            </a:r>
            <a:r>
              <a:rPr kumimoji="1" lang="zh-CN" altLang="en-US">
                <a:solidFill>
                  <a:srgbClr val="000066"/>
                </a:solidFill>
                <a:latin typeface="Times New Roman" panose="02020603050405020304" pitchFamily="18" charset="0"/>
                <a:ea typeface="楷体_GB2312" pitchFamily="49" charset="-122"/>
                <a:cs typeface="Times New Roman" panose="02020603050405020304" pitchFamily="18" charset="0"/>
              </a:rPr>
              <a:t>画出时序图</a:t>
            </a:r>
          </a:p>
        </p:txBody>
      </p:sp>
      <p:grpSp>
        <p:nvGrpSpPr>
          <p:cNvPr id="2" name="组合 1">
            <a:extLst>
              <a:ext uri="{FF2B5EF4-FFF2-40B4-BE49-F238E27FC236}">
                <a16:creationId xmlns:a16="http://schemas.microsoft.com/office/drawing/2014/main" id="{B2B5D5A9-566D-9DFE-397E-881272E6F23C}"/>
              </a:ext>
            </a:extLst>
          </p:cNvPr>
          <p:cNvGrpSpPr>
            <a:grpSpLocks/>
          </p:cNvGrpSpPr>
          <p:nvPr/>
        </p:nvGrpSpPr>
        <p:grpSpPr bwMode="auto">
          <a:xfrm>
            <a:off x="3816350" y="2349500"/>
            <a:ext cx="5327650" cy="3600450"/>
            <a:chOff x="3816350" y="2349500"/>
            <a:chExt cx="5327650" cy="3600450"/>
          </a:xfrm>
        </p:grpSpPr>
        <p:graphicFrame>
          <p:nvGraphicFramePr>
            <p:cNvPr id="26630" name="Object 4">
              <a:extLst>
                <a:ext uri="{FF2B5EF4-FFF2-40B4-BE49-F238E27FC236}">
                  <a16:creationId xmlns:a16="http://schemas.microsoft.com/office/drawing/2014/main" id="{A7061587-9006-33AE-5709-B167DF4EE3EE}"/>
                </a:ext>
              </a:extLst>
            </p:cNvPr>
            <p:cNvGraphicFramePr>
              <a:graphicFrameLocks noChangeAspect="1"/>
            </p:cNvGraphicFramePr>
            <p:nvPr/>
          </p:nvGraphicFramePr>
          <p:xfrm>
            <a:off x="3816350" y="2349500"/>
            <a:ext cx="5327650" cy="3600450"/>
          </p:xfrm>
          <a:graphic>
            <a:graphicData uri="http://schemas.openxmlformats.org/presentationml/2006/ole">
              <mc:AlternateContent xmlns:mc="http://schemas.openxmlformats.org/markup-compatibility/2006">
                <mc:Choice xmlns:v="urn:schemas-microsoft-com:vml" Requires="v">
                  <p:oleObj name="图片" r:id="rId6" imgW="4142232" imgH="2810256" progId="Word.Picture.8">
                    <p:embed/>
                  </p:oleObj>
                </mc:Choice>
                <mc:Fallback>
                  <p:oleObj name="图片" r:id="rId6" imgW="4142232" imgH="2810256" progId="Word.Picture.8">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6350" y="2349500"/>
                          <a:ext cx="532765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31" name="Line 67">
              <a:extLst>
                <a:ext uri="{FF2B5EF4-FFF2-40B4-BE49-F238E27FC236}">
                  <a16:creationId xmlns:a16="http://schemas.microsoft.com/office/drawing/2014/main" id="{9399CF4C-D7EA-8F27-1B3B-AD99979B1B08}"/>
                </a:ext>
              </a:extLst>
            </p:cNvPr>
            <p:cNvSpPr>
              <a:spLocks noChangeShapeType="1"/>
            </p:cNvSpPr>
            <p:nvPr/>
          </p:nvSpPr>
          <p:spPr bwMode="auto">
            <a:xfrm flipH="1">
              <a:off x="4378728" y="2636912"/>
              <a:ext cx="0" cy="2735263"/>
            </a:xfrm>
            <a:prstGeom prst="line">
              <a:avLst/>
            </a:prstGeom>
            <a:noFill/>
            <a:ln w="28575">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32" name="Line 67">
              <a:extLst>
                <a:ext uri="{FF2B5EF4-FFF2-40B4-BE49-F238E27FC236}">
                  <a16:creationId xmlns:a16="http://schemas.microsoft.com/office/drawing/2014/main" id="{E21F2876-CC8F-FF54-07A5-6FAA01BA42F2}"/>
                </a:ext>
              </a:extLst>
            </p:cNvPr>
            <p:cNvSpPr>
              <a:spLocks noChangeShapeType="1"/>
            </p:cNvSpPr>
            <p:nvPr/>
          </p:nvSpPr>
          <p:spPr bwMode="auto">
            <a:xfrm flipH="1">
              <a:off x="4846780" y="2634201"/>
              <a:ext cx="0" cy="2735263"/>
            </a:xfrm>
            <a:prstGeom prst="line">
              <a:avLst/>
            </a:prstGeom>
            <a:noFill/>
            <a:ln w="28575">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33" name="Line 67">
              <a:extLst>
                <a:ext uri="{FF2B5EF4-FFF2-40B4-BE49-F238E27FC236}">
                  <a16:creationId xmlns:a16="http://schemas.microsoft.com/office/drawing/2014/main" id="{9E1557D8-3343-3D34-7FF8-E70480609C82}"/>
                </a:ext>
              </a:extLst>
            </p:cNvPr>
            <p:cNvSpPr>
              <a:spLocks noChangeShapeType="1"/>
            </p:cNvSpPr>
            <p:nvPr/>
          </p:nvSpPr>
          <p:spPr bwMode="auto">
            <a:xfrm flipH="1">
              <a:off x="5328084" y="2637953"/>
              <a:ext cx="0" cy="2735263"/>
            </a:xfrm>
            <a:prstGeom prst="line">
              <a:avLst/>
            </a:prstGeom>
            <a:noFill/>
            <a:ln w="28575">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34" name="Line 67">
              <a:extLst>
                <a:ext uri="{FF2B5EF4-FFF2-40B4-BE49-F238E27FC236}">
                  <a16:creationId xmlns:a16="http://schemas.microsoft.com/office/drawing/2014/main" id="{CCA71639-DCEA-D276-9C4E-F4DE46486168}"/>
                </a:ext>
              </a:extLst>
            </p:cNvPr>
            <p:cNvSpPr>
              <a:spLocks noChangeShapeType="1"/>
            </p:cNvSpPr>
            <p:nvPr/>
          </p:nvSpPr>
          <p:spPr bwMode="auto">
            <a:xfrm flipH="1">
              <a:off x="5809388" y="2635242"/>
              <a:ext cx="0" cy="2735263"/>
            </a:xfrm>
            <a:prstGeom prst="line">
              <a:avLst/>
            </a:prstGeom>
            <a:noFill/>
            <a:ln w="28575">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35" name="Line 67">
              <a:extLst>
                <a:ext uri="{FF2B5EF4-FFF2-40B4-BE49-F238E27FC236}">
                  <a16:creationId xmlns:a16="http://schemas.microsoft.com/office/drawing/2014/main" id="{005747AA-4D96-A5C8-6067-5723BE1F1EC9}"/>
                </a:ext>
              </a:extLst>
            </p:cNvPr>
            <p:cNvSpPr>
              <a:spLocks noChangeShapeType="1"/>
            </p:cNvSpPr>
            <p:nvPr/>
          </p:nvSpPr>
          <p:spPr bwMode="auto">
            <a:xfrm flipH="1">
              <a:off x="6273688" y="2636912"/>
              <a:ext cx="0" cy="2735263"/>
            </a:xfrm>
            <a:prstGeom prst="line">
              <a:avLst/>
            </a:prstGeom>
            <a:noFill/>
            <a:ln w="28575">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36" name="Line 67">
              <a:extLst>
                <a:ext uri="{FF2B5EF4-FFF2-40B4-BE49-F238E27FC236}">
                  <a16:creationId xmlns:a16="http://schemas.microsoft.com/office/drawing/2014/main" id="{A107FA6B-E379-3BED-EFC3-40DEE97F7471}"/>
                </a:ext>
              </a:extLst>
            </p:cNvPr>
            <p:cNvSpPr>
              <a:spLocks noChangeShapeType="1"/>
            </p:cNvSpPr>
            <p:nvPr/>
          </p:nvSpPr>
          <p:spPr bwMode="auto">
            <a:xfrm flipH="1">
              <a:off x="6754992" y="2634201"/>
              <a:ext cx="0" cy="2735263"/>
            </a:xfrm>
            <a:prstGeom prst="line">
              <a:avLst/>
            </a:prstGeom>
            <a:noFill/>
            <a:ln w="28575">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37" name="Line 67">
              <a:extLst>
                <a:ext uri="{FF2B5EF4-FFF2-40B4-BE49-F238E27FC236}">
                  <a16:creationId xmlns:a16="http://schemas.microsoft.com/office/drawing/2014/main" id="{4E77DB03-EC57-4FC7-CE00-F859BDE8A4BA}"/>
                </a:ext>
              </a:extLst>
            </p:cNvPr>
            <p:cNvSpPr>
              <a:spLocks noChangeShapeType="1"/>
            </p:cNvSpPr>
            <p:nvPr/>
          </p:nvSpPr>
          <p:spPr bwMode="auto">
            <a:xfrm flipH="1">
              <a:off x="7209792" y="2637953"/>
              <a:ext cx="0" cy="2735263"/>
            </a:xfrm>
            <a:prstGeom prst="line">
              <a:avLst/>
            </a:prstGeom>
            <a:noFill/>
            <a:ln w="28575">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38" name="Line 67">
              <a:extLst>
                <a:ext uri="{FF2B5EF4-FFF2-40B4-BE49-F238E27FC236}">
                  <a16:creationId xmlns:a16="http://schemas.microsoft.com/office/drawing/2014/main" id="{75D76DDC-CB40-8EE6-1B79-EBB1C6679A59}"/>
                </a:ext>
              </a:extLst>
            </p:cNvPr>
            <p:cNvSpPr>
              <a:spLocks noChangeShapeType="1"/>
            </p:cNvSpPr>
            <p:nvPr/>
          </p:nvSpPr>
          <p:spPr bwMode="auto">
            <a:xfrm flipH="1">
              <a:off x="7691096" y="2635242"/>
              <a:ext cx="0" cy="2735263"/>
            </a:xfrm>
            <a:prstGeom prst="line">
              <a:avLst/>
            </a:prstGeom>
            <a:noFill/>
            <a:ln w="28575">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39" name="Line 67">
              <a:extLst>
                <a:ext uri="{FF2B5EF4-FFF2-40B4-BE49-F238E27FC236}">
                  <a16:creationId xmlns:a16="http://schemas.microsoft.com/office/drawing/2014/main" id="{B0F2075E-5F25-E080-F20D-F3B21AEF52E4}"/>
                </a:ext>
              </a:extLst>
            </p:cNvPr>
            <p:cNvSpPr>
              <a:spLocks noChangeShapeType="1"/>
            </p:cNvSpPr>
            <p:nvPr/>
          </p:nvSpPr>
          <p:spPr bwMode="auto">
            <a:xfrm flipH="1">
              <a:off x="8145896" y="2639623"/>
              <a:ext cx="0" cy="2735263"/>
            </a:xfrm>
            <a:prstGeom prst="line">
              <a:avLst/>
            </a:prstGeom>
            <a:noFill/>
            <a:ln w="28575">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40" name="Line 67">
              <a:extLst>
                <a:ext uri="{FF2B5EF4-FFF2-40B4-BE49-F238E27FC236}">
                  <a16:creationId xmlns:a16="http://schemas.microsoft.com/office/drawing/2014/main" id="{70F6B090-48EF-BC32-FBC1-922AC7F91E02}"/>
                </a:ext>
              </a:extLst>
            </p:cNvPr>
            <p:cNvSpPr>
              <a:spLocks noChangeShapeType="1"/>
            </p:cNvSpPr>
            <p:nvPr/>
          </p:nvSpPr>
          <p:spPr bwMode="auto">
            <a:xfrm flipH="1">
              <a:off x="8640452" y="2636912"/>
              <a:ext cx="0" cy="2735263"/>
            </a:xfrm>
            <a:prstGeom prst="line">
              <a:avLst/>
            </a:prstGeom>
            <a:noFill/>
            <a:ln w="28575">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
            <a:extLst>
              <a:ext uri="{FF2B5EF4-FFF2-40B4-BE49-F238E27FC236}">
                <a16:creationId xmlns:a16="http://schemas.microsoft.com/office/drawing/2014/main" id="{F9685A3A-4D2E-52CD-325A-DE97C31F469F}"/>
              </a:ext>
            </a:extLst>
          </p:cNvPr>
          <p:cNvSpPr>
            <a:spLocks noChangeArrowheads="1"/>
          </p:cNvSpPr>
          <p:nvPr/>
        </p:nvSpPr>
        <p:spPr bwMode="auto">
          <a:xfrm>
            <a:off x="755650" y="476250"/>
            <a:ext cx="3240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solidFill>
                  <a:srgbClr val="000066"/>
                </a:solidFill>
                <a:latin typeface="Times New Roman" panose="02020603050405020304" pitchFamily="18" charset="0"/>
                <a:ea typeface="楷体_GB2312" pitchFamily="49" charset="-122"/>
              </a:rPr>
              <a:t>(6) </a:t>
            </a:r>
            <a:r>
              <a:rPr kumimoji="1" lang="zh-CN" altLang="en-US">
                <a:solidFill>
                  <a:srgbClr val="000066"/>
                </a:solidFill>
                <a:latin typeface="Times New Roman" panose="02020603050405020304" pitchFamily="18" charset="0"/>
                <a:ea typeface="楷体_GB2312" pitchFamily="49" charset="-122"/>
              </a:rPr>
              <a:t>逻辑功能分析</a:t>
            </a:r>
          </a:p>
        </p:txBody>
      </p:sp>
      <p:sp>
        <p:nvSpPr>
          <p:cNvPr id="420869" name="Rectangle 5">
            <a:extLst>
              <a:ext uri="{FF2B5EF4-FFF2-40B4-BE49-F238E27FC236}">
                <a16:creationId xmlns:a16="http://schemas.microsoft.com/office/drawing/2014/main" id="{5A167E2C-4AE1-D5AE-03EF-5933D2E5FB1A}"/>
              </a:ext>
            </a:extLst>
          </p:cNvPr>
          <p:cNvSpPr>
            <a:spLocks noChangeArrowheads="1"/>
          </p:cNvSpPr>
          <p:nvPr/>
        </p:nvSpPr>
        <p:spPr bwMode="auto">
          <a:xfrm>
            <a:off x="466725" y="1123950"/>
            <a:ext cx="8337550" cy="283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lnSpc>
                <a:spcPct val="150000"/>
              </a:lnSpc>
            </a:pPr>
            <a:r>
              <a:rPr kumimoji="1" lang="zh-CN" altLang="en-US">
                <a:solidFill>
                  <a:srgbClr val="000066"/>
                </a:solidFill>
                <a:latin typeface="Times New Roman" panose="02020603050405020304" pitchFamily="18" charset="0"/>
                <a:ea typeface="楷体_GB2312" pitchFamily="49" charset="-122"/>
              </a:rPr>
              <a:t>观察状态图和时序图可知，电路是一个由信号</a:t>
            </a:r>
            <a:r>
              <a:rPr kumimoji="1" lang="en-US" altLang="zh-CN" i="1">
                <a:solidFill>
                  <a:srgbClr val="000066"/>
                </a:solidFill>
                <a:latin typeface="Times New Roman" panose="02020603050405020304" pitchFamily="18" charset="0"/>
                <a:ea typeface="楷体_GB2312" pitchFamily="49" charset="-122"/>
              </a:rPr>
              <a:t>A</a:t>
            </a:r>
            <a:r>
              <a:rPr kumimoji="1" lang="zh-CN" altLang="en-US">
                <a:solidFill>
                  <a:srgbClr val="000066"/>
                </a:solidFill>
                <a:latin typeface="Times New Roman" panose="02020603050405020304" pitchFamily="18" charset="0"/>
                <a:ea typeface="楷体_GB2312" pitchFamily="49" charset="-122"/>
              </a:rPr>
              <a:t>控制的可控</a:t>
            </a:r>
          </a:p>
          <a:p>
            <a:pPr eaLnBrk="1" hangingPunct="1">
              <a:lnSpc>
                <a:spcPct val="150000"/>
              </a:lnSpc>
            </a:pPr>
            <a:r>
              <a:rPr kumimoji="1" lang="zh-CN" altLang="en-US">
                <a:solidFill>
                  <a:srgbClr val="000066"/>
                </a:solidFill>
                <a:latin typeface="Times New Roman" panose="02020603050405020304" pitchFamily="18" charset="0"/>
                <a:ea typeface="楷体_GB2312" pitchFamily="49" charset="-122"/>
              </a:rPr>
              <a:t>二进制计数器。当</a:t>
            </a:r>
            <a:r>
              <a:rPr kumimoji="1" lang="en-US" altLang="zh-CN" i="1">
                <a:solidFill>
                  <a:srgbClr val="000066"/>
                </a:solidFill>
                <a:latin typeface="Times New Roman" panose="02020603050405020304" pitchFamily="18" charset="0"/>
                <a:ea typeface="楷体_GB2312" pitchFamily="49" charset="-122"/>
              </a:rPr>
              <a:t>A=</a:t>
            </a:r>
            <a:r>
              <a:rPr kumimoji="1" lang="en-US" altLang="zh-CN">
                <a:solidFill>
                  <a:srgbClr val="000066"/>
                </a:solidFill>
                <a:latin typeface="Times New Roman" panose="02020603050405020304" pitchFamily="18" charset="0"/>
                <a:ea typeface="楷体_GB2312" pitchFamily="49" charset="-122"/>
              </a:rPr>
              <a:t>0</a:t>
            </a:r>
            <a:r>
              <a:rPr kumimoji="1" lang="zh-CN" altLang="en-US">
                <a:solidFill>
                  <a:srgbClr val="000066"/>
                </a:solidFill>
                <a:latin typeface="Times New Roman" panose="02020603050405020304" pitchFamily="18" charset="0"/>
                <a:ea typeface="楷体_GB2312" pitchFamily="49" charset="-122"/>
              </a:rPr>
              <a:t>时停止计数，电路状态保持不变；</a:t>
            </a:r>
          </a:p>
          <a:p>
            <a:pPr eaLnBrk="1" hangingPunct="1">
              <a:lnSpc>
                <a:spcPct val="150000"/>
              </a:lnSpc>
            </a:pPr>
            <a:r>
              <a:rPr kumimoji="1" lang="zh-CN" altLang="en-US">
                <a:solidFill>
                  <a:srgbClr val="000066"/>
                </a:solidFill>
                <a:latin typeface="Times New Roman" panose="02020603050405020304" pitchFamily="18" charset="0"/>
                <a:ea typeface="楷体_GB2312" pitchFamily="49" charset="-122"/>
              </a:rPr>
              <a:t>当</a:t>
            </a:r>
            <a:r>
              <a:rPr kumimoji="1" lang="en-US" altLang="zh-CN" i="1">
                <a:solidFill>
                  <a:srgbClr val="000066"/>
                </a:solidFill>
                <a:latin typeface="Times New Roman" panose="02020603050405020304" pitchFamily="18" charset="0"/>
                <a:ea typeface="楷体_GB2312" pitchFamily="49" charset="-122"/>
              </a:rPr>
              <a:t>A</a:t>
            </a:r>
            <a:r>
              <a:rPr kumimoji="1" lang="en-US" altLang="zh-CN">
                <a:solidFill>
                  <a:srgbClr val="000066"/>
                </a:solidFill>
                <a:latin typeface="Times New Roman" panose="02020603050405020304" pitchFamily="18" charset="0"/>
                <a:ea typeface="楷体_GB2312" pitchFamily="49" charset="-122"/>
              </a:rPr>
              <a:t>=1</a:t>
            </a:r>
            <a:r>
              <a:rPr kumimoji="1" lang="zh-CN" altLang="en-US">
                <a:solidFill>
                  <a:srgbClr val="000066"/>
                </a:solidFill>
                <a:latin typeface="Times New Roman" panose="02020603050405020304" pitchFamily="18" charset="0"/>
                <a:ea typeface="楷体_GB2312" pitchFamily="49" charset="-122"/>
              </a:rPr>
              <a:t>时，在</a:t>
            </a:r>
            <a:r>
              <a:rPr kumimoji="1" lang="en-US" altLang="zh-CN" i="1">
                <a:solidFill>
                  <a:srgbClr val="000066"/>
                </a:solidFill>
                <a:latin typeface="Times New Roman" panose="02020603050405020304" pitchFamily="18" charset="0"/>
                <a:ea typeface="楷体_GB2312" pitchFamily="49" charset="-122"/>
              </a:rPr>
              <a:t>CP</a:t>
            </a:r>
            <a:r>
              <a:rPr kumimoji="1" lang="zh-CN" altLang="en-US">
                <a:solidFill>
                  <a:srgbClr val="000066"/>
                </a:solidFill>
                <a:latin typeface="Times New Roman" panose="02020603050405020304" pitchFamily="18" charset="0"/>
                <a:ea typeface="楷体_GB2312" pitchFamily="49" charset="-122"/>
              </a:rPr>
              <a:t>上升沿到来后电路状态值加</a:t>
            </a:r>
            <a:r>
              <a:rPr kumimoji="1" lang="en-US" altLang="zh-CN">
                <a:solidFill>
                  <a:srgbClr val="000066"/>
                </a:solidFill>
                <a:latin typeface="Times New Roman" panose="02020603050405020304" pitchFamily="18" charset="0"/>
                <a:ea typeface="楷体_GB2312" pitchFamily="49" charset="-122"/>
              </a:rPr>
              <a:t>1</a:t>
            </a:r>
            <a:r>
              <a:rPr kumimoji="1" lang="zh-CN" altLang="en-US">
                <a:solidFill>
                  <a:srgbClr val="000066"/>
                </a:solidFill>
                <a:latin typeface="Times New Roman" panose="02020603050405020304" pitchFamily="18" charset="0"/>
                <a:ea typeface="楷体_GB2312" pitchFamily="49" charset="-122"/>
              </a:rPr>
              <a:t>，一旦计数到</a:t>
            </a:r>
          </a:p>
          <a:p>
            <a:pPr eaLnBrk="1" hangingPunct="1">
              <a:lnSpc>
                <a:spcPct val="150000"/>
              </a:lnSpc>
            </a:pPr>
            <a:r>
              <a:rPr kumimoji="1" lang="en-US" altLang="zh-CN">
                <a:solidFill>
                  <a:srgbClr val="000066"/>
                </a:solidFill>
                <a:latin typeface="Times New Roman" panose="02020603050405020304" pitchFamily="18" charset="0"/>
                <a:ea typeface="楷体_GB2312" pitchFamily="49" charset="-122"/>
              </a:rPr>
              <a:t>11</a:t>
            </a:r>
            <a:r>
              <a:rPr kumimoji="1" lang="zh-CN" altLang="en-US">
                <a:solidFill>
                  <a:srgbClr val="000066"/>
                </a:solidFill>
                <a:latin typeface="Times New Roman" panose="02020603050405020304" pitchFamily="18" charset="0"/>
                <a:ea typeface="楷体_GB2312" pitchFamily="49" charset="-122"/>
              </a:rPr>
              <a:t>状态，</a:t>
            </a:r>
            <a:r>
              <a:rPr kumimoji="1" lang="en-US" altLang="zh-CN" i="1">
                <a:solidFill>
                  <a:srgbClr val="000066"/>
                </a:solidFill>
                <a:latin typeface="Times New Roman" panose="02020603050405020304" pitchFamily="18" charset="0"/>
                <a:ea typeface="楷体_GB2312" pitchFamily="49" charset="-122"/>
              </a:rPr>
              <a:t>Y </a:t>
            </a:r>
            <a:r>
              <a:rPr kumimoji="1" lang="zh-CN" altLang="en-US">
                <a:solidFill>
                  <a:srgbClr val="000066"/>
                </a:solidFill>
                <a:latin typeface="Times New Roman" panose="02020603050405020304" pitchFamily="18" charset="0"/>
                <a:ea typeface="楷体_GB2312" pitchFamily="49" charset="-122"/>
              </a:rPr>
              <a:t>输出</a:t>
            </a:r>
            <a:r>
              <a:rPr kumimoji="1" lang="en-US" altLang="zh-CN">
                <a:solidFill>
                  <a:srgbClr val="000066"/>
                </a:solidFill>
                <a:latin typeface="Times New Roman" panose="02020603050405020304" pitchFamily="18" charset="0"/>
                <a:ea typeface="楷体_GB2312" pitchFamily="49" charset="-122"/>
              </a:rPr>
              <a:t>1</a:t>
            </a:r>
            <a:r>
              <a:rPr kumimoji="1" lang="zh-CN" altLang="en-US">
                <a:solidFill>
                  <a:srgbClr val="000066"/>
                </a:solidFill>
                <a:latin typeface="Times New Roman" panose="02020603050405020304" pitchFamily="18" charset="0"/>
                <a:ea typeface="楷体_GB2312" pitchFamily="49" charset="-122"/>
              </a:rPr>
              <a:t>，且电路状态将在下一个</a:t>
            </a:r>
            <a:r>
              <a:rPr kumimoji="1" lang="en-US" altLang="zh-CN" i="1">
                <a:solidFill>
                  <a:srgbClr val="000066"/>
                </a:solidFill>
                <a:latin typeface="Times New Roman" panose="02020603050405020304" pitchFamily="18" charset="0"/>
                <a:ea typeface="楷体_GB2312" pitchFamily="49" charset="-122"/>
              </a:rPr>
              <a:t>CP</a:t>
            </a:r>
            <a:r>
              <a:rPr kumimoji="1" lang="zh-CN" altLang="en-US">
                <a:solidFill>
                  <a:srgbClr val="000066"/>
                </a:solidFill>
                <a:latin typeface="Times New Roman" panose="02020603050405020304" pitchFamily="18" charset="0"/>
                <a:ea typeface="楷体_GB2312" pitchFamily="49" charset="-122"/>
              </a:rPr>
              <a:t>上升沿回到</a:t>
            </a:r>
            <a:r>
              <a:rPr kumimoji="1" lang="en-US" altLang="zh-CN">
                <a:solidFill>
                  <a:srgbClr val="000066"/>
                </a:solidFill>
                <a:latin typeface="Times New Roman" panose="02020603050405020304" pitchFamily="18" charset="0"/>
                <a:ea typeface="楷体_GB2312" pitchFamily="49" charset="-122"/>
              </a:rPr>
              <a:t>00</a:t>
            </a:r>
            <a:r>
              <a:rPr kumimoji="1" lang="zh-CN" altLang="en-US">
                <a:solidFill>
                  <a:srgbClr val="000066"/>
                </a:solidFill>
                <a:latin typeface="Times New Roman" panose="02020603050405020304" pitchFamily="18" charset="0"/>
                <a:ea typeface="楷体_GB2312" pitchFamily="49" charset="-122"/>
              </a:rPr>
              <a:t>。</a:t>
            </a:r>
          </a:p>
          <a:p>
            <a:pPr eaLnBrk="1" hangingPunct="1">
              <a:lnSpc>
                <a:spcPct val="150000"/>
              </a:lnSpc>
            </a:pPr>
            <a:r>
              <a:rPr kumimoji="1" lang="zh-CN" altLang="en-US">
                <a:solidFill>
                  <a:srgbClr val="000066"/>
                </a:solidFill>
                <a:latin typeface="Times New Roman" panose="02020603050405020304" pitchFamily="18" charset="0"/>
                <a:ea typeface="楷体_GB2312" pitchFamily="49" charset="-122"/>
              </a:rPr>
              <a:t>输出信号</a:t>
            </a:r>
            <a:r>
              <a:rPr kumimoji="1" lang="en-US" altLang="zh-CN" i="1">
                <a:solidFill>
                  <a:srgbClr val="000066"/>
                </a:solidFill>
                <a:latin typeface="Times New Roman" panose="02020603050405020304" pitchFamily="18" charset="0"/>
                <a:ea typeface="楷体_GB2312" pitchFamily="49" charset="-122"/>
              </a:rPr>
              <a:t>Y</a:t>
            </a:r>
            <a:r>
              <a:rPr kumimoji="1" lang="zh-CN" altLang="en-US">
                <a:solidFill>
                  <a:srgbClr val="000066"/>
                </a:solidFill>
                <a:latin typeface="Times New Roman" panose="02020603050405020304" pitchFamily="18" charset="0"/>
                <a:ea typeface="楷体_GB2312" pitchFamily="49" charset="-122"/>
              </a:rPr>
              <a:t>的下降沿可用于触发进位操作。 </a:t>
            </a:r>
          </a:p>
        </p:txBody>
      </p:sp>
      <p:graphicFrame>
        <p:nvGraphicFramePr>
          <p:cNvPr id="27652" name="Object 6">
            <a:extLst>
              <a:ext uri="{FF2B5EF4-FFF2-40B4-BE49-F238E27FC236}">
                <a16:creationId xmlns:a16="http://schemas.microsoft.com/office/drawing/2014/main" id="{DC6C5B12-5BE0-1F68-3956-9589823556DA}"/>
              </a:ext>
            </a:extLst>
          </p:cNvPr>
          <p:cNvGraphicFramePr>
            <a:graphicFrameLocks noChangeAspect="1"/>
          </p:cNvGraphicFramePr>
          <p:nvPr/>
        </p:nvGraphicFramePr>
        <p:xfrm>
          <a:off x="971550" y="4005263"/>
          <a:ext cx="2808288" cy="2411412"/>
        </p:xfrm>
        <a:graphic>
          <a:graphicData uri="http://schemas.openxmlformats.org/presentationml/2006/ole">
            <mc:AlternateContent xmlns:mc="http://schemas.openxmlformats.org/markup-compatibility/2006">
              <mc:Choice xmlns:v="urn:schemas-microsoft-com:vml" Requires="v">
                <p:oleObj name="图片" r:id="rId2" imgW="2401824" imgH="2048256" progId="Word.Picture.8">
                  <p:embed/>
                </p:oleObj>
              </mc:Choice>
              <mc:Fallback>
                <p:oleObj name="图片" r:id="rId2" imgW="2401824" imgH="2048256" progId="Word.Picture.8">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4005263"/>
                        <a:ext cx="2808288" cy="24114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653" name="Object 7">
            <a:extLst>
              <a:ext uri="{FF2B5EF4-FFF2-40B4-BE49-F238E27FC236}">
                <a16:creationId xmlns:a16="http://schemas.microsoft.com/office/drawing/2014/main" id="{DCC29EC9-E1D2-63C1-885E-1C239AF67B4A}"/>
              </a:ext>
            </a:extLst>
          </p:cNvPr>
          <p:cNvGraphicFramePr>
            <a:graphicFrameLocks noChangeAspect="1"/>
          </p:cNvGraphicFramePr>
          <p:nvPr/>
        </p:nvGraphicFramePr>
        <p:xfrm>
          <a:off x="4716463" y="4076700"/>
          <a:ext cx="3529012" cy="2384425"/>
        </p:xfrm>
        <a:graphic>
          <a:graphicData uri="http://schemas.openxmlformats.org/presentationml/2006/ole">
            <mc:AlternateContent xmlns:mc="http://schemas.openxmlformats.org/markup-compatibility/2006">
              <mc:Choice xmlns:v="urn:schemas-microsoft-com:vml" Requires="v">
                <p:oleObj name="图片" r:id="rId4" imgW="4142232" imgH="2810256" progId="Word.Picture.8">
                  <p:embed/>
                </p:oleObj>
              </mc:Choice>
              <mc:Fallback>
                <p:oleObj name="图片" r:id="rId4" imgW="4142232" imgH="2810256" progId="Word.Picture.8">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6463" y="4076700"/>
                        <a:ext cx="3529012" cy="2384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20869"/>
                                        </p:tgtEl>
                                        <p:attrNameLst>
                                          <p:attrName>style.visibility</p:attrName>
                                        </p:attrNameLst>
                                      </p:cBhvr>
                                      <p:to>
                                        <p:strVal val="visible"/>
                                      </p:to>
                                    </p:set>
                                    <p:animEffect transition="in" filter="wipe(up)">
                                      <p:cBhvr>
                                        <p:cTn id="7" dur="500"/>
                                        <p:tgtEl>
                                          <p:spTgt spid="420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86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5">
            <a:extLst>
              <a:ext uri="{FF2B5EF4-FFF2-40B4-BE49-F238E27FC236}">
                <a16:creationId xmlns:a16="http://schemas.microsoft.com/office/drawing/2014/main" id="{9763A0C5-EBCF-4C2D-B099-17584AD2AC02}"/>
              </a:ext>
            </a:extLst>
          </p:cNvPr>
          <p:cNvSpPr>
            <a:spLocks noChangeArrowheads="1"/>
          </p:cNvSpPr>
          <p:nvPr/>
        </p:nvSpPr>
        <p:spPr bwMode="auto">
          <a:xfrm>
            <a:off x="611188" y="549275"/>
            <a:ext cx="6697662"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76176" bIns="76176" anchor="ctr">
            <a:spAutoFit/>
          </a:bodyPr>
          <a:lstStyle>
            <a:lvl1pPr>
              <a:spcBef>
                <a:spcPct val="20000"/>
              </a:spcBef>
              <a:buClr>
                <a:schemeClr val="accent2"/>
              </a:buClr>
              <a:buFont typeface="Wingdings" panose="05000000000000000000" pitchFamily="2" charset="2"/>
              <a:buChar char="o"/>
              <a:tabLst>
                <a:tab pos="561975" algn="l"/>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561975" algn="l"/>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561975" algn="l"/>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561975" algn="l"/>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561975" algn="l"/>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561975" algn="l"/>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561975" algn="l"/>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561975" algn="l"/>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561975" algn="l"/>
              </a:tabLst>
              <a:defRPr sz="2400" b="1">
                <a:solidFill>
                  <a:schemeClr val="tx1"/>
                </a:solidFill>
                <a:latin typeface="Arial Narrow" panose="020B0606020202030204" pitchFamily="34" charset="0"/>
                <a:ea typeface="楷体_GB2312" pitchFamily="49" charset="-122"/>
              </a:defRPr>
            </a:lvl9pPr>
          </a:lstStyle>
          <a:p>
            <a:pPr algn="just" eaLnBrk="1" hangingPunct="1">
              <a:spcBef>
                <a:spcPct val="0"/>
              </a:spcBef>
              <a:buClrTx/>
              <a:buFontTx/>
              <a:buNone/>
            </a:pPr>
            <a:r>
              <a:rPr lang="zh-CN" altLang="en-US" sz="2400">
                <a:solidFill>
                  <a:srgbClr val="000066"/>
                </a:solidFill>
                <a:latin typeface="楷体_GB2312" pitchFamily="49" charset="-122"/>
              </a:rPr>
              <a:t>例</a:t>
            </a:r>
            <a:r>
              <a:rPr lang="en-US" altLang="zh-CN" sz="2400">
                <a:solidFill>
                  <a:srgbClr val="000066"/>
                </a:solidFill>
                <a:latin typeface="楷体_GB2312" pitchFamily="49" charset="-122"/>
              </a:rPr>
              <a:t>2 </a:t>
            </a:r>
            <a:r>
              <a:rPr lang="zh-CN" altLang="en-US" sz="2400">
                <a:solidFill>
                  <a:srgbClr val="000066"/>
                </a:solidFill>
                <a:latin typeface="楷体_GB2312" pitchFamily="49" charset="-122"/>
              </a:rPr>
              <a:t>试分析如图所示时序电路的逻辑功能。</a:t>
            </a:r>
          </a:p>
        </p:txBody>
      </p:sp>
      <p:graphicFrame>
        <p:nvGraphicFramePr>
          <p:cNvPr id="28675" name="Object 26">
            <a:extLst>
              <a:ext uri="{FF2B5EF4-FFF2-40B4-BE49-F238E27FC236}">
                <a16:creationId xmlns:a16="http://schemas.microsoft.com/office/drawing/2014/main" id="{E10912D5-DC93-143B-6520-536640DDD00A}"/>
              </a:ext>
            </a:extLst>
          </p:cNvPr>
          <p:cNvGraphicFramePr>
            <a:graphicFrameLocks noChangeAspect="1"/>
          </p:cNvGraphicFramePr>
          <p:nvPr/>
        </p:nvGraphicFramePr>
        <p:xfrm>
          <a:off x="3924300" y="3236913"/>
          <a:ext cx="5113338" cy="2471737"/>
        </p:xfrm>
        <a:graphic>
          <a:graphicData uri="http://schemas.openxmlformats.org/presentationml/2006/ole">
            <mc:AlternateContent xmlns:mc="http://schemas.openxmlformats.org/markup-compatibility/2006">
              <mc:Choice xmlns:v="urn:schemas-microsoft-com:vml" Requires="v">
                <p:oleObj name="图片" r:id="rId2" imgW="2545410" imgH="1081761" progId="Word.Picture.8">
                  <p:embed/>
                </p:oleObj>
              </mc:Choice>
              <mc:Fallback>
                <p:oleObj name="图片" r:id="rId2" imgW="2545410" imgH="1081761" progId="Word.Picture.8">
                  <p:embed/>
                  <p:pic>
                    <p:nvPicPr>
                      <p:cNvPr id="0" name="Object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00" y="3236913"/>
                        <a:ext cx="5113338" cy="2471737"/>
                      </a:xfrm>
                      <a:prstGeom prst="rect">
                        <a:avLst/>
                      </a:prstGeom>
                      <a:solidFill>
                        <a:schemeClr val="bg1">
                          <a:alpha val="30980"/>
                        </a:schemeClr>
                      </a:solidFill>
                      <a:ln w="19050">
                        <a:solidFill>
                          <a:srgbClr val="00E4A8"/>
                        </a:solidFill>
                        <a:miter lim="800000"/>
                        <a:headEnd/>
                        <a:tailEnd/>
                      </a:ln>
                    </p:spPr>
                  </p:pic>
                </p:oleObj>
              </mc:Fallback>
            </mc:AlternateContent>
          </a:graphicData>
        </a:graphic>
      </p:graphicFrame>
      <p:sp>
        <p:nvSpPr>
          <p:cNvPr id="384027" name="Rectangle 27">
            <a:extLst>
              <a:ext uri="{FF2B5EF4-FFF2-40B4-BE49-F238E27FC236}">
                <a16:creationId xmlns:a16="http://schemas.microsoft.com/office/drawing/2014/main" id="{0E537FE3-E7D6-CD2C-706E-4D4C77F686FF}"/>
              </a:ext>
            </a:extLst>
          </p:cNvPr>
          <p:cNvSpPr>
            <a:spLocks noChangeArrowheads="1"/>
          </p:cNvSpPr>
          <p:nvPr/>
        </p:nvSpPr>
        <p:spPr bwMode="auto">
          <a:xfrm>
            <a:off x="452438" y="1698625"/>
            <a:ext cx="7866062"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400050">
              <a:spcBef>
                <a:spcPct val="20000"/>
              </a:spcBef>
              <a:buClr>
                <a:schemeClr val="accent2"/>
              </a:buClr>
              <a:buFont typeface="Wingdings" panose="05000000000000000000" pitchFamily="2" charset="2"/>
              <a:buChar char="o"/>
              <a:tabLst>
                <a:tab pos="504825" algn="l"/>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504825" algn="l"/>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504825" algn="l"/>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504825" algn="l"/>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504825" algn="l"/>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504825" algn="l"/>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504825" algn="l"/>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504825" algn="l"/>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504825" algn="l"/>
              </a:tabLst>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zh-CN" altLang="en-US" sz="2400">
                <a:solidFill>
                  <a:srgbClr val="000066"/>
                </a:solidFill>
                <a:latin typeface="Times New Roman" panose="02020603050405020304" pitchFamily="18" charset="0"/>
              </a:rPr>
              <a:t>电路是由两个</a:t>
            </a:r>
            <a:r>
              <a:rPr lang="en-US" altLang="zh-CN" sz="2400">
                <a:solidFill>
                  <a:srgbClr val="000066"/>
                </a:solidFill>
                <a:latin typeface="Times New Roman" panose="02020603050405020304" pitchFamily="18" charset="0"/>
              </a:rPr>
              <a:t>JK</a:t>
            </a:r>
            <a:r>
              <a:rPr lang="zh-CN" altLang="en-US" sz="2400">
                <a:solidFill>
                  <a:srgbClr val="000066"/>
                </a:solidFill>
                <a:latin typeface="Times New Roman" panose="02020603050405020304" pitchFamily="18" charset="0"/>
              </a:rPr>
              <a:t>触发器组成的穆尔型同步时序电路。 </a:t>
            </a:r>
          </a:p>
        </p:txBody>
      </p:sp>
      <p:sp>
        <p:nvSpPr>
          <p:cNvPr id="384028" name="Text Box 28">
            <a:extLst>
              <a:ext uri="{FF2B5EF4-FFF2-40B4-BE49-F238E27FC236}">
                <a16:creationId xmlns:a16="http://schemas.microsoft.com/office/drawing/2014/main" id="{09A66426-DE0A-589C-371E-9B2184EC39A4}"/>
              </a:ext>
            </a:extLst>
          </p:cNvPr>
          <p:cNvSpPr txBox="1">
            <a:spLocks noChangeArrowheads="1"/>
          </p:cNvSpPr>
          <p:nvPr/>
        </p:nvSpPr>
        <p:spPr bwMode="auto">
          <a:xfrm>
            <a:off x="250825" y="1196975"/>
            <a:ext cx="793750" cy="457200"/>
          </a:xfrm>
          <a:prstGeom prst="rect">
            <a:avLst/>
          </a:prstGeom>
          <a:solidFill>
            <a:srgbClr val="FFFFFF">
              <a:alpha val="0"/>
            </a:srgbClr>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kumimoji="1" lang="zh-CN" altLang="en-US">
                <a:solidFill>
                  <a:srgbClr val="000066"/>
                </a:solidFill>
                <a:latin typeface="楷体_GB2312" pitchFamily="49" charset="-122"/>
                <a:ea typeface="楷体_GB2312" pitchFamily="49" charset="-122"/>
              </a:rPr>
              <a:t>解：</a:t>
            </a:r>
          </a:p>
        </p:txBody>
      </p:sp>
      <p:sp>
        <p:nvSpPr>
          <p:cNvPr id="384029" name="Rectangle 29">
            <a:extLst>
              <a:ext uri="{FF2B5EF4-FFF2-40B4-BE49-F238E27FC236}">
                <a16:creationId xmlns:a16="http://schemas.microsoft.com/office/drawing/2014/main" id="{6164EABA-C42B-AD1C-AA5D-08A9F58DBB9C}"/>
              </a:ext>
            </a:extLst>
          </p:cNvPr>
          <p:cNvSpPr>
            <a:spLocks noChangeArrowheads="1"/>
          </p:cNvSpPr>
          <p:nvPr/>
        </p:nvSpPr>
        <p:spPr bwMode="auto">
          <a:xfrm>
            <a:off x="1035050" y="1233488"/>
            <a:ext cx="3392488" cy="457200"/>
          </a:xfrm>
          <a:prstGeom prst="rect">
            <a:avLst/>
          </a:prstGeom>
          <a:solidFill>
            <a:srgbClr val="FFFFFF">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solidFill>
                  <a:srgbClr val="000066"/>
                </a:solidFill>
                <a:latin typeface="楷体_GB2312" pitchFamily="49" charset="-122"/>
                <a:ea typeface="楷体_GB2312" pitchFamily="49" charset="-122"/>
              </a:rPr>
              <a:t>1.</a:t>
            </a:r>
            <a:r>
              <a:rPr lang="zh-CN" altLang="en-US">
                <a:solidFill>
                  <a:srgbClr val="000066"/>
                </a:solidFill>
                <a:latin typeface="楷体_GB2312" pitchFamily="49" charset="-122"/>
                <a:ea typeface="楷体_GB2312" pitchFamily="49" charset="-122"/>
              </a:rPr>
              <a:t>了解电路组成。</a:t>
            </a:r>
          </a:p>
        </p:txBody>
      </p:sp>
      <p:sp>
        <p:nvSpPr>
          <p:cNvPr id="384030" name="Rectangle 30">
            <a:extLst>
              <a:ext uri="{FF2B5EF4-FFF2-40B4-BE49-F238E27FC236}">
                <a16:creationId xmlns:a16="http://schemas.microsoft.com/office/drawing/2014/main" id="{47E13F3F-A6A0-A95D-2AD7-BE8E08B55056}"/>
              </a:ext>
            </a:extLst>
          </p:cNvPr>
          <p:cNvSpPr>
            <a:spLocks noChangeArrowheads="1"/>
          </p:cNvSpPr>
          <p:nvPr/>
        </p:nvSpPr>
        <p:spPr bwMode="auto">
          <a:xfrm>
            <a:off x="1079500" y="4232275"/>
            <a:ext cx="2413000" cy="466725"/>
          </a:xfrm>
          <a:prstGeom prst="rect">
            <a:avLst/>
          </a:prstGeom>
          <a:noFill/>
          <a:ln w="9525">
            <a:solidFill>
              <a:schemeClr val="tx1">
                <a:alpha val="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i="1">
                <a:solidFill>
                  <a:srgbClr val="000066"/>
                </a:solidFill>
                <a:latin typeface="Times New Roman" panose="02020603050405020304" pitchFamily="18" charset="0"/>
                <a:ea typeface="楷体_GB2312" pitchFamily="49" charset="-122"/>
              </a:rPr>
              <a:t>J</a:t>
            </a:r>
            <a:r>
              <a:rPr lang="en-US" altLang="zh-CN" i="1" baseline="-25000">
                <a:solidFill>
                  <a:srgbClr val="000066"/>
                </a:solidFill>
                <a:latin typeface="Times New Roman" panose="02020603050405020304" pitchFamily="18" charset="0"/>
                <a:ea typeface="楷体_GB2312" pitchFamily="49" charset="-122"/>
              </a:rPr>
              <a:t>2</a:t>
            </a:r>
            <a:r>
              <a:rPr lang="en-US" altLang="zh-CN" i="1">
                <a:solidFill>
                  <a:srgbClr val="000066"/>
                </a:solidFill>
                <a:latin typeface="Times New Roman" panose="02020603050405020304" pitchFamily="18" charset="0"/>
                <a:ea typeface="楷体_GB2312" pitchFamily="49" charset="-122"/>
              </a:rPr>
              <a:t>=K</a:t>
            </a:r>
            <a:r>
              <a:rPr lang="en-US" altLang="zh-CN" i="1" baseline="-25000">
                <a:solidFill>
                  <a:srgbClr val="000066"/>
                </a:solidFill>
                <a:latin typeface="Times New Roman" panose="02020603050405020304" pitchFamily="18" charset="0"/>
                <a:ea typeface="楷体_GB2312" pitchFamily="49" charset="-122"/>
              </a:rPr>
              <a:t>2</a:t>
            </a:r>
            <a:r>
              <a:rPr lang="en-US" altLang="zh-CN" i="1">
                <a:solidFill>
                  <a:srgbClr val="000066"/>
                </a:solidFill>
                <a:latin typeface="Times New Roman" panose="02020603050405020304" pitchFamily="18" charset="0"/>
                <a:ea typeface="楷体_GB2312" pitchFamily="49" charset="-122"/>
              </a:rPr>
              <a:t>=X </a:t>
            </a:r>
            <a:r>
              <a:rPr lang="en-US" altLang="zh-CN" i="1">
                <a:solidFill>
                  <a:srgbClr val="000066"/>
                </a:solidFill>
                <a:latin typeface="Times New Roman" panose="02020603050405020304" pitchFamily="18" charset="0"/>
                <a:ea typeface="楷体_GB2312" pitchFamily="49" charset="-122"/>
                <a:sym typeface="Symbol" panose="05050102010706020507" pitchFamily="18" charset="2"/>
              </a:rPr>
              <a:t></a:t>
            </a:r>
            <a:r>
              <a:rPr lang="en-US" altLang="zh-CN" i="1">
                <a:solidFill>
                  <a:srgbClr val="000066"/>
                </a:solidFill>
                <a:latin typeface="Times New Roman" panose="02020603050405020304" pitchFamily="18" charset="0"/>
                <a:ea typeface="楷体_GB2312" pitchFamily="49" charset="-122"/>
              </a:rPr>
              <a:t> Q</a:t>
            </a:r>
            <a:r>
              <a:rPr lang="en-US" altLang="zh-CN" i="1" baseline="-25000">
                <a:solidFill>
                  <a:srgbClr val="000066"/>
                </a:solidFill>
                <a:latin typeface="Times New Roman" panose="02020603050405020304" pitchFamily="18" charset="0"/>
                <a:ea typeface="楷体_GB2312" pitchFamily="49" charset="-122"/>
                <a:sym typeface="Symbol" panose="05050102010706020507" pitchFamily="18" charset="2"/>
              </a:rPr>
              <a:t>1</a:t>
            </a:r>
            <a:r>
              <a:rPr lang="en-US" altLang="zh-CN" i="1">
                <a:solidFill>
                  <a:srgbClr val="000066"/>
                </a:solidFill>
                <a:latin typeface="Times New Roman" panose="02020603050405020304" pitchFamily="18" charset="0"/>
                <a:ea typeface="楷体_GB2312" pitchFamily="49" charset="-122"/>
                <a:sym typeface="Symbol" panose="05050102010706020507" pitchFamily="18" charset="2"/>
              </a:rPr>
              <a:t> </a:t>
            </a:r>
          </a:p>
        </p:txBody>
      </p:sp>
      <p:sp>
        <p:nvSpPr>
          <p:cNvPr id="384031" name="Rectangle 31">
            <a:extLst>
              <a:ext uri="{FF2B5EF4-FFF2-40B4-BE49-F238E27FC236}">
                <a16:creationId xmlns:a16="http://schemas.microsoft.com/office/drawing/2014/main" id="{74ABFCE1-8F9B-082F-A189-7AC66C841ECA}"/>
              </a:ext>
            </a:extLst>
          </p:cNvPr>
          <p:cNvSpPr>
            <a:spLocks noChangeArrowheads="1"/>
          </p:cNvSpPr>
          <p:nvPr/>
        </p:nvSpPr>
        <p:spPr bwMode="auto">
          <a:xfrm>
            <a:off x="1116013" y="3665538"/>
            <a:ext cx="1250950" cy="466725"/>
          </a:xfrm>
          <a:prstGeom prst="rect">
            <a:avLst/>
          </a:prstGeom>
          <a:noFill/>
          <a:ln w="9525">
            <a:solidFill>
              <a:schemeClr val="tx1">
                <a:alpha val="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i="1">
                <a:solidFill>
                  <a:srgbClr val="000066"/>
                </a:solidFill>
                <a:latin typeface="Times New Roman" panose="02020603050405020304" pitchFamily="18" charset="0"/>
                <a:ea typeface="楷体_GB2312" pitchFamily="49" charset="-122"/>
              </a:rPr>
              <a:t>J</a:t>
            </a:r>
            <a:r>
              <a:rPr lang="en-US" altLang="zh-CN" i="1" baseline="-25000">
                <a:solidFill>
                  <a:srgbClr val="000066"/>
                </a:solidFill>
                <a:latin typeface="Times New Roman" panose="02020603050405020304" pitchFamily="18" charset="0"/>
                <a:ea typeface="楷体_GB2312" pitchFamily="49" charset="-122"/>
              </a:rPr>
              <a:t>1</a:t>
            </a:r>
            <a:r>
              <a:rPr lang="en-US" altLang="zh-CN" i="1">
                <a:solidFill>
                  <a:srgbClr val="000066"/>
                </a:solidFill>
                <a:latin typeface="Times New Roman" panose="02020603050405020304" pitchFamily="18" charset="0"/>
                <a:ea typeface="楷体_GB2312" pitchFamily="49" charset="-122"/>
              </a:rPr>
              <a:t>=K</a:t>
            </a:r>
            <a:r>
              <a:rPr lang="en-US" altLang="zh-CN" i="1" baseline="-25000">
                <a:solidFill>
                  <a:srgbClr val="000066"/>
                </a:solidFill>
                <a:latin typeface="Times New Roman" panose="02020603050405020304" pitchFamily="18" charset="0"/>
                <a:ea typeface="楷体_GB2312" pitchFamily="49" charset="-122"/>
              </a:rPr>
              <a:t>1</a:t>
            </a:r>
            <a:r>
              <a:rPr lang="en-US" altLang="zh-CN" i="1">
                <a:solidFill>
                  <a:srgbClr val="000066"/>
                </a:solidFill>
                <a:latin typeface="Times New Roman" panose="02020603050405020304" pitchFamily="18" charset="0"/>
                <a:ea typeface="楷体_GB2312" pitchFamily="49" charset="-122"/>
              </a:rPr>
              <a:t>=1</a:t>
            </a:r>
          </a:p>
        </p:txBody>
      </p:sp>
      <p:sp>
        <p:nvSpPr>
          <p:cNvPr id="384032" name="Rectangle 32">
            <a:extLst>
              <a:ext uri="{FF2B5EF4-FFF2-40B4-BE49-F238E27FC236}">
                <a16:creationId xmlns:a16="http://schemas.microsoft.com/office/drawing/2014/main" id="{89797AB3-5ACA-AB7A-6CE0-E3DF59E4A004}"/>
              </a:ext>
            </a:extLst>
          </p:cNvPr>
          <p:cNvSpPr>
            <a:spLocks noChangeArrowheads="1"/>
          </p:cNvSpPr>
          <p:nvPr/>
        </p:nvSpPr>
        <p:spPr bwMode="auto">
          <a:xfrm>
            <a:off x="1150938" y="5419725"/>
            <a:ext cx="1263650" cy="457200"/>
          </a:xfrm>
          <a:prstGeom prst="rect">
            <a:avLst/>
          </a:prstGeom>
          <a:noFill/>
          <a:ln>
            <a:noFill/>
          </a:ln>
          <a:effectLst/>
          <a:extLst>
            <a:ext uri="{909E8E84-426E-40DD-AFC4-6F175D3DCCD1}">
              <a14:hiddenFill xmlns:a14="http://schemas.microsoft.com/office/drawing/2010/main">
                <a:solidFill>
                  <a:srgbClr val="CCFF66"/>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i="1">
                <a:solidFill>
                  <a:srgbClr val="000066"/>
                </a:solidFill>
                <a:latin typeface="Times New Roman" panose="02020603050405020304" pitchFamily="18" charset="0"/>
                <a:ea typeface="楷体_GB2312" pitchFamily="49" charset="-122"/>
              </a:rPr>
              <a:t>Y=Q</a:t>
            </a:r>
            <a:r>
              <a:rPr lang="en-US" altLang="zh-CN" i="1" baseline="-25000">
                <a:solidFill>
                  <a:srgbClr val="000066"/>
                </a:solidFill>
                <a:latin typeface="Times New Roman" panose="02020603050405020304" pitchFamily="18" charset="0"/>
                <a:ea typeface="楷体_GB2312" pitchFamily="49" charset="-122"/>
              </a:rPr>
              <a:t>2</a:t>
            </a:r>
            <a:r>
              <a:rPr lang="en-US" altLang="zh-CN" i="1">
                <a:solidFill>
                  <a:srgbClr val="000066"/>
                </a:solidFill>
                <a:latin typeface="Times New Roman" panose="02020603050405020304" pitchFamily="18" charset="0"/>
                <a:ea typeface="楷体_GB2312" pitchFamily="49" charset="-122"/>
              </a:rPr>
              <a:t>Q</a:t>
            </a:r>
            <a:r>
              <a:rPr lang="en-US" altLang="zh-CN" i="1" baseline="-25000">
                <a:solidFill>
                  <a:srgbClr val="000066"/>
                </a:solidFill>
                <a:latin typeface="Times New Roman" panose="02020603050405020304" pitchFamily="18" charset="0"/>
                <a:ea typeface="楷体_GB2312" pitchFamily="49" charset="-122"/>
              </a:rPr>
              <a:t>1</a:t>
            </a:r>
            <a:r>
              <a:rPr lang="en-US" altLang="zh-CN">
                <a:solidFill>
                  <a:srgbClr val="000066"/>
                </a:solidFill>
                <a:latin typeface="Times New Roman" panose="02020603050405020304" pitchFamily="18" charset="0"/>
                <a:ea typeface="楷体_GB2312" pitchFamily="49" charset="-122"/>
              </a:rPr>
              <a:t> </a:t>
            </a:r>
          </a:p>
        </p:txBody>
      </p:sp>
      <p:sp>
        <p:nvSpPr>
          <p:cNvPr id="384033" name="Rectangle 33">
            <a:extLst>
              <a:ext uri="{FF2B5EF4-FFF2-40B4-BE49-F238E27FC236}">
                <a16:creationId xmlns:a16="http://schemas.microsoft.com/office/drawing/2014/main" id="{F90094AF-65BB-BA1E-4520-46DE860B0B5F}"/>
              </a:ext>
            </a:extLst>
          </p:cNvPr>
          <p:cNvSpPr>
            <a:spLocks noChangeArrowheads="1"/>
          </p:cNvSpPr>
          <p:nvPr/>
        </p:nvSpPr>
        <p:spPr bwMode="auto">
          <a:xfrm>
            <a:off x="1008063" y="2349500"/>
            <a:ext cx="3841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solidFill>
                  <a:srgbClr val="000066"/>
                </a:solidFill>
                <a:latin typeface="楷体_GB2312" pitchFamily="49" charset="-122"/>
                <a:ea typeface="楷体_GB2312" pitchFamily="49" charset="-122"/>
              </a:rPr>
              <a:t>2.</a:t>
            </a:r>
            <a:r>
              <a:rPr lang="zh-CN" altLang="en-US">
                <a:solidFill>
                  <a:srgbClr val="000066"/>
                </a:solidFill>
                <a:latin typeface="Times New Roman" panose="02020603050405020304" pitchFamily="18" charset="0"/>
                <a:ea typeface="楷体_GB2312" pitchFamily="49" charset="-122"/>
              </a:rPr>
              <a:t>写出下列各逻辑方程式：</a:t>
            </a:r>
            <a:endParaRPr lang="zh-CN" altLang="en-US">
              <a:solidFill>
                <a:srgbClr val="000066"/>
              </a:solidFill>
              <a:latin typeface="楷体_GB2312" pitchFamily="49" charset="-122"/>
              <a:ea typeface="楷体_GB2312" pitchFamily="49" charset="-122"/>
            </a:endParaRPr>
          </a:p>
        </p:txBody>
      </p:sp>
      <p:sp>
        <p:nvSpPr>
          <p:cNvPr id="384034" name="Rectangle 34">
            <a:extLst>
              <a:ext uri="{FF2B5EF4-FFF2-40B4-BE49-F238E27FC236}">
                <a16:creationId xmlns:a16="http://schemas.microsoft.com/office/drawing/2014/main" id="{D118C562-D9B6-D187-DA5D-B722CEF8DB3F}"/>
              </a:ext>
            </a:extLst>
          </p:cNvPr>
          <p:cNvSpPr>
            <a:spLocks noChangeArrowheads="1"/>
          </p:cNvSpPr>
          <p:nvPr/>
        </p:nvSpPr>
        <p:spPr bwMode="auto">
          <a:xfrm>
            <a:off x="1055688" y="4843463"/>
            <a:ext cx="1787525" cy="476250"/>
          </a:xfrm>
          <a:prstGeom prst="rect">
            <a:avLst/>
          </a:prstGeom>
          <a:noFill/>
          <a:ln w="19050">
            <a:solidFill>
              <a:srgbClr val="FFCC00">
                <a:alpha val="0"/>
              </a:srgb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rgbClr val="000066"/>
                </a:solidFill>
                <a:latin typeface="楷体_GB2312" pitchFamily="49" charset="-122"/>
                <a:ea typeface="楷体_GB2312" pitchFamily="49" charset="-122"/>
              </a:rPr>
              <a:t>输出方程</a:t>
            </a:r>
          </a:p>
        </p:txBody>
      </p:sp>
      <p:sp>
        <p:nvSpPr>
          <p:cNvPr id="384035" name="Rectangle 35">
            <a:extLst>
              <a:ext uri="{FF2B5EF4-FFF2-40B4-BE49-F238E27FC236}">
                <a16:creationId xmlns:a16="http://schemas.microsoft.com/office/drawing/2014/main" id="{B5873468-D6F3-8927-B414-5711D24174A5}"/>
              </a:ext>
            </a:extLst>
          </p:cNvPr>
          <p:cNvSpPr>
            <a:spLocks noChangeArrowheads="1"/>
          </p:cNvSpPr>
          <p:nvPr/>
        </p:nvSpPr>
        <p:spPr bwMode="auto">
          <a:xfrm>
            <a:off x="1008063" y="3151188"/>
            <a:ext cx="1692275" cy="476250"/>
          </a:xfrm>
          <a:prstGeom prst="rect">
            <a:avLst/>
          </a:prstGeom>
          <a:noFill/>
          <a:ln w="19050">
            <a:solidFill>
              <a:srgbClr val="3366FF">
                <a:alpha val="0"/>
              </a:srgb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rgbClr val="000066"/>
                </a:solidFill>
                <a:latin typeface="楷体_GB2312" pitchFamily="49" charset="-122"/>
                <a:ea typeface="楷体_GB2312" pitchFamily="49" charset="-122"/>
              </a:rPr>
              <a:t>激励方程</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402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8" presetClass="entr" presetSubtype="6" fill="hold" grpId="0" nodeType="clickEffect">
                                  <p:stCondLst>
                                    <p:cond delay="0"/>
                                  </p:stCondLst>
                                  <p:childTnLst>
                                    <p:set>
                                      <p:cBhvr>
                                        <p:cTn id="10" dur="1" fill="hold">
                                          <p:stCondLst>
                                            <p:cond delay="0"/>
                                          </p:stCondLst>
                                        </p:cTn>
                                        <p:tgtEl>
                                          <p:spTgt spid="384029"/>
                                        </p:tgtEl>
                                        <p:attrNameLst>
                                          <p:attrName>style.visibility</p:attrName>
                                        </p:attrNameLst>
                                      </p:cBhvr>
                                      <p:to>
                                        <p:strVal val="visible"/>
                                      </p:to>
                                    </p:set>
                                    <p:animEffect transition="in" filter="strips(downRight)">
                                      <p:cBhvr>
                                        <p:cTn id="11" dur="500"/>
                                        <p:tgtEl>
                                          <p:spTgt spid="38402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8" presetClass="entr" presetSubtype="6" fill="hold" grpId="0" nodeType="clickEffect">
                                  <p:stCondLst>
                                    <p:cond delay="0"/>
                                  </p:stCondLst>
                                  <p:childTnLst>
                                    <p:set>
                                      <p:cBhvr>
                                        <p:cTn id="15" dur="1" fill="hold">
                                          <p:stCondLst>
                                            <p:cond delay="0"/>
                                          </p:stCondLst>
                                        </p:cTn>
                                        <p:tgtEl>
                                          <p:spTgt spid="384027"/>
                                        </p:tgtEl>
                                        <p:attrNameLst>
                                          <p:attrName>style.visibility</p:attrName>
                                        </p:attrNameLst>
                                      </p:cBhvr>
                                      <p:to>
                                        <p:strVal val="visible"/>
                                      </p:to>
                                    </p:set>
                                    <p:animEffect transition="in" filter="strips(downRight)">
                                      <p:cBhvr>
                                        <p:cTn id="16" dur="500"/>
                                        <p:tgtEl>
                                          <p:spTgt spid="38402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8" presetClass="entr" presetSubtype="6" fill="hold" grpId="0" nodeType="clickEffect">
                                  <p:stCondLst>
                                    <p:cond delay="0"/>
                                  </p:stCondLst>
                                  <p:childTnLst>
                                    <p:set>
                                      <p:cBhvr>
                                        <p:cTn id="20" dur="1" fill="hold">
                                          <p:stCondLst>
                                            <p:cond delay="0"/>
                                          </p:stCondLst>
                                        </p:cTn>
                                        <p:tgtEl>
                                          <p:spTgt spid="384033"/>
                                        </p:tgtEl>
                                        <p:attrNameLst>
                                          <p:attrName>style.visibility</p:attrName>
                                        </p:attrNameLst>
                                      </p:cBhvr>
                                      <p:to>
                                        <p:strVal val="visible"/>
                                      </p:to>
                                    </p:set>
                                    <p:animEffect transition="in" filter="strips(downRight)">
                                      <p:cBhvr>
                                        <p:cTn id="21" dur="500"/>
                                        <p:tgtEl>
                                          <p:spTgt spid="38403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8" presetClass="entr" presetSubtype="6" fill="hold" grpId="0" nodeType="clickEffect">
                                  <p:stCondLst>
                                    <p:cond delay="0"/>
                                  </p:stCondLst>
                                  <p:childTnLst>
                                    <p:set>
                                      <p:cBhvr>
                                        <p:cTn id="25" dur="1" fill="hold">
                                          <p:stCondLst>
                                            <p:cond delay="0"/>
                                          </p:stCondLst>
                                        </p:cTn>
                                        <p:tgtEl>
                                          <p:spTgt spid="384035"/>
                                        </p:tgtEl>
                                        <p:attrNameLst>
                                          <p:attrName>style.visibility</p:attrName>
                                        </p:attrNameLst>
                                      </p:cBhvr>
                                      <p:to>
                                        <p:strVal val="visible"/>
                                      </p:to>
                                    </p:set>
                                    <p:animEffect transition="in" filter="strips(downRight)">
                                      <p:cBhvr>
                                        <p:cTn id="26" dur="500"/>
                                        <p:tgtEl>
                                          <p:spTgt spid="384035"/>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8" presetClass="entr" presetSubtype="6" fill="hold" grpId="0" nodeType="clickEffect">
                                  <p:stCondLst>
                                    <p:cond delay="0"/>
                                  </p:stCondLst>
                                  <p:childTnLst>
                                    <p:set>
                                      <p:cBhvr>
                                        <p:cTn id="30" dur="1" fill="hold">
                                          <p:stCondLst>
                                            <p:cond delay="0"/>
                                          </p:stCondLst>
                                        </p:cTn>
                                        <p:tgtEl>
                                          <p:spTgt spid="384031"/>
                                        </p:tgtEl>
                                        <p:attrNameLst>
                                          <p:attrName>style.visibility</p:attrName>
                                        </p:attrNameLst>
                                      </p:cBhvr>
                                      <p:to>
                                        <p:strVal val="visible"/>
                                      </p:to>
                                    </p:set>
                                    <p:animEffect transition="in" filter="strips(downRight)">
                                      <p:cBhvr>
                                        <p:cTn id="31" dur="500"/>
                                        <p:tgtEl>
                                          <p:spTgt spid="384031"/>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8" presetClass="entr" presetSubtype="6" fill="hold" grpId="0" nodeType="clickEffect">
                                  <p:stCondLst>
                                    <p:cond delay="0"/>
                                  </p:stCondLst>
                                  <p:childTnLst>
                                    <p:set>
                                      <p:cBhvr>
                                        <p:cTn id="35" dur="1" fill="hold">
                                          <p:stCondLst>
                                            <p:cond delay="0"/>
                                          </p:stCondLst>
                                        </p:cTn>
                                        <p:tgtEl>
                                          <p:spTgt spid="384030"/>
                                        </p:tgtEl>
                                        <p:attrNameLst>
                                          <p:attrName>style.visibility</p:attrName>
                                        </p:attrNameLst>
                                      </p:cBhvr>
                                      <p:to>
                                        <p:strVal val="visible"/>
                                      </p:to>
                                    </p:set>
                                    <p:animEffect transition="in" filter="strips(downRight)">
                                      <p:cBhvr>
                                        <p:cTn id="36" dur="500"/>
                                        <p:tgtEl>
                                          <p:spTgt spid="384030"/>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8" presetClass="entr" presetSubtype="6" fill="hold" grpId="0" nodeType="clickEffect">
                                  <p:stCondLst>
                                    <p:cond delay="0"/>
                                  </p:stCondLst>
                                  <p:childTnLst>
                                    <p:set>
                                      <p:cBhvr>
                                        <p:cTn id="40" dur="1" fill="hold">
                                          <p:stCondLst>
                                            <p:cond delay="0"/>
                                          </p:stCondLst>
                                        </p:cTn>
                                        <p:tgtEl>
                                          <p:spTgt spid="384034"/>
                                        </p:tgtEl>
                                        <p:attrNameLst>
                                          <p:attrName>style.visibility</p:attrName>
                                        </p:attrNameLst>
                                      </p:cBhvr>
                                      <p:to>
                                        <p:strVal val="visible"/>
                                      </p:to>
                                    </p:set>
                                    <p:animEffect transition="in" filter="strips(downRight)">
                                      <p:cBhvr>
                                        <p:cTn id="41" dur="500"/>
                                        <p:tgtEl>
                                          <p:spTgt spid="384034"/>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8" presetClass="entr" presetSubtype="6" fill="hold" grpId="0" nodeType="clickEffect">
                                  <p:stCondLst>
                                    <p:cond delay="0"/>
                                  </p:stCondLst>
                                  <p:childTnLst>
                                    <p:set>
                                      <p:cBhvr>
                                        <p:cTn id="45" dur="1" fill="hold">
                                          <p:stCondLst>
                                            <p:cond delay="0"/>
                                          </p:stCondLst>
                                        </p:cTn>
                                        <p:tgtEl>
                                          <p:spTgt spid="384032"/>
                                        </p:tgtEl>
                                        <p:attrNameLst>
                                          <p:attrName>style.visibility</p:attrName>
                                        </p:attrNameLst>
                                      </p:cBhvr>
                                      <p:to>
                                        <p:strVal val="visible"/>
                                      </p:to>
                                    </p:set>
                                    <p:animEffect transition="in" filter="strips(downRight)">
                                      <p:cBhvr>
                                        <p:cTn id="46" dur="500"/>
                                        <p:tgtEl>
                                          <p:spTgt spid="384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27" grpId="0"/>
      <p:bldP spid="384028" grpId="0" animBg="1" autoUpdateAnimBg="0"/>
      <p:bldP spid="384029" grpId="0" animBg="1"/>
      <p:bldP spid="384030" grpId="0" animBg="1"/>
      <p:bldP spid="384031" grpId="0" animBg="1"/>
      <p:bldP spid="384032" grpId="0"/>
      <p:bldP spid="384033" grpId="0"/>
      <p:bldP spid="384034" grpId="0" animBg="1"/>
      <p:bldP spid="38403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44" name="AutoShape 20">
            <a:extLst>
              <a:ext uri="{FF2B5EF4-FFF2-40B4-BE49-F238E27FC236}">
                <a16:creationId xmlns:a16="http://schemas.microsoft.com/office/drawing/2014/main" id="{DC2A931C-C375-0B25-8BAD-DC3038F7D017}"/>
              </a:ext>
            </a:extLst>
          </p:cNvPr>
          <p:cNvSpPr>
            <a:spLocks noChangeArrowheads="1"/>
          </p:cNvSpPr>
          <p:nvPr/>
        </p:nvSpPr>
        <p:spPr bwMode="auto">
          <a:xfrm>
            <a:off x="1873250" y="2457450"/>
            <a:ext cx="1304925" cy="674688"/>
          </a:xfrm>
          <a:prstGeom prst="downArrow">
            <a:avLst>
              <a:gd name="adj1" fmla="val 50000"/>
              <a:gd name="adj2" fmla="val 25000"/>
            </a:avLst>
          </a:prstGeom>
          <a:solidFill>
            <a:srgbClr val="3399FF"/>
          </a:solidFill>
          <a:ln w="19050">
            <a:solidFill>
              <a:srgbClr val="3399FF">
                <a:alpha val="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385045" name="Object 21">
            <a:extLst>
              <a:ext uri="{FF2B5EF4-FFF2-40B4-BE49-F238E27FC236}">
                <a16:creationId xmlns:a16="http://schemas.microsoft.com/office/drawing/2014/main" id="{9D3937F1-3A63-34F3-3B12-D07AE89E6840}"/>
              </a:ext>
            </a:extLst>
          </p:cNvPr>
          <p:cNvGraphicFramePr>
            <a:graphicFrameLocks noChangeAspect="1"/>
          </p:cNvGraphicFramePr>
          <p:nvPr/>
        </p:nvGraphicFramePr>
        <p:xfrm>
          <a:off x="792163" y="4678363"/>
          <a:ext cx="3492500" cy="587375"/>
        </p:xfrm>
        <a:graphic>
          <a:graphicData uri="http://schemas.openxmlformats.org/presentationml/2006/ole">
            <mc:AlternateContent xmlns:mc="http://schemas.openxmlformats.org/markup-compatibility/2006">
              <mc:Choice xmlns:v="urn:schemas-microsoft-com:vml" Requires="v">
                <p:oleObj name="Equation" r:id="rId3" imgW="1586811" imgH="266584" progId="Equation.DSMT4">
                  <p:embed/>
                </p:oleObj>
              </mc:Choice>
              <mc:Fallback>
                <p:oleObj name="Equation" r:id="rId3" imgW="1586811" imgH="266584" progId="Equation.DSMT4">
                  <p:embed/>
                  <p:pic>
                    <p:nvPicPr>
                      <p:cNvPr id="0" name="Object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163" y="4678363"/>
                        <a:ext cx="3492500" cy="587375"/>
                      </a:xfrm>
                      <a:prstGeom prst="rect">
                        <a:avLst/>
                      </a:prstGeom>
                      <a:noFill/>
                      <a:ln w="19050">
                        <a:solidFill>
                          <a:srgbClr val="3399FF">
                            <a:alpha val="0"/>
                          </a:srgbClr>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5046" name="Object 22">
            <a:extLst>
              <a:ext uri="{FF2B5EF4-FFF2-40B4-BE49-F238E27FC236}">
                <a16:creationId xmlns:a16="http://schemas.microsoft.com/office/drawing/2014/main" id="{4F2882EA-2094-DA62-F6C0-72ADD4624391}"/>
              </a:ext>
            </a:extLst>
          </p:cNvPr>
          <p:cNvGraphicFramePr>
            <a:graphicFrameLocks noChangeAspect="1"/>
          </p:cNvGraphicFramePr>
          <p:nvPr/>
        </p:nvGraphicFramePr>
        <p:xfrm>
          <a:off x="4787900" y="5589588"/>
          <a:ext cx="3313113" cy="539750"/>
        </p:xfrm>
        <a:graphic>
          <a:graphicData uri="http://schemas.openxmlformats.org/presentationml/2006/ole">
            <mc:AlternateContent xmlns:mc="http://schemas.openxmlformats.org/markup-compatibility/2006">
              <mc:Choice xmlns:v="urn:schemas-microsoft-com:vml" Requires="v">
                <p:oleObj name="Equation" r:id="rId5" imgW="1282700" imgH="241300" progId="Equation.DSMT4">
                  <p:embed/>
                </p:oleObj>
              </mc:Choice>
              <mc:Fallback>
                <p:oleObj name="Equation" r:id="rId5" imgW="1282700" imgH="241300" progId="Equation.DSMT4">
                  <p:embed/>
                  <p:pic>
                    <p:nvPicPr>
                      <p:cNvPr id="0" name="Object 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7900" y="5589588"/>
                        <a:ext cx="3313113" cy="539750"/>
                      </a:xfrm>
                      <a:prstGeom prst="rect">
                        <a:avLst/>
                      </a:prstGeom>
                      <a:noFill/>
                      <a:ln w="19050">
                        <a:solidFill>
                          <a:srgbClr val="D60093">
                            <a:alpha val="0"/>
                          </a:srgbClr>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5047" name="Object 23">
            <a:extLst>
              <a:ext uri="{FF2B5EF4-FFF2-40B4-BE49-F238E27FC236}">
                <a16:creationId xmlns:a16="http://schemas.microsoft.com/office/drawing/2014/main" id="{FAFCC022-91AD-BC4B-CEA9-0A89F6CD86E4}"/>
              </a:ext>
            </a:extLst>
          </p:cNvPr>
          <p:cNvGraphicFramePr>
            <a:graphicFrameLocks noChangeAspect="1"/>
          </p:cNvGraphicFramePr>
          <p:nvPr/>
        </p:nvGraphicFramePr>
        <p:xfrm>
          <a:off x="1152525" y="3251200"/>
          <a:ext cx="2627313" cy="573088"/>
        </p:xfrm>
        <a:graphic>
          <a:graphicData uri="http://schemas.openxmlformats.org/presentationml/2006/ole">
            <mc:AlternateContent xmlns:mc="http://schemas.openxmlformats.org/markup-compatibility/2006">
              <mc:Choice xmlns:v="urn:schemas-microsoft-com:vml" Requires="v">
                <p:oleObj name="Equation" r:id="rId7" imgW="1117600" imgH="241300" progId="Equation.DSMT4">
                  <p:embed/>
                </p:oleObj>
              </mc:Choice>
              <mc:Fallback>
                <p:oleObj name="Equation" r:id="rId7" imgW="1117600" imgH="241300" progId="Equation.DSMT4">
                  <p:embed/>
                  <p:pic>
                    <p:nvPicPr>
                      <p:cNvPr id="0" name="Object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2525" y="3251200"/>
                        <a:ext cx="2627313" cy="573088"/>
                      </a:xfrm>
                      <a:prstGeom prst="rect">
                        <a:avLst/>
                      </a:prstGeom>
                      <a:solidFill>
                        <a:srgbClr val="FFFFFF">
                          <a:alpha val="0"/>
                        </a:srgbClr>
                      </a:solidFill>
                      <a:ln w="19050">
                        <a:solidFill>
                          <a:srgbClr val="FF0000">
                            <a:alpha val="0"/>
                          </a:srgbClr>
                        </a:solidFill>
                        <a:miter lim="800000"/>
                        <a:headEnd/>
                        <a:tailEnd/>
                      </a:ln>
                    </p:spPr>
                  </p:pic>
                </p:oleObj>
              </mc:Fallback>
            </mc:AlternateContent>
          </a:graphicData>
        </a:graphic>
      </p:graphicFrame>
      <p:sp>
        <p:nvSpPr>
          <p:cNvPr id="385048" name="Rectangle 24">
            <a:extLst>
              <a:ext uri="{FF2B5EF4-FFF2-40B4-BE49-F238E27FC236}">
                <a16:creationId xmlns:a16="http://schemas.microsoft.com/office/drawing/2014/main" id="{5EA04561-394A-BA6C-43F8-5BEE7E9F1485}"/>
              </a:ext>
            </a:extLst>
          </p:cNvPr>
          <p:cNvSpPr>
            <a:spLocks noChangeArrowheads="1"/>
          </p:cNvSpPr>
          <p:nvPr/>
        </p:nvSpPr>
        <p:spPr bwMode="auto">
          <a:xfrm>
            <a:off x="5005388" y="1881188"/>
            <a:ext cx="2916237" cy="538162"/>
          </a:xfrm>
          <a:prstGeom prst="rect">
            <a:avLst/>
          </a:prstGeom>
          <a:noFill/>
          <a:ln w="19050">
            <a:solidFill>
              <a:srgbClr val="D60093">
                <a:alpha val="0"/>
              </a:srgb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800" i="1">
                <a:solidFill>
                  <a:srgbClr val="000066"/>
                </a:solidFill>
                <a:latin typeface="Times New Roman" panose="02020603050405020304" pitchFamily="18" charset="0"/>
                <a:ea typeface="楷体_GB2312" pitchFamily="49" charset="-122"/>
              </a:rPr>
              <a:t>J</a:t>
            </a:r>
            <a:r>
              <a:rPr lang="en-US" altLang="zh-CN" sz="2800" i="1" baseline="-25000">
                <a:solidFill>
                  <a:srgbClr val="000066"/>
                </a:solidFill>
                <a:latin typeface="Times New Roman" panose="02020603050405020304" pitchFamily="18" charset="0"/>
                <a:ea typeface="楷体_GB2312" pitchFamily="49" charset="-122"/>
              </a:rPr>
              <a:t>2</a:t>
            </a:r>
            <a:r>
              <a:rPr lang="en-US" altLang="zh-CN" sz="2800" i="1">
                <a:solidFill>
                  <a:srgbClr val="000066"/>
                </a:solidFill>
                <a:latin typeface="Times New Roman" panose="02020603050405020304" pitchFamily="18" charset="0"/>
                <a:ea typeface="楷体_GB2312" pitchFamily="49" charset="-122"/>
              </a:rPr>
              <a:t>=K</a:t>
            </a:r>
            <a:r>
              <a:rPr lang="en-US" altLang="zh-CN" sz="2800" i="1" baseline="-25000">
                <a:solidFill>
                  <a:srgbClr val="000066"/>
                </a:solidFill>
                <a:latin typeface="Times New Roman" panose="02020603050405020304" pitchFamily="18" charset="0"/>
                <a:ea typeface="楷体_GB2312" pitchFamily="49" charset="-122"/>
              </a:rPr>
              <a:t>2</a:t>
            </a:r>
            <a:r>
              <a:rPr lang="en-US" altLang="zh-CN" sz="2800" i="1">
                <a:solidFill>
                  <a:srgbClr val="000066"/>
                </a:solidFill>
                <a:latin typeface="Times New Roman" panose="02020603050405020304" pitchFamily="18" charset="0"/>
                <a:ea typeface="楷体_GB2312" pitchFamily="49" charset="-122"/>
              </a:rPr>
              <a:t>=X </a:t>
            </a:r>
            <a:r>
              <a:rPr lang="en-US" altLang="zh-CN" sz="2800" i="1">
                <a:solidFill>
                  <a:srgbClr val="000066"/>
                </a:solidFill>
                <a:latin typeface="Times New Roman" panose="02020603050405020304" pitchFamily="18" charset="0"/>
                <a:ea typeface="楷体_GB2312" pitchFamily="49" charset="-122"/>
                <a:sym typeface="Symbol" panose="05050102010706020507" pitchFamily="18" charset="2"/>
              </a:rPr>
              <a:t></a:t>
            </a:r>
            <a:r>
              <a:rPr lang="en-US" altLang="zh-CN" sz="2800" i="1">
                <a:solidFill>
                  <a:srgbClr val="000066"/>
                </a:solidFill>
                <a:latin typeface="Times New Roman" panose="02020603050405020304" pitchFamily="18" charset="0"/>
                <a:ea typeface="楷体_GB2312" pitchFamily="49" charset="-122"/>
              </a:rPr>
              <a:t> Q</a:t>
            </a:r>
            <a:r>
              <a:rPr lang="en-US" altLang="zh-CN" sz="2800" i="1" baseline="-25000">
                <a:solidFill>
                  <a:srgbClr val="000066"/>
                </a:solidFill>
                <a:latin typeface="Times New Roman" panose="02020603050405020304" pitchFamily="18" charset="0"/>
                <a:ea typeface="楷体_GB2312" pitchFamily="49" charset="-122"/>
                <a:sym typeface="Symbol" panose="05050102010706020507" pitchFamily="18" charset="2"/>
              </a:rPr>
              <a:t>1</a:t>
            </a:r>
            <a:r>
              <a:rPr lang="en-US" altLang="zh-CN" sz="2800" i="1">
                <a:solidFill>
                  <a:srgbClr val="000066"/>
                </a:solidFill>
                <a:latin typeface="Times New Roman" panose="02020603050405020304" pitchFamily="18" charset="0"/>
                <a:ea typeface="楷体_GB2312" pitchFamily="49" charset="-122"/>
                <a:sym typeface="Symbol" panose="05050102010706020507" pitchFamily="18" charset="2"/>
              </a:rPr>
              <a:t> </a:t>
            </a:r>
          </a:p>
        </p:txBody>
      </p:sp>
      <p:sp>
        <p:nvSpPr>
          <p:cNvPr id="385049" name="Rectangle 25">
            <a:extLst>
              <a:ext uri="{FF2B5EF4-FFF2-40B4-BE49-F238E27FC236}">
                <a16:creationId xmlns:a16="http://schemas.microsoft.com/office/drawing/2014/main" id="{245061FE-E371-336F-1C9A-8ACD3145C9EA}"/>
              </a:ext>
            </a:extLst>
          </p:cNvPr>
          <p:cNvSpPr>
            <a:spLocks noChangeArrowheads="1"/>
          </p:cNvSpPr>
          <p:nvPr/>
        </p:nvSpPr>
        <p:spPr bwMode="auto">
          <a:xfrm>
            <a:off x="1728788" y="1844675"/>
            <a:ext cx="1443037" cy="538163"/>
          </a:xfrm>
          <a:prstGeom prst="rect">
            <a:avLst/>
          </a:prstGeom>
          <a:noFill/>
          <a:ln w="19050">
            <a:solidFill>
              <a:srgbClr val="3399FF">
                <a:alpha val="0"/>
              </a:srgb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800" i="1">
                <a:solidFill>
                  <a:srgbClr val="000066"/>
                </a:solidFill>
                <a:latin typeface="Times New Roman" panose="02020603050405020304" pitchFamily="18" charset="0"/>
                <a:ea typeface="楷体_GB2312" pitchFamily="49" charset="-122"/>
              </a:rPr>
              <a:t>J</a:t>
            </a:r>
            <a:r>
              <a:rPr lang="en-US" altLang="zh-CN" sz="2800" i="1" baseline="-25000">
                <a:solidFill>
                  <a:srgbClr val="000066"/>
                </a:solidFill>
                <a:latin typeface="Times New Roman" panose="02020603050405020304" pitchFamily="18" charset="0"/>
                <a:ea typeface="楷体_GB2312" pitchFamily="49" charset="-122"/>
              </a:rPr>
              <a:t>1</a:t>
            </a:r>
            <a:r>
              <a:rPr lang="en-US" altLang="zh-CN" sz="2800" i="1">
                <a:solidFill>
                  <a:srgbClr val="000066"/>
                </a:solidFill>
                <a:latin typeface="Times New Roman" panose="02020603050405020304" pitchFamily="18" charset="0"/>
                <a:ea typeface="楷体_GB2312" pitchFamily="49" charset="-122"/>
              </a:rPr>
              <a:t>=K</a:t>
            </a:r>
            <a:r>
              <a:rPr lang="en-US" altLang="zh-CN" sz="2800" i="1" baseline="-25000">
                <a:solidFill>
                  <a:srgbClr val="000066"/>
                </a:solidFill>
                <a:latin typeface="Times New Roman" panose="02020603050405020304" pitchFamily="18" charset="0"/>
                <a:ea typeface="楷体_GB2312" pitchFamily="49" charset="-122"/>
              </a:rPr>
              <a:t>1</a:t>
            </a:r>
            <a:r>
              <a:rPr lang="en-US" altLang="zh-CN" sz="2800" i="1">
                <a:solidFill>
                  <a:srgbClr val="000066"/>
                </a:solidFill>
                <a:latin typeface="Times New Roman" panose="02020603050405020304" pitchFamily="18" charset="0"/>
                <a:ea typeface="楷体_GB2312" pitchFamily="49" charset="-122"/>
              </a:rPr>
              <a:t>=1</a:t>
            </a:r>
          </a:p>
        </p:txBody>
      </p:sp>
      <p:sp>
        <p:nvSpPr>
          <p:cNvPr id="385050" name="AutoShape 26">
            <a:extLst>
              <a:ext uri="{FF2B5EF4-FFF2-40B4-BE49-F238E27FC236}">
                <a16:creationId xmlns:a16="http://schemas.microsoft.com/office/drawing/2014/main" id="{EF17C2C2-C118-D64C-2246-F1F828E4DE36}"/>
              </a:ext>
            </a:extLst>
          </p:cNvPr>
          <p:cNvSpPr>
            <a:spLocks noChangeArrowheads="1"/>
          </p:cNvSpPr>
          <p:nvPr/>
        </p:nvSpPr>
        <p:spPr bwMode="auto">
          <a:xfrm>
            <a:off x="1873250" y="3906838"/>
            <a:ext cx="1304925" cy="674687"/>
          </a:xfrm>
          <a:prstGeom prst="downArrow">
            <a:avLst>
              <a:gd name="adj1" fmla="val 50000"/>
              <a:gd name="adj2" fmla="val 25000"/>
            </a:avLst>
          </a:prstGeom>
          <a:solidFill>
            <a:srgbClr val="3399FF"/>
          </a:solidFill>
          <a:ln w="19050">
            <a:solidFill>
              <a:srgbClr val="3399FF">
                <a:alpha val="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385051" name="AutoShape 27">
            <a:extLst>
              <a:ext uri="{FF2B5EF4-FFF2-40B4-BE49-F238E27FC236}">
                <a16:creationId xmlns:a16="http://schemas.microsoft.com/office/drawing/2014/main" id="{CA960C66-5D98-BF8B-3176-5B8CBDAFAC54}"/>
              </a:ext>
            </a:extLst>
          </p:cNvPr>
          <p:cNvSpPr>
            <a:spLocks noChangeArrowheads="1"/>
          </p:cNvSpPr>
          <p:nvPr/>
        </p:nvSpPr>
        <p:spPr bwMode="auto">
          <a:xfrm>
            <a:off x="5724525" y="2492375"/>
            <a:ext cx="1304925" cy="674688"/>
          </a:xfrm>
          <a:prstGeom prst="downArrow">
            <a:avLst>
              <a:gd name="adj1" fmla="val 50000"/>
              <a:gd name="adj2" fmla="val 25000"/>
            </a:avLst>
          </a:prstGeom>
          <a:solidFill>
            <a:srgbClr val="D60093"/>
          </a:solidFill>
          <a:ln w="19050">
            <a:solidFill>
              <a:srgbClr val="D60093">
                <a:alpha val="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385052" name="Object 28">
            <a:extLst>
              <a:ext uri="{FF2B5EF4-FFF2-40B4-BE49-F238E27FC236}">
                <a16:creationId xmlns:a16="http://schemas.microsoft.com/office/drawing/2014/main" id="{6461A8A1-5A9B-22EC-E34F-0A8C50DC8670}"/>
              </a:ext>
            </a:extLst>
          </p:cNvPr>
          <p:cNvGraphicFramePr>
            <a:graphicFrameLocks noChangeAspect="1"/>
          </p:cNvGraphicFramePr>
          <p:nvPr/>
        </p:nvGraphicFramePr>
        <p:xfrm>
          <a:off x="5219700" y="3213100"/>
          <a:ext cx="2446338" cy="533400"/>
        </p:xfrm>
        <a:graphic>
          <a:graphicData uri="http://schemas.openxmlformats.org/presentationml/2006/ole">
            <mc:AlternateContent xmlns:mc="http://schemas.openxmlformats.org/markup-compatibility/2006">
              <mc:Choice xmlns:v="urn:schemas-microsoft-com:vml" Requires="v">
                <p:oleObj name="Equation" r:id="rId9" imgW="1117600" imgH="241300" progId="Equation.DSMT4">
                  <p:embed/>
                </p:oleObj>
              </mc:Choice>
              <mc:Fallback>
                <p:oleObj name="Equation" r:id="rId9" imgW="1117600" imgH="241300" progId="Equation.DSMT4">
                  <p:embed/>
                  <p:pic>
                    <p:nvPicPr>
                      <p:cNvPr id="0" name="Object 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19700" y="3213100"/>
                        <a:ext cx="2446338" cy="533400"/>
                      </a:xfrm>
                      <a:prstGeom prst="rect">
                        <a:avLst/>
                      </a:prstGeom>
                      <a:solidFill>
                        <a:srgbClr val="FFFFFF">
                          <a:alpha val="0"/>
                        </a:srgbClr>
                      </a:solidFill>
                      <a:ln w="19050">
                        <a:solidFill>
                          <a:srgbClr val="FF0000">
                            <a:alpha val="0"/>
                          </a:srgbClr>
                        </a:solidFill>
                        <a:miter lim="800000"/>
                        <a:headEnd/>
                        <a:tailEnd/>
                      </a:ln>
                    </p:spPr>
                  </p:pic>
                </p:oleObj>
              </mc:Fallback>
            </mc:AlternateContent>
          </a:graphicData>
        </a:graphic>
      </p:graphicFrame>
      <p:sp>
        <p:nvSpPr>
          <p:cNvPr id="385053" name="AutoShape 29">
            <a:extLst>
              <a:ext uri="{FF2B5EF4-FFF2-40B4-BE49-F238E27FC236}">
                <a16:creationId xmlns:a16="http://schemas.microsoft.com/office/drawing/2014/main" id="{9FDE68CE-A421-FED0-EC8D-3EFD4348404B}"/>
              </a:ext>
            </a:extLst>
          </p:cNvPr>
          <p:cNvSpPr>
            <a:spLocks noChangeArrowheads="1"/>
          </p:cNvSpPr>
          <p:nvPr/>
        </p:nvSpPr>
        <p:spPr bwMode="auto">
          <a:xfrm>
            <a:off x="5761038" y="3906838"/>
            <a:ext cx="1304925" cy="674687"/>
          </a:xfrm>
          <a:prstGeom prst="downArrow">
            <a:avLst>
              <a:gd name="adj1" fmla="val 50000"/>
              <a:gd name="adj2" fmla="val 25000"/>
            </a:avLst>
          </a:prstGeom>
          <a:solidFill>
            <a:srgbClr val="D60093"/>
          </a:solidFill>
          <a:ln w="19050">
            <a:solidFill>
              <a:srgbClr val="D60093">
                <a:alpha val="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385055" name="Rectangle 31">
            <a:extLst>
              <a:ext uri="{FF2B5EF4-FFF2-40B4-BE49-F238E27FC236}">
                <a16:creationId xmlns:a16="http://schemas.microsoft.com/office/drawing/2014/main" id="{79FADBB1-30CC-9536-0BF5-5995025B361B}"/>
              </a:ext>
            </a:extLst>
          </p:cNvPr>
          <p:cNvSpPr>
            <a:spLocks noChangeArrowheads="1"/>
          </p:cNvSpPr>
          <p:nvPr/>
        </p:nvSpPr>
        <p:spPr bwMode="auto">
          <a:xfrm>
            <a:off x="971550" y="549275"/>
            <a:ext cx="7091363" cy="476250"/>
          </a:xfrm>
          <a:prstGeom prst="rect">
            <a:avLst/>
          </a:prstGeom>
          <a:solidFill>
            <a:srgbClr val="FFFFFF">
              <a:alpha val="0"/>
            </a:srgbClr>
          </a:solidFill>
          <a:ln w="19050">
            <a:solidFill>
              <a:schemeClr val="tx1">
                <a:alpha val="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rgbClr val="000066"/>
                </a:solidFill>
                <a:latin typeface="Times New Roman" panose="02020603050405020304" pitchFamily="18" charset="0"/>
                <a:ea typeface="楷体_GB2312" pitchFamily="49" charset="-122"/>
              </a:rPr>
              <a:t>将激励方程代入</a:t>
            </a:r>
            <a:r>
              <a:rPr lang="en-US" altLang="zh-CN">
                <a:solidFill>
                  <a:srgbClr val="000066"/>
                </a:solidFill>
                <a:latin typeface="Times New Roman" panose="02020603050405020304" pitchFamily="18" charset="0"/>
                <a:ea typeface="楷体_GB2312" pitchFamily="49" charset="-122"/>
              </a:rPr>
              <a:t>JK</a:t>
            </a:r>
            <a:r>
              <a:rPr lang="zh-CN" altLang="en-US">
                <a:solidFill>
                  <a:srgbClr val="000066"/>
                </a:solidFill>
                <a:latin typeface="Times New Roman" panose="02020603050405020304" pitchFamily="18" charset="0"/>
                <a:ea typeface="楷体_GB2312" pitchFamily="49" charset="-122"/>
              </a:rPr>
              <a:t>触发器的特性方程得状态方程</a:t>
            </a:r>
          </a:p>
        </p:txBody>
      </p:sp>
      <p:graphicFrame>
        <p:nvGraphicFramePr>
          <p:cNvPr id="385056" name="Object 32">
            <a:extLst>
              <a:ext uri="{FF2B5EF4-FFF2-40B4-BE49-F238E27FC236}">
                <a16:creationId xmlns:a16="http://schemas.microsoft.com/office/drawing/2014/main" id="{06717669-3FF0-8976-5747-3E28781C1F1C}"/>
              </a:ext>
            </a:extLst>
          </p:cNvPr>
          <p:cNvGraphicFramePr>
            <a:graphicFrameLocks noChangeAspect="1"/>
          </p:cNvGraphicFramePr>
          <p:nvPr/>
        </p:nvGraphicFramePr>
        <p:xfrm>
          <a:off x="4932363" y="4581525"/>
          <a:ext cx="3995737" cy="542925"/>
        </p:xfrm>
        <a:graphic>
          <a:graphicData uri="http://schemas.openxmlformats.org/presentationml/2006/ole">
            <mc:AlternateContent xmlns:mc="http://schemas.openxmlformats.org/markup-compatibility/2006">
              <mc:Choice xmlns:v="urn:schemas-microsoft-com:vml" Requires="v">
                <p:oleObj name="Equation" r:id="rId10" imgW="2057400" imgH="266700" progId="Equation.DSMT4">
                  <p:embed/>
                </p:oleObj>
              </mc:Choice>
              <mc:Fallback>
                <p:oleObj name="Equation" r:id="rId10" imgW="2057400" imgH="266700" progId="Equation.DSMT4">
                  <p:embed/>
                  <p:pic>
                    <p:nvPicPr>
                      <p:cNvPr id="0" name="Object 3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32363" y="4581525"/>
                        <a:ext cx="3995737" cy="542925"/>
                      </a:xfrm>
                      <a:prstGeom prst="rect">
                        <a:avLst/>
                      </a:prstGeom>
                      <a:noFill/>
                      <a:ln w="19050">
                        <a:solidFill>
                          <a:srgbClr val="CC3399">
                            <a:alpha val="0"/>
                          </a:srgbClr>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5057" name="Rectangle 33">
            <a:extLst>
              <a:ext uri="{FF2B5EF4-FFF2-40B4-BE49-F238E27FC236}">
                <a16:creationId xmlns:a16="http://schemas.microsoft.com/office/drawing/2014/main" id="{6047ADAF-DB32-F428-1626-188003EF75B3}"/>
              </a:ext>
            </a:extLst>
          </p:cNvPr>
          <p:cNvSpPr>
            <a:spLocks noChangeArrowheads="1"/>
          </p:cNvSpPr>
          <p:nvPr/>
        </p:nvSpPr>
        <p:spPr bwMode="auto">
          <a:xfrm>
            <a:off x="2843213" y="5589588"/>
            <a:ext cx="1428750" cy="476250"/>
          </a:xfrm>
          <a:prstGeom prst="rect">
            <a:avLst/>
          </a:prstGeom>
          <a:noFill/>
          <a:ln w="19050">
            <a:solidFill>
              <a:schemeClr val="tx1">
                <a:alpha val="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rgbClr val="000066"/>
                </a:solidFill>
                <a:latin typeface="楷体_GB2312" pitchFamily="49" charset="-122"/>
                <a:ea typeface="楷体_GB2312" pitchFamily="49" charset="-122"/>
              </a:rPr>
              <a:t>整理得：</a:t>
            </a:r>
          </a:p>
        </p:txBody>
      </p:sp>
      <p:sp>
        <p:nvSpPr>
          <p:cNvPr id="385058" name="Rectangle 34">
            <a:extLst>
              <a:ext uri="{FF2B5EF4-FFF2-40B4-BE49-F238E27FC236}">
                <a16:creationId xmlns:a16="http://schemas.microsoft.com/office/drawing/2014/main" id="{C64975A0-063D-8ACD-9E79-29FE8FFEF3E3}"/>
              </a:ext>
            </a:extLst>
          </p:cNvPr>
          <p:cNvSpPr>
            <a:spLocks noChangeArrowheads="1"/>
          </p:cNvSpPr>
          <p:nvPr/>
        </p:nvSpPr>
        <p:spPr bwMode="auto">
          <a:xfrm>
            <a:off x="4032250" y="1865313"/>
            <a:ext cx="676275" cy="476250"/>
          </a:xfrm>
          <a:prstGeom prst="rect">
            <a:avLst/>
          </a:prstGeom>
          <a:noFill/>
          <a:ln w="19050">
            <a:solidFill>
              <a:schemeClr val="tx1">
                <a:alpha val="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solidFill>
                  <a:srgbClr val="000066"/>
                </a:solidFill>
                <a:latin typeface="Times New Roman" panose="02020603050405020304" pitchFamily="18" charset="0"/>
                <a:ea typeface="楷体_GB2312" pitchFamily="49" charset="-122"/>
              </a:rPr>
              <a:t>FF</a:t>
            </a:r>
            <a:r>
              <a:rPr lang="en-US" altLang="zh-CN" baseline="-25000">
                <a:solidFill>
                  <a:srgbClr val="000066"/>
                </a:solidFill>
                <a:latin typeface="Times New Roman" panose="02020603050405020304" pitchFamily="18" charset="0"/>
                <a:ea typeface="楷体_GB2312" pitchFamily="49" charset="-122"/>
              </a:rPr>
              <a:t>2</a:t>
            </a:r>
            <a:endParaRPr lang="en-US" altLang="zh-CN">
              <a:solidFill>
                <a:srgbClr val="000066"/>
              </a:solidFill>
              <a:latin typeface="Times New Roman" panose="02020603050405020304" pitchFamily="18" charset="0"/>
              <a:ea typeface="楷体_GB2312" pitchFamily="49" charset="-122"/>
            </a:endParaRPr>
          </a:p>
        </p:txBody>
      </p:sp>
      <p:sp>
        <p:nvSpPr>
          <p:cNvPr id="385059" name="Rectangle 35">
            <a:extLst>
              <a:ext uri="{FF2B5EF4-FFF2-40B4-BE49-F238E27FC236}">
                <a16:creationId xmlns:a16="http://schemas.microsoft.com/office/drawing/2014/main" id="{8FBC3561-1198-A5C1-091A-760284B16C54}"/>
              </a:ext>
            </a:extLst>
          </p:cNvPr>
          <p:cNvSpPr>
            <a:spLocks noChangeArrowheads="1"/>
          </p:cNvSpPr>
          <p:nvPr/>
        </p:nvSpPr>
        <p:spPr bwMode="auto">
          <a:xfrm>
            <a:off x="755650" y="1936750"/>
            <a:ext cx="676275" cy="476250"/>
          </a:xfrm>
          <a:prstGeom prst="rect">
            <a:avLst/>
          </a:prstGeom>
          <a:noFill/>
          <a:ln w="19050">
            <a:solidFill>
              <a:schemeClr val="tx1">
                <a:alpha val="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solidFill>
                  <a:srgbClr val="000066"/>
                </a:solidFill>
                <a:latin typeface="Times New Roman" panose="02020603050405020304" pitchFamily="18" charset="0"/>
                <a:ea typeface="楷体_GB2312" pitchFamily="49" charset="-122"/>
              </a:rPr>
              <a:t>FF</a:t>
            </a:r>
            <a:r>
              <a:rPr lang="en-US" altLang="zh-CN" baseline="-25000">
                <a:solidFill>
                  <a:srgbClr val="000066"/>
                </a:solidFill>
                <a:latin typeface="Times New Roman" panose="02020603050405020304" pitchFamily="18" charset="0"/>
                <a:ea typeface="楷体_GB2312" pitchFamily="49" charset="-122"/>
              </a:rPr>
              <a:t>1</a:t>
            </a:r>
            <a:endParaRPr lang="en-US" altLang="zh-CN">
              <a:solidFill>
                <a:srgbClr val="000066"/>
              </a:solidFill>
              <a:latin typeface="Times New Roman" panose="02020603050405020304" pitchFamily="18" charset="0"/>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85055"/>
                                        </p:tgtEl>
                                        <p:attrNameLst>
                                          <p:attrName>style.visibility</p:attrName>
                                        </p:attrNameLst>
                                      </p:cBhvr>
                                      <p:to>
                                        <p:strVal val="visible"/>
                                      </p:to>
                                    </p:set>
                                    <p:animEffect transition="in" filter="strips(downRight)">
                                      <p:cBhvr>
                                        <p:cTn id="7" dur="500"/>
                                        <p:tgtEl>
                                          <p:spTgt spid="3850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85059"/>
                                        </p:tgtEl>
                                        <p:attrNameLst>
                                          <p:attrName>style.visibility</p:attrName>
                                        </p:attrNameLst>
                                      </p:cBhvr>
                                      <p:to>
                                        <p:strVal val="visible"/>
                                      </p:to>
                                    </p:set>
                                    <p:animEffect transition="in" filter="box(in)">
                                      <p:cBhvr>
                                        <p:cTn id="12" dur="500"/>
                                        <p:tgtEl>
                                          <p:spTgt spid="38505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385049"/>
                                        </p:tgtEl>
                                        <p:attrNameLst>
                                          <p:attrName>style.visibility</p:attrName>
                                        </p:attrNameLst>
                                      </p:cBhvr>
                                      <p:to>
                                        <p:strVal val="visible"/>
                                      </p:to>
                                    </p:set>
                                    <p:animEffect transition="in" filter="strips(downRight)">
                                      <p:cBhvr>
                                        <p:cTn id="17" dur="500"/>
                                        <p:tgtEl>
                                          <p:spTgt spid="38504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85044"/>
                                        </p:tgtEl>
                                        <p:attrNameLst>
                                          <p:attrName>style.visibility</p:attrName>
                                        </p:attrNameLst>
                                      </p:cBhvr>
                                      <p:to>
                                        <p:strVal val="visible"/>
                                      </p:to>
                                    </p:set>
                                    <p:animEffect transition="in" filter="wipe(up)">
                                      <p:cBhvr>
                                        <p:cTn id="22" dur="500"/>
                                        <p:tgtEl>
                                          <p:spTgt spid="38504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nodeType="clickEffect">
                                  <p:stCondLst>
                                    <p:cond delay="0"/>
                                  </p:stCondLst>
                                  <p:childTnLst>
                                    <p:set>
                                      <p:cBhvr>
                                        <p:cTn id="26" dur="1" fill="hold">
                                          <p:stCondLst>
                                            <p:cond delay="0"/>
                                          </p:stCondLst>
                                        </p:cTn>
                                        <p:tgtEl>
                                          <p:spTgt spid="385047"/>
                                        </p:tgtEl>
                                        <p:attrNameLst>
                                          <p:attrName>style.visibility</p:attrName>
                                        </p:attrNameLst>
                                      </p:cBhvr>
                                      <p:to>
                                        <p:strVal val="visible"/>
                                      </p:to>
                                    </p:set>
                                    <p:animEffect transition="in" filter="strips(downRight)">
                                      <p:cBhvr>
                                        <p:cTn id="27" dur="500"/>
                                        <p:tgtEl>
                                          <p:spTgt spid="38504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385050"/>
                                        </p:tgtEl>
                                        <p:attrNameLst>
                                          <p:attrName>style.visibility</p:attrName>
                                        </p:attrNameLst>
                                      </p:cBhvr>
                                      <p:to>
                                        <p:strVal val="visible"/>
                                      </p:to>
                                    </p:set>
                                    <p:animEffect transition="in" filter="wipe(up)">
                                      <p:cBhvr>
                                        <p:cTn id="32" dur="500"/>
                                        <p:tgtEl>
                                          <p:spTgt spid="38505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6" fill="hold" nodeType="clickEffect">
                                  <p:stCondLst>
                                    <p:cond delay="0"/>
                                  </p:stCondLst>
                                  <p:childTnLst>
                                    <p:set>
                                      <p:cBhvr>
                                        <p:cTn id="36" dur="1" fill="hold">
                                          <p:stCondLst>
                                            <p:cond delay="0"/>
                                          </p:stCondLst>
                                        </p:cTn>
                                        <p:tgtEl>
                                          <p:spTgt spid="385045"/>
                                        </p:tgtEl>
                                        <p:attrNameLst>
                                          <p:attrName>style.visibility</p:attrName>
                                        </p:attrNameLst>
                                      </p:cBhvr>
                                      <p:to>
                                        <p:strVal val="visible"/>
                                      </p:to>
                                    </p:set>
                                    <p:animEffect transition="in" filter="strips(downRight)">
                                      <p:cBhvr>
                                        <p:cTn id="37" dur="500"/>
                                        <p:tgtEl>
                                          <p:spTgt spid="38504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385058"/>
                                        </p:tgtEl>
                                        <p:attrNameLst>
                                          <p:attrName>style.visibility</p:attrName>
                                        </p:attrNameLst>
                                      </p:cBhvr>
                                      <p:to>
                                        <p:strVal val="visible"/>
                                      </p:to>
                                    </p:set>
                                    <p:animEffect transition="in" filter="box(in)">
                                      <p:cBhvr>
                                        <p:cTn id="42" dur="500"/>
                                        <p:tgtEl>
                                          <p:spTgt spid="38505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385048"/>
                                        </p:tgtEl>
                                        <p:attrNameLst>
                                          <p:attrName>style.visibility</p:attrName>
                                        </p:attrNameLst>
                                      </p:cBhvr>
                                      <p:to>
                                        <p:strVal val="visible"/>
                                      </p:to>
                                    </p:set>
                                    <p:animEffect transition="in" filter="strips(downRight)">
                                      <p:cBhvr>
                                        <p:cTn id="47" dur="500"/>
                                        <p:tgtEl>
                                          <p:spTgt spid="38504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385051"/>
                                        </p:tgtEl>
                                        <p:attrNameLst>
                                          <p:attrName>style.visibility</p:attrName>
                                        </p:attrNameLst>
                                      </p:cBhvr>
                                      <p:to>
                                        <p:strVal val="visible"/>
                                      </p:to>
                                    </p:set>
                                    <p:animEffect transition="in" filter="wipe(up)">
                                      <p:cBhvr>
                                        <p:cTn id="52" dur="500"/>
                                        <p:tgtEl>
                                          <p:spTgt spid="38505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8" presetClass="entr" presetSubtype="6" fill="hold" nodeType="clickEffect">
                                  <p:stCondLst>
                                    <p:cond delay="0"/>
                                  </p:stCondLst>
                                  <p:childTnLst>
                                    <p:set>
                                      <p:cBhvr>
                                        <p:cTn id="56" dur="1" fill="hold">
                                          <p:stCondLst>
                                            <p:cond delay="0"/>
                                          </p:stCondLst>
                                        </p:cTn>
                                        <p:tgtEl>
                                          <p:spTgt spid="385052"/>
                                        </p:tgtEl>
                                        <p:attrNameLst>
                                          <p:attrName>style.visibility</p:attrName>
                                        </p:attrNameLst>
                                      </p:cBhvr>
                                      <p:to>
                                        <p:strVal val="visible"/>
                                      </p:to>
                                    </p:set>
                                    <p:animEffect transition="in" filter="strips(downRight)">
                                      <p:cBhvr>
                                        <p:cTn id="57" dur="500"/>
                                        <p:tgtEl>
                                          <p:spTgt spid="385052"/>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385053"/>
                                        </p:tgtEl>
                                        <p:attrNameLst>
                                          <p:attrName>style.visibility</p:attrName>
                                        </p:attrNameLst>
                                      </p:cBhvr>
                                      <p:to>
                                        <p:strVal val="visible"/>
                                      </p:to>
                                    </p:set>
                                    <p:animEffect transition="in" filter="wipe(up)">
                                      <p:cBhvr>
                                        <p:cTn id="62" dur="500"/>
                                        <p:tgtEl>
                                          <p:spTgt spid="385053"/>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6" presetClass="entr" presetSubtype="26" fill="hold" nodeType="clickEffect">
                                  <p:stCondLst>
                                    <p:cond delay="0"/>
                                  </p:stCondLst>
                                  <p:childTnLst>
                                    <p:set>
                                      <p:cBhvr>
                                        <p:cTn id="66" dur="1" fill="hold">
                                          <p:stCondLst>
                                            <p:cond delay="0"/>
                                          </p:stCondLst>
                                        </p:cTn>
                                        <p:tgtEl>
                                          <p:spTgt spid="385056"/>
                                        </p:tgtEl>
                                        <p:attrNameLst>
                                          <p:attrName>style.visibility</p:attrName>
                                        </p:attrNameLst>
                                      </p:cBhvr>
                                      <p:to>
                                        <p:strVal val="visible"/>
                                      </p:to>
                                    </p:set>
                                    <p:animEffect transition="in" filter="barn(inHorizontal)">
                                      <p:cBhvr>
                                        <p:cTn id="67" dur="500"/>
                                        <p:tgtEl>
                                          <p:spTgt spid="385056"/>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385057"/>
                                        </p:tgtEl>
                                        <p:attrNameLst>
                                          <p:attrName>style.visibility</p:attrName>
                                        </p:attrNameLst>
                                      </p:cBhvr>
                                      <p:to>
                                        <p:strVal val="visible"/>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18" presetClass="entr" presetSubtype="6" fill="hold" nodeType="clickEffect">
                                  <p:stCondLst>
                                    <p:cond delay="0"/>
                                  </p:stCondLst>
                                  <p:childTnLst>
                                    <p:set>
                                      <p:cBhvr>
                                        <p:cTn id="75" dur="1" fill="hold">
                                          <p:stCondLst>
                                            <p:cond delay="0"/>
                                          </p:stCondLst>
                                        </p:cTn>
                                        <p:tgtEl>
                                          <p:spTgt spid="385046"/>
                                        </p:tgtEl>
                                        <p:attrNameLst>
                                          <p:attrName>style.visibility</p:attrName>
                                        </p:attrNameLst>
                                      </p:cBhvr>
                                      <p:to>
                                        <p:strVal val="visible"/>
                                      </p:to>
                                    </p:set>
                                    <p:animEffect transition="in" filter="strips(downRight)">
                                      <p:cBhvr>
                                        <p:cTn id="76" dur="500"/>
                                        <p:tgtEl>
                                          <p:spTgt spid="3850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044" grpId="0" animBg="1"/>
      <p:bldP spid="385048" grpId="0" animBg="1"/>
      <p:bldP spid="385049" grpId="0" animBg="1"/>
      <p:bldP spid="385050" grpId="0" animBg="1"/>
      <p:bldP spid="385051" grpId="0" animBg="1"/>
      <p:bldP spid="385053" grpId="0" animBg="1"/>
      <p:bldP spid="385055" grpId="0" animBg="1"/>
      <p:bldP spid="385057" grpId="0" animBg="1"/>
      <p:bldP spid="385058" grpId="0" animBg="1"/>
      <p:bldP spid="38505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103" name="Rectangle 31">
            <a:extLst>
              <a:ext uri="{FF2B5EF4-FFF2-40B4-BE49-F238E27FC236}">
                <a16:creationId xmlns:a16="http://schemas.microsoft.com/office/drawing/2014/main" id="{67E3123F-5DCB-166A-D20A-79ADC010A969}"/>
              </a:ext>
            </a:extLst>
          </p:cNvPr>
          <p:cNvSpPr>
            <a:spLocks noChangeArrowheads="1"/>
          </p:cNvSpPr>
          <p:nvPr/>
        </p:nvSpPr>
        <p:spPr bwMode="auto">
          <a:xfrm>
            <a:off x="539750" y="476250"/>
            <a:ext cx="7812088"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kumimoji="1" lang="en-US" altLang="zh-CN" sz="2400">
                <a:solidFill>
                  <a:srgbClr val="000066"/>
                </a:solidFill>
                <a:latin typeface="Times New Roman" panose="02020603050405020304" pitchFamily="18" charset="0"/>
              </a:rPr>
              <a:t>3.</a:t>
            </a:r>
            <a:r>
              <a:rPr kumimoji="1" lang="zh-CN" altLang="en-US" sz="2400">
                <a:solidFill>
                  <a:srgbClr val="000066"/>
                </a:solidFill>
                <a:latin typeface="Times New Roman" panose="02020603050405020304" pitchFamily="18" charset="0"/>
              </a:rPr>
              <a:t>列出其状态转换表，画出状态转换图和波形图</a:t>
            </a:r>
          </a:p>
        </p:txBody>
      </p:sp>
      <p:grpSp>
        <p:nvGrpSpPr>
          <p:cNvPr id="387104" name="Group 32">
            <a:extLst>
              <a:ext uri="{FF2B5EF4-FFF2-40B4-BE49-F238E27FC236}">
                <a16:creationId xmlns:a16="http://schemas.microsoft.com/office/drawing/2014/main" id="{035B9AAD-E696-51AD-66C1-F4B6BE77B89A}"/>
              </a:ext>
            </a:extLst>
          </p:cNvPr>
          <p:cNvGrpSpPr>
            <a:grpSpLocks/>
          </p:cNvGrpSpPr>
          <p:nvPr/>
        </p:nvGrpSpPr>
        <p:grpSpPr bwMode="auto">
          <a:xfrm>
            <a:off x="1116013" y="1844675"/>
            <a:ext cx="7056437" cy="544513"/>
            <a:chOff x="904" y="1274"/>
            <a:chExt cx="4380" cy="343"/>
          </a:xfrm>
        </p:grpSpPr>
        <p:graphicFrame>
          <p:nvGraphicFramePr>
            <p:cNvPr id="31779" name="Object 33">
              <a:extLst>
                <a:ext uri="{FF2B5EF4-FFF2-40B4-BE49-F238E27FC236}">
                  <a16:creationId xmlns:a16="http://schemas.microsoft.com/office/drawing/2014/main" id="{3579E73F-848E-2E54-F1BD-6A4C66ED9B0A}"/>
                </a:ext>
              </a:extLst>
            </p:cNvPr>
            <p:cNvGraphicFramePr>
              <a:graphicFrameLocks noChangeAspect="1"/>
            </p:cNvGraphicFramePr>
            <p:nvPr/>
          </p:nvGraphicFramePr>
          <p:xfrm>
            <a:off x="904" y="1276"/>
            <a:ext cx="803" cy="338"/>
          </p:xfrm>
          <a:graphic>
            <a:graphicData uri="http://schemas.openxmlformats.org/presentationml/2006/ole">
              <mc:AlternateContent xmlns:mc="http://schemas.openxmlformats.org/markup-compatibility/2006">
                <mc:Choice xmlns:v="urn:schemas-microsoft-com:vml" Requires="v">
                  <p:oleObj name="Equation" r:id="rId2" imgW="634449" imgH="266469" progId="Equation.DSMT4">
                    <p:embed/>
                  </p:oleObj>
                </mc:Choice>
                <mc:Fallback>
                  <p:oleObj name="Equation" r:id="rId2" imgW="634449" imgH="266469" progId="Equation.DSMT4">
                    <p:embed/>
                    <p:pic>
                      <p:nvPicPr>
                        <p:cNvPr id="0" name="Object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 y="1276"/>
                          <a:ext cx="80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80" name="Object 34">
              <a:extLst>
                <a:ext uri="{FF2B5EF4-FFF2-40B4-BE49-F238E27FC236}">
                  <a16:creationId xmlns:a16="http://schemas.microsoft.com/office/drawing/2014/main" id="{935A8227-6E17-4889-0A27-E7CFD6C10F59}"/>
                </a:ext>
              </a:extLst>
            </p:cNvPr>
            <p:cNvGraphicFramePr>
              <a:graphicFrameLocks noChangeAspect="1"/>
            </p:cNvGraphicFramePr>
            <p:nvPr/>
          </p:nvGraphicFramePr>
          <p:xfrm>
            <a:off x="1996" y="1274"/>
            <a:ext cx="1789" cy="343"/>
          </p:xfrm>
          <a:graphic>
            <a:graphicData uri="http://schemas.openxmlformats.org/presentationml/2006/ole">
              <mc:AlternateContent xmlns:mc="http://schemas.openxmlformats.org/markup-compatibility/2006">
                <mc:Choice xmlns:v="urn:schemas-microsoft-com:vml" Requires="v">
                  <p:oleObj name="Equation" r:id="rId4" imgW="1257300" imgH="241300" progId="Equation.DSMT4">
                    <p:embed/>
                  </p:oleObj>
                </mc:Choice>
                <mc:Fallback>
                  <p:oleObj name="Equation" r:id="rId4" imgW="1257300" imgH="241300" progId="Equation.DSMT4">
                    <p:embed/>
                    <p:pic>
                      <p:nvPicPr>
                        <p:cNvPr id="0" name="Object 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6" y="1274"/>
                          <a:ext cx="1789"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81" name="Rectangle 35">
              <a:extLst>
                <a:ext uri="{FF2B5EF4-FFF2-40B4-BE49-F238E27FC236}">
                  <a16:creationId xmlns:a16="http://schemas.microsoft.com/office/drawing/2014/main" id="{94CF8069-73FA-C53B-CAD3-1BE296466FB7}"/>
                </a:ext>
              </a:extLst>
            </p:cNvPr>
            <p:cNvSpPr>
              <a:spLocks noChangeArrowheads="1"/>
            </p:cNvSpPr>
            <p:nvPr/>
          </p:nvSpPr>
          <p:spPr bwMode="auto">
            <a:xfrm>
              <a:off x="4348" y="1301"/>
              <a:ext cx="936" cy="288"/>
            </a:xfrm>
            <a:prstGeom prst="rect">
              <a:avLst/>
            </a:prstGeom>
            <a:solidFill>
              <a:srgbClr val="FFFFFF">
                <a:alpha val="0"/>
              </a:srgbClr>
            </a:solidFill>
            <a:ln>
              <a:noFill/>
            </a:ln>
            <a:effectLst/>
            <a:extLs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i="1">
                  <a:solidFill>
                    <a:srgbClr val="000099"/>
                  </a:solidFill>
                  <a:latin typeface="Times New Roman" panose="02020603050405020304" pitchFamily="18" charset="0"/>
                </a:rPr>
                <a:t>Y=Q</a:t>
              </a:r>
              <a:r>
                <a:rPr lang="en-US" altLang="zh-CN" i="1" baseline="-25000">
                  <a:solidFill>
                    <a:srgbClr val="000099"/>
                  </a:solidFill>
                  <a:latin typeface="Times New Roman" panose="02020603050405020304" pitchFamily="18" charset="0"/>
                </a:rPr>
                <a:t>2</a:t>
              </a:r>
              <a:r>
                <a:rPr lang="en-US" altLang="zh-CN" i="1">
                  <a:solidFill>
                    <a:srgbClr val="000099"/>
                  </a:solidFill>
                  <a:latin typeface="Times New Roman" panose="02020603050405020304" pitchFamily="18" charset="0"/>
                </a:rPr>
                <a:t>Q</a:t>
              </a:r>
              <a:r>
                <a:rPr lang="en-US" altLang="zh-CN" i="1" baseline="-25000">
                  <a:solidFill>
                    <a:srgbClr val="000099"/>
                  </a:solidFill>
                  <a:latin typeface="Times New Roman" panose="02020603050405020304" pitchFamily="18" charset="0"/>
                </a:rPr>
                <a:t>1</a:t>
              </a:r>
              <a:r>
                <a:rPr lang="en-US" altLang="zh-CN" i="1">
                  <a:solidFill>
                    <a:srgbClr val="000099"/>
                  </a:solidFill>
                  <a:latin typeface="Times New Roman" panose="02020603050405020304" pitchFamily="18" charset="0"/>
                </a:rPr>
                <a:t> </a:t>
              </a:r>
            </a:p>
          </p:txBody>
        </p:sp>
      </p:grpSp>
      <p:grpSp>
        <p:nvGrpSpPr>
          <p:cNvPr id="387139" name="Group 67">
            <a:extLst>
              <a:ext uri="{FF2B5EF4-FFF2-40B4-BE49-F238E27FC236}">
                <a16:creationId xmlns:a16="http://schemas.microsoft.com/office/drawing/2014/main" id="{FAAE2DEA-8CD7-883D-2BD7-5EDF2E4EDD34}"/>
              </a:ext>
            </a:extLst>
          </p:cNvPr>
          <p:cNvGrpSpPr>
            <a:grpSpLocks/>
          </p:cNvGrpSpPr>
          <p:nvPr/>
        </p:nvGrpSpPr>
        <p:grpSpPr bwMode="auto">
          <a:xfrm>
            <a:off x="1331913" y="2636838"/>
            <a:ext cx="5470525" cy="3606800"/>
            <a:chOff x="839" y="1661"/>
            <a:chExt cx="3446" cy="2272"/>
          </a:xfrm>
        </p:grpSpPr>
        <p:sp>
          <p:nvSpPr>
            <p:cNvPr id="31749" name="Rectangle 37">
              <a:extLst>
                <a:ext uri="{FF2B5EF4-FFF2-40B4-BE49-F238E27FC236}">
                  <a16:creationId xmlns:a16="http://schemas.microsoft.com/office/drawing/2014/main" id="{B9AB6D31-BBC6-C45B-0BD5-67F4D12CF408}"/>
                </a:ext>
              </a:extLst>
            </p:cNvPr>
            <p:cNvSpPr>
              <a:spLocks noChangeArrowheads="1"/>
            </p:cNvSpPr>
            <p:nvPr/>
          </p:nvSpPr>
          <p:spPr bwMode="auto">
            <a:xfrm>
              <a:off x="867" y="1949"/>
              <a:ext cx="3402" cy="198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31750" name="Object 38">
              <a:extLst>
                <a:ext uri="{FF2B5EF4-FFF2-40B4-BE49-F238E27FC236}">
                  <a16:creationId xmlns:a16="http://schemas.microsoft.com/office/drawing/2014/main" id="{4760EA3E-A20F-C553-32E9-1A947EFB5721}"/>
                </a:ext>
              </a:extLst>
            </p:cNvPr>
            <p:cNvGraphicFramePr>
              <a:graphicFrameLocks noChangeAspect="1"/>
            </p:cNvGraphicFramePr>
            <p:nvPr/>
          </p:nvGraphicFramePr>
          <p:xfrm>
            <a:off x="987" y="2102"/>
            <a:ext cx="578" cy="344"/>
          </p:xfrm>
          <a:graphic>
            <a:graphicData uri="http://schemas.openxmlformats.org/presentationml/2006/ole">
              <mc:AlternateContent xmlns:mc="http://schemas.openxmlformats.org/markup-compatibility/2006">
                <mc:Choice xmlns:v="urn:schemas-microsoft-com:vml" Requires="v">
                  <p:oleObj name="Equation" r:id="rId6" imgW="406224" imgH="228501" progId="Equation.3">
                    <p:embed/>
                  </p:oleObj>
                </mc:Choice>
                <mc:Fallback>
                  <p:oleObj name="Equation" r:id="rId6" imgW="406224" imgH="228501" progId="Equation.3">
                    <p:embed/>
                    <p:pic>
                      <p:nvPicPr>
                        <p:cNvPr id="0" name="Object 3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7" y="2102"/>
                          <a:ext cx="578"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51" name="Object 39">
              <a:extLst>
                <a:ext uri="{FF2B5EF4-FFF2-40B4-BE49-F238E27FC236}">
                  <a16:creationId xmlns:a16="http://schemas.microsoft.com/office/drawing/2014/main" id="{E98BC30B-3831-2282-A02A-7EA2130851D8}"/>
                </a:ext>
              </a:extLst>
            </p:cNvPr>
            <p:cNvGraphicFramePr>
              <a:graphicFrameLocks noChangeAspect="1"/>
            </p:cNvGraphicFramePr>
            <p:nvPr/>
          </p:nvGraphicFramePr>
          <p:xfrm>
            <a:off x="2299" y="2014"/>
            <a:ext cx="1035" cy="304"/>
          </p:xfrm>
          <a:graphic>
            <a:graphicData uri="http://schemas.openxmlformats.org/presentationml/2006/ole">
              <mc:AlternateContent xmlns:mc="http://schemas.openxmlformats.org/markup-compatibility/2006">
                <mc:Choice xmlns:v="urn:schemas-microsoft-com:vml" Requires="v">
                  <p:oleObj name="Equation" r:id="rId8" imgW="812447" imgH="228501" progId="Equation.3">
                    <p:embed/>
                  </p:oleObj>
                </mc:Choice>
                <mc:Fallback>
                  <p:oleObj name="Equation" r:id="rId8" imgW="812447" imgH="228501" progId="Equation.3">
                    <p:embed/>
                    <p:pic>
                      <p:nvPicPr>
                        <p:cNvPr id="0" name="Object 3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99" y="2014"/>
                          <a:ext cx="1035"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52" name="Rectangle 40">
              <a:extLst>
                <a:ext uri="{FF2B5EF4-FFF2-40B4-BE49-F238E27FC236}">
                  <a16:creationId xmlns:a16="http://schemas.microsoft.com/office/drawing/2014/main" id="{7D7114E9-130F-0D7E-A2B2-7600E0F18606}"/>
                </a:ext>
              </a:extLst>
            </p:cNvPr>
            <p:cNvSpPr>
              <a:spLocks noChangeArrowheads="1"/>
            </p:cNvSpPr>
            <p:nvPr/>
          </p:nvSpPr>
          <p:spPr bwMode="auto">
            <a:xfrm>
              <a:off x="853" y="3501"/>
              <a:ext cx="993"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400">
                  <a:latin typeface="Times New Roman" panose="02020603050405020304" pitchFamily="18" charset="0"/>
                  <a:ea typeface="宋体" panose="02010600030101010101" pitchFamily="2" charset="-122"/>
                  <a:cs typeface="Times New Roman" panose="02020603050405020304" pitchFamily="18" charset="0"/>
                </a:rPr>
                <a:t>1  1</a:t>
              </a:r>
            </a:p>
          </p:txBody>
        </p:sp>
        <p:sp>
          <p:nvSpPr>
            <p:cNvPr id="31753" name="Rectangle 41">
              <a:extLst>
                <a:ext uri="{FF2B5EF4-FFF2-40B4-BE49-F238E27FC236}">
                  <a16:creationId xmlns:a16="http://schemas.microsoft.com/office/drawing/2014/main" id="{4DEFFC89-9947-8A0E-C84E-9689A548D7D2}"/>
                </a:ext>
              </a:extLst>
            </p:cNvPr>
            <p:cNvSpPr>
              <a:spLocks noChangeArrowheads="1"/>
            </p:cNvSpPr>
            <p:nvPr/>
          </p:nvSpPr>
          <p:spPr bwMode="auto">
            <a:xfrm>
              <a:off x="853" y="3197"/>
              <a:ext cx="993"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400">
                  <a:latin typeface="Times New Roman" panose="02020603050405020304" pitchFamily="18" charset="0"/>
                  <a:ea typeface="宋体" panose="02010600030101010101" pitchFamily="2" charset="-122"/>
                  <a:cs typeface="Times New Roman" panose="02020603050405020304" pitchFamily="18" charset="0"/>
                </a:rPr>
                <a:t>1  0</a:t>
              </a:r>
            </a:p>
          </p:txBody>
        </p:sp>
        <p:sp>
          <p:nvSpPr>
            <p:cNvPr id="31754" name="Rectangle 42">
              <a:extLst>
                <a:ext uri="{FF2B5EF4-FFF2-40B4-BE49-F238E27FC236}">
                  <a16:creationId xmlns:a16="http://schemas.microsoft.com/office/drawing/2014/main" id="{5390D7CB-EFD9-5BBF-AD8C-4B2B7DBC27A8}"/>
                </a:ext>
              </a:extLst>
            </p:cNvPr>
            <p:cNvSpPr>
              <a:spLocks noChangeArrowheads="1"/>
            </p:cNvSpPr>
            <p:nvPr/>
          </p:nvSpPr>
          <p:spPr bwMode="auto">
            <a:xfrm>
              <a:off x="853" y="2893"/>
              <a:ext cx="993"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400">
                  <a:latin typeface="Times New Roman" panose="02020603050405020304" pitchFamily="18" charset="0"/>
                  <a:ea typeface="宋体" panose="02010600030101010101" pitchFamily="2" charset="-122"/>
                  <a:cs typeface="Times New Roman" panose="02020603050405020304" pitchFamily="18" charset="0"/>
                </a:rPr>
                <a:t>0  1</a:t>
              </a:r>
            </a:p>
          </p:txBody>
        </p:sp>
        <p:sp>
          <p:nvSpPr>
            <p:cNvPr id="31755" name="Rectangle 43">
              <a:extLst>
                <a:ext uri="{FF2B5EF4-FFF2-40B4-BE49-F238E27FC236}">
                  <a16:creationId xmlns:a16="http://schemas.microsoft.com/office/drawing/2014/main" id="{8EAE3A9A-A0A6-F83C-A1D0-614FA951C8CA}"/>
                </a:ext>
              </a:extLst>
            </p:cNvPr>
            <p:cNvSpPr>
              <a:spLocks noChangeArrowheads="1"/>
            </p:cNvSpPr>
            <p:nvPr/>
          </p:nvSpPr>
          <p:spPr bwMode="auto">
            <a:xfrm>
              <a:off x="853" y="2589"/>
              <a:ext cx="993"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400">
                  <a:latin typeface="Times New Roman" panose="02020603050405020304" pitchFamily="18" charset="0"/>
                  <a:ea typeface="宋体" panose="02010600030101010101" pitchFamily="2" charset="-122"/>
                  <a:cs typeface="Times New Roman" panose="02020603050405020304" pitchFamily="18" charset="0"/>
                </a:rPr>
                <a:t>0  0</a:t>
              </a:r>
            </a:p>
          </p:txBody>
        </p:sp>
        <p:sp>
          <p:nvSpPr>
            <p:cNvPr id="31756" name="Rectangle 44">
              <a:extLst>
                <a:ext uri="{FF2B5EF4-FFF2-40B4-BE49-F238E27FC236}">
                  <a16:creationId xmlns:a16="http://schemas.microsoft.com/office/drawing/2014/main" id="{3955DE2C-C0F6-266B-91ED-74B9CBA904B9}"/>
                </a:ext>
              </a:extLst>
            </p:cNvPr>
            <p:cNvSpPr>
              <a:spLocks noChangeArrowheads="1"/>
            </p:cNvSpPr>
            <p:nvPr/>
          </p:nvSpPr>
          <p:spPr bwMode="auto">
            <a:xfrm>
              <a:off x="3109" y="2261"/>
              <a:ext cx="1176"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400">
                  <a:solidFill>
                    <a:srgbClr val="000099"/>
                  </a:solidFill>
                  <a:latin typeface="Times New Roman" panose="02020603050405020304" pitchFamily="18" charset="0"/>
                  <a:ea typeface="宋体" panose="02010600030101010101" pitchFamily="2" charset="-122"/>
                  <a:cs typeface="Times New Roman" panose="02020603050405020304" pitchFamily="18" charset="0"/>
                </a:rPr>
                <a:t>X=1</a:t>
              </a:r>
            </a:p>
          </p:txBody>
        </p:sp>
        <p:sp>
          <p:nvSpPr>
            <p:cNvPr id="31757" name="Rectangle 45">
              <a:extLst>
                <a:ext uri="{FF2B5EF4-FFF2-40B4-BE49-F238E27FC236}">
                  <a16:creationId xmlns:a16="http://schemas.microsoft.com/office/drawing/2014/main" id="{2D47A89E-7B9C-476A-17E5-71BBC7E54F59}"/>
                </a:ext>
              </a:extLst>
            </p:cNvPr>
            <p:cNvSpPr>
              <a:spLocks noChangeArrowheads="1"/>
            </p:cNvSpPr>
            <p:nvPr/>
          </p:nvSpPr>
          <p:spPr bwMode="auto">
            <a:xfrm>
              <a:off x="1846" y="2285"/>
              <a:ext cx="1205"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400">
                  <a:solidFill>
                    <a:srgbClr val="000099"/>
                  </a:solidFill>
                  <a:latin typeface="Times New Roman" panose="02020603050405020304" pitchFamily="18" charset="0"/>
                  <a:ea typeface="宋体" panose="02010600030101010101" pitchFamily="2" charset="-122"/>
                  <a:cs typeface="Times New Roman" panose="02020603050405020304" pitchFamily="18" charset="0"/>
                </a:rPr>
                <a:t>X=0</a:t>
              </a:r>
            </a:p>
          </p:txBody>
        </p:sp>
        <p:sp>
          <p:nvSpPr>
            <p:cNvPr id="31758" name="Line 46">
              <a:extLst>
                <a:ext uri="{FF2B5EF4-FFF2-40B4-BE49-F238E27FC236}">
                  <a16:creationId xmlns:a16="http://schemas.microsoft.com/office/drawing/2014/main" id="{68523DE3-B4D8-11A8-E622-9F4FDE768128}"/>
                </a:ext>
              </a:extLst>
            </p:cNvPr>
            <p:cNvSpPr>
              <a:spLocks noChangeShapeType="1"/>
            </p:cNvSpPr>
            <p:nvPr/>
          </p:nvSpPr>
          <p:spPr bwMode="auto">
            <a:xfrm>
              <a:off x="839" y="1925"/>
              <a:ext cx="3374"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59" name="Line 47">
              <a:extLst>
                <a:ext uri="{FF2B5EF4-FFF2-40B4-BE49-F238E27FC236}">
                  <a16:creationId xmlns:a16="http://schemas.microsoft.com/office/drawing/2014/main" id="{62B9023D-12A2-1BB7-B787-278AE7B7BA76}"/>
                </a:ext>
              </a:extLst>
            </p:cNvPr>
            <p:cNvSpPr>
              <a:spLocks noChangeShapeType="1"/>
            </p:cNvSpPr>
            <p:nvPr/>
          </p:nvSpPr>
          <p:spPr bwMode="auto">
            <a:xfrm>
              <a:off x="853" y="3805"/>
              <a:ext cx="3374"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60" name="Line 48">
              <a:extLst>
                <a:ext uri="{FF2B5EF4-FFF2-40B4-BE49-F238E27FC236}">
                  <a16:creationId xmlns:a16="http://schemas.microsoft.com/office/drawing/2014/main" id="{A2784BB4-97A1-20EC-68B6-8852443A2A97}"/>
                </a:ext>
              </a:extLst>
            </p:cNvPr>
            <p:cNvSpPr>
              <a:spLocks noChangeShapeType="1"/>
            </p:cNvSpPr>
            <p:nvPr/>
          </p:nvSpPr>
          <p:spPr bwMode="auto">
            <a:xfrm>
              <a:off x="853" y="1949"/>
              <a:ext cx="0" cy="64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61" name="Line 49">
              <a:extLst>
                <a:ext uri="{FF2B5EF4-FFF2-40B4-BE49-F238E27FC236}">
                  <a16:creationId xmlns:a16="http://schemas.microsoft.com/office/drawing/2014/main" id="{29724CB3-C552-54D0-6BCB-C13FB556FA70}"/>
                </a:ext>
              </a:extLst>
            </p:cNvPr>
            <p:cNvSpPr>
              <a:spLocks noChangeShapeType="1"/>
            </p:cNvSpPr>
            <p:nvPr/>
          </p:nvSpPr>
          <p:spPr bwMode="auto">
            <a:xfrm>
              <a:off x="4227" y="1949"/>
              <a:ext cx="0" cy="1856"/>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62" name="Line 50">
              <a:extLst>
                <a:ext uri="{FF2B5EF4-FFF2-40B4-BE49-F238E27FC236}">
                  <a16:creationId xmlns:a16="http://schemas.microsoft.com/office/drawing/2014/main" id="{32C29F6A-ACCE-0D65-F28E-FADE9F5E2614}"/>
                </a:ext>
              </a:extLst>
            </p:cNvPr>
            <p:cNvSpPr>
              <a:spLocks noChangeShapeType="1"/>
            </p:cNvSpPr>
            <p:nvPr/>
          </p:nvSpPr>
          <p:spPr bwMode="auto">
            <a:xfrm>
              <a:off x="853" y="2589"/>
              <a:ext cx="3374"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63" name="Line 51">
              <a:extLst>
                <a:ext uri="{FF2B5EF4-FFF2-40B4-BE49-F238E27FC236}">
                  <a16:creationId xmlns:a16="http://schemas.microsoft.com/office/drawing/2014/main" id="{BF8ABF67-87CE-964A-1316-38E6BEF696A0}"/>
                </a:ext>
              </a:extLst>
            </p:cNvPr>
            <p:cNvSpPr>
              <a:spLocks noChangeShapeType="1"/>
            </p:cNvSpPr>
            <p:nvPr/>
          </p:nvSpPr>
          <p:spPr bwMode="auto">
            <a:xfrm>
              <a:off x="853" y="2589"/>
              <a:ext cx="0" cy="1216"/>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64" name="Line 52">
              <a:extLst>
                <a:ext uri="{FF2B5EF4-FFF2-40B4-BE49-F238E27FC236}">
                  <a16:creationId xmlns:a16="http://schemas.microsoft.com/office/drawing/2014/main" id="{8A4AD73C-EC32-873B-457C-E622FB945BA7}"/>
                </a:ext>
              </a:extLst>
            </p:cNvPr>
            <p:cNvSpPr>
              <a:spLocks noChangeShapeType="1"/>
            </p:cNvSpPr>
            <p:nvPr/>
          </p:nvSpPr>
          <p:spPr bwMode="auto">
            <a:xfrm>
              <a:off x="1846" y="1949"/>
              <a:ext cx="0" cy="1856"/>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65" name="Line 53">
              <a:extLst>
                <a:ext uri="{FF2B5EF4-FFF2-40B4-BE49-F238E27FC236}">
                  <a16:creationId xmlns:a16="http://schemas.microsoft.com/office/drawing/2014/main" id="{D7FB442C-DF62-F965-ED4E-FA999C3AE1D7}"/>
                </a:ext>
              </a:extLst>
            </p:cNvPr>
            <p:cNvSpPr>
              <a:spLocks noChangeShapeType="1"/>
            </p:cNvSpPr>
            <p:nvPr/>
          </p:nvSpPr>
          <p:spPr bwMode="auto">
            <a:xfrm>
              <a:off x="3051" y="2285"/>
              <a:ext cx="0" cy="152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66" name="Line 54">
              <a:extLst>
                <a:ext uri="{FF2B5EF4-FFF2-40B4-BE49-F238E27FC236}">
                  <a16:creationId xmlns:a16="http://schemas.microsoft.com/office/drawing/2014/main" id="{783DEE88-7F57-8BC6-14B4-3CCFE419497A}"/>
                </a:ext>
              </a:extLst>
            </p:cNvPr>
            <p:cNvSpPr>
              <a:spLocks noChangeShapeType="1"/>
            </p:cNvSpPr>
            <p:nvPr/>
          </p:nvSpPr>
          <p:spPr bwMode="auto">
            <a:xfrm>
              <a:off x="1846" y="2285"/>
              <a:ext cx="2381"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67" name="Line 55">
              <a:extLst>
                <a:ext uri="{FF2B5EF4-FFF2-40B4-BE49-F238E27FC236}">
                  <a16:creationId xmlns:a16="http://schemas.microsoft.com/office/drawing/2014/main" id="{84E7C38F-36EF-7010-8457-48611E8704E1}"/>
                </a:ext>
              </a:extLst>
            </p:cNvPr>
            <p:cNvSpPr>
              <a:spLocks noChangeShapeType="1"/>
            </p:cNvSpPr>
            <p:nvPr/>
          </p:nvSpPr>
          <p:spPr bwMode="auto">
            <a:xfrm>
              <a:off x="853" y="2893"/>
              <a:ext cx="3374"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68" name="Line 56">
              <a:extLst>
                <a:ext uri="{FF2B5EF4-FFF2-40B4-BE49-F238E27FC236}">
                  <a16:creationId xmlns:a16="http://schemas.microsoft.com/office/drawing/2014/main" id="{F051E3D9-AAC7-0EA3-755A-F3B34A3A6BA3}"/>
                </a:ext>
              </a:extLst>
            </p:cNvPr>
            <p:cNvSpPr>
              <a:spLocks noChangeShapeType="1"/>
            </p:cNvSpPr>
            <p:nvPr/>
          </p:nvSpPr>
          <p:spPr bwMode="auto">
            <a:xfrm>
              <a:off x="853" y="3197"/>
              <a:ext cx="3374"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69" name="Line 57">
              <a:extLst>
                <a:ext uri="{FF2B5EF4-FFF2-40B4-BE49-F238E27FC236}">
                  <a16:creationId xmlns:a16="http://schemas.microsoft.com/office/drawing/2014/main" id="{6501E68C-6222-36BD-DAE1-AA2A48840002}"/>
                </a:ext>
              </a:extLst>
            </p:cNvPr>
            <p:cNvSpPr>
              <a:spLocks noChangeShapeType="1"/>
            </p:cNvSpPr>
            <p:nvPr/>
          </p:nvSpPr>
          <p:spPr bwMode="auto">
            <a:xfrm>
              <a:off x="853" y="3501"/>
              <a:ext cx="3374"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70" name="Rectangle 58">
              <a:extLst>
                <a:ext uri="{FF2B5EF4-FFF2-40B4-BE49-F238E27FC236}">
                  <a16:creationId xmlns:a16="http://schemas.microsoft.com/office/drawing/2014/main" id="{E69D0157-AC07-289A-36E9-3C7C7F30160E}"/>
                </a:ext>
              </a:extLst>
            </p:cNvPr>
            <p:cNvSpPr>
              <a:spLocks noChangeArrowheads="1"/>
            </p:cNvSpPr>
            <p:nvPr/>
          </p:nvSpPr>
          <p:spPr bwMode="auto">
            <a:xfrm>
              <a:off x="1538" y="1661"/>
              <a:ext cx="1885" cy="288"/>
            </a:xfrm>
            <a:prstGeom prst="rect">
              <a:avLst/>
            </a:prstGeom>
            <a:noFill/>
            <a:ln>
              <a:noFill/>
            </a:ln>
            <a:effectLst/>
            <a:extLst>
              <a:ext uri="{909E8E84-426E-40DD-AFC4-6F175D3DCCD1}">
                <a14:hiddenFill xmlns:a14="http://schemas.microsoft.com/office/drawing/2010/main">
                  <a:solidFill>
                    <a:srgbClr val="FF9966"/>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zh-CN" altLang="en-US">
                  <a:solidFill>
                    <a:srgbClr val="000066"/>
                  </a:solidFill>
                  <a:latin typeface="Times New Roman" panose="02020603050405020304" pitchFamily="18" charset="0"/>
                  <a:ea typeface="楷体_GB2312" pitchFamily="49" charset="-122"/>
                </a:rPr>
                <a:t>状态转换表</a:t>
              </a:r>
            </a:p>
          </p:txBody>
        </p:sp>
        <p:sp>
          <p:nvSpPr>
            <p:cNvPr id="31771" name="Rectangle 59">
              <a:extLst>
                <a:ext uri="{FF2B5EF4-FFF2-40B4-BE49-F238E27FC236}">
                  <a16:creationId xmlns:a16="http://schemas.microsoft.com/office/drawing/2014/main" id="{8DEAA233-F8A9-A0C9-E0D0-5BB340435B3C}"/>
                </a:ext>
              </a:extLst>
            </p:cNvPr>
            <p:cNvSpPr>
              <a:spLocks noChangeArrowheads="1"/>
            </p:cNvSpPr>
            <p:nvPr/>
          </p:nvSpPr>
          <p:spPr bwMode="auto">
            <a:xfrm>
              <a:off x="3107" y="3530"/>
              <a:ext cx="1176"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400">
                  <a:solidFill>
                    <a:srgbClr val="000099"/>
                  </a:solidFill>
                  <a:latin typeface="Times New Roman" panose="02020603050405020304" pitchFamily="18" charset="0"/>
                  <a:ea typeface="宋体" panose="02010600030101010101" pitchFamily="2" charset="-122"/>
                  <a:cs typeface="Times New Roman" panose="02020603050405020304" pitchFamily="18" charset="0"/>
                </a:rPr>
                <a:t>1  0 / 1</a:t>
              </a:r>
            </a:p>
          </p:txBody>
        </p:sp>
        <p:sp>
          <p:nvSpPr>
            <p:cNvPr id="31772" name="Rectangle 60">
              <a:extLst>
                <a:ext uri="{FF2B5EF4-FFF2-40B4-BE49-F238E27FC236}">
                  <a16:creationId xmlns:a16="http://schemas.microsoft.com/office/drawing/2014/main" id="{436DD831-3981-C83F-CC73-AA3CAA418CC0}"/>
                </a:ext>
              </a:extLst>
            </p:cNvPr>
            <p:cNvSpPr>
              <a:spLocks noChangeArrowheads="1"/>
            </p:cNvSpPr>
            <p:nvPr/>
          </p:nvSpPr>
          <p:spPr bwMode="auto">
            <a:xfrm>
              <a:off x="1927" y="3566"/>
              <a:ext cx="1205"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400">
                  <a:solidFill>
                    <a:srgbClr val="000099"/>
                  </a:solidFill>
                  <a:latin typeface="Times New Roman" panose="02020603050405020304" pitchFamily="18" charset="0"/>
                  <a:ea typeface="宋体" panose="02010600030101010101" pitchFamily="2" charset="-122"/>
                  <a:cs typeface="Times New Roman" panose="02020603050405020304" pitchFamily="18" charset="0"/>
                </a:rPr>
                <a:t>0  0 / 1</a:t>
              </a:r>
            </a:p>
          </p:txBody>
        </p:sp>
        <p:sp>
          <p:nvSpPr>
            <p:cNvPr id="31773" name="Rectangle 61">
              <a:extLst>
                <a:ext uri="{FF2B5EF4-FFF2-40B4-BE49-F238E27FC236}">
                  <a16:creationId xmlns:a16="http://schemas.microsoft.com/office/drawing/2014/main" id="{D3F736D8-5CCA-0D00-D1F9-DEC3A9584BEE}"/>
                </a:ext>
              </a:extLst>
            </p:cNvPr>
            <p:cNvSpPr>
              <a:spLocks noChangeArrowheads="1"/>
            </p:cNvSpPr>
            <p:nvPr/>
          </p:nvSpPr>
          <p:spPr bwMode="auto">
            <a:xfrm>
              <a:off x="3107" y="3226"/>
              <a:ext cx="1176"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400">
                  <a:solidFill>
                    <a:srgbClr val="000099"/>
                  </a:solidFill>
                  <a:latin typeface="Times New Roman" panose="02020603050405020304" pitchFamily="18" charset="0"/>
                  <a:ea typeface="宋体" panose="02010600030101010101" pitchFamily="2" charset="-122"/>
                  <a:cs typeface="Times New Roman" panose="02020603050405020304" pitchFamily="18" charset="0"/>
                </a:rPr>
                <a:t>0  1 / 0</a:t>
              </a:r>
            </a:p>
          </p:txBody>
        </p:sp>
        <p:sp>
          <p:nvSpPr>
            <p:cNvPr id="31774" name="Rectangle 62">
              <a:extLst>
                <a:ext uri="{FF2B5EF4-FFF2-40B4-BE49-F238E27FC236}">
                  <a16:creationId xmlns:a16="http://schemas.microsoft.com/office/drawing/2014/main" id="{86E3497E-C953-0A76-88E7-5B8C2E8634DC}"/>
                </a:ext>
              </a:extLst>
            </p:cNvPr>
            <p:cNvSpPr>
              <a:spLocks noChangeArrowheads="1"/>
            </p:cNvSpPr>
            <p:nvPr/>
          </p:nvSpPr>
          <p:spPr bwMode="auto">
            <a:xfrm>
              <a:off x="1927" y="3262"/>
              <a:ext cx="1205"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400">
                  <a:solidFill>
                    <a:srgbClr val="000099"/>
                  </a:solidFill>
                  <a:latin typeface="Times New Roman" panose="02020603050405020304" pitchFamily="18" charset="0"/>
                  <a:ea typeface="宋体" panose="02010600030101010101" pitchFamily="2" charset="-122"/>
                  <a:cs typeface="Times New Roman" panose="02020603050405020304" pitchFamily="18" charset="0"/>
                </a:rPr>
                <a:t>1  1 / 0</a:t>
              </a:r>
            </a:p>
          </p:txBody>
        </p:sp>
        <p:sp>
          <p:nvSpPr>
            <p:cNvPr id="31775" name="Rectangle 63">
              <a:extLst>
                <a:ext uri="{FF2B5EF4-FFF2-40B4-BE49-F238E27FC236}">
                  <a16:creationId xmlns:a16="http://schemas.microsoft.com/office/drawing/2014/main" id="{02273CB3-4485-C4AC-E8E1-C91A6216D6E1}"/>
                </a:ext>
              </a:extLst>
            </p:cNvPr>
            <p:cNvSpPr>
              <a:spLocks noChangeArrowheads="1"/>
            </p:cNvSpPr>
            <p:nvPr/>
          </p:nvSpPr>
          <p:spPr bwMode="auto">
            <a:xfrm>
              <a:off x="3107" y="2922"/>
              <a:ext cx="1176"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400">
                  <a:solidFill>
                    <a:srgbClr val="000099"/>
                  </a:solidFill>
                  <a:latin typeface="Times New Roman" panose="02020603050405020304" pitchFamily="18" charset="0"/>
                  <a:ea typeface="宋体" panose="02010600030101010101" pitchFamily="2" charset="-122"/>
                  <a:cs typeface="Times New Roman" panose="02020603050405020304" pitchFamily="18" charset="0"/>
                </a:rPr>
                <a:t>0  0 / 0</a:t>
              </a:r>
            </a:p>
          </p:txBody>
        </p:sp>
        <p:sp>
          <p:nvSpPr>
            <p:cNvPr id="31776" name="Rectangle 64">
              <a:extLst>
                <a:ext uri="{FF2B5EF4-FFF2-40B4-BE49-F238E27FC236}">
                  <a16:creationId xmlns:a16="http://schemas.microsoft.com/office/drawing/2014/main" id="{49DE88E3-AAB8-4D0C-AB63-83E60937CA06}"/>
                </a:ext>
              </a:extLst>
            </p:cNvPr>
            <p:cNvSpPr>
              <a:spLocks noChangeArrowheads="1"/>
            </p:cNvSpPr>
            <p:nvPr/>
          </p:nvSpPr>
          <p:spPr bwMode="auto">
            <a:xfrm>
              <a:off x="1927" y="2958"/>
              <a:ext cx="1205"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400">
                  <a:solidFill>
                    <a:srgbClr val="000099"/>
                  </a:solidFill>
                  <a:latin typeface="Times New Roman" panose="02020603050405020304" pitchFamily="18" charset="0"/>
                  <a:ea typeface="宋体" panose="02010600030101010101" pitchFamily="2" charset="-122"/>
                  <a:cs typeface="Times New Roman" panose="02020603050405020304" pitchFamily="18" charset="0"/>
                </a:rPr>
                <a:t>1  0 / 0</a:t>
              </a:r>
            </a:p>
          </p:txBody>
        </p:sp>
        <p:sp>
          <p:nvSpPr>
            <p:cNvPr id="31777" name="Rectangle 65">
              <a:extLst>
                <a:ext uri="{FF2B5EF4-FFF2-40B4-BE49-F238E27FC236}">
                  <a16:creationId xmlns:a16="http://schemas.microsoft.com/office/drawing/2014/main" id="{869C0818-B408-DA83-A57A-42D93334D2BA}"/>
                </a:ext>
              </a:extLst>
            </p:cNvPr>
            <p:cNvSpPr>
              <a:spLocks noChangeArrowheads="1"/>
            </p:cNvSpPr>
            <p:nvPr/>
          </p:nvSpPr>
          <p:spPr bwMode="auto">
            <a:xfrm>
              <a:off x="3107" y="2618"/>
              <a:ext cx="1176"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400">
                  <a:solidFill>
                    <a:srgbClr val="000099"/>
                  </a:solidFill>
                  <a:latin typeface="Times New Roman" panose="02020603050405020304" pitchFamily="18" charset="0"/>
                  <a:ea typeface="宋体" panose="02010600030101010101" pitchFamily="2" charset="-122"/>
                  <a:cs typeface="Times New Roman" panose="02020603050405020304" pitchFamily="18" charset="0"/>
                </a:rPr>
                <a:t>1  1 / 0</a:t>
              </a:r>
            </a:p>
          </p:txBody>
        </p:sp>
        <p:sp>
          <p:nvSpPr>
            <p:cNvPr id="31778" name="Rectangle 66">
              <a:extLst>
                <a:ext uri="{FF2B5EF4-FFF2-40B4-BE49-F238E27FC236}">
                  <a16:creationId xmlns:a16="http://schemas.microsoft.com/office/drawing/2014/main" id="{6DF8C074-59A8-7F18-C057-1B911FD55969}"/>
                </a:ext>
              </a:extLst>
            </p:cNvPr>
            <p:cNvSpPr>
              <a:spLocks noChangeArrowheads="1"/>
            </p:cNvSpPr>
            <p:nvPr/>
          </p:nvSpPr>
          <p:spPr bwMode="auto">
            <a:xfrm>
              <a:off x="1927" y="2654"/>
              <a:ext cx="1205"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400">
                  <a:solidFill>
                    <a:srgbClr val="000099"/>
                  </a:solidFill>
                  <a:latin typeface="Times New Roman" panose="02020603050405020304" pitchFamily="18" charset="0"/>
                  <a:ea typeface="宋体" panose="02010600030101010101" pitchFamily="2" charset="-122"/>
                  <a:cs typeface="Times New Roman" panose="02020603050405020304" pitchFamily="18" charset="0"/>
                </a:rPr>
                <a:t>0  1 / 0</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87103"/>
                                        </p:tgtEl>
                                        <p:attrNameLst>
                                          <p:attrName>style.visibility</p:attrName>
                                        </p:attrNameLst>
                                      </p:cBhvr>
                                      <p:to>
                                        <p:strVal val="visible"/>
                                      </p:to>
                                    </p:set>
                                    <p:animEffect transition="in" filter="strips(downRight)">
                                      <p:cBhvr>
                                        <p:cTn id="7" dur="500"/>
                                        <p:tgtEl>
                                          <p:spTgt spid="38710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387104"/>
                                        </p:tgtEl>
                                        <p:attrNameLst>
                                          <p:attrName>style.visibility</p:attrName>
                                        </p:attrNameLst>
                                      </p:cBhvr>
                                      <p:to>
                                        <p:strVal val="visible"/>
                                      </p:to>
                                    </p:set>
                                    <p:animEffect transition="in" filter="strips(downRight)">
                                      <p:cBhvr>
                                        <p:cTn id="12" dur="500"/>
                                        <p:tgtEl>
                                          <p:spTgt spid="38710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387139"/>
                                        </p:tgtEl>
                                        <p:attrNameLst>
                                          <p:attrName>style.visibility</p:attrName>
                                        </p:attrNameLst>
                                      </p:cBhvr>
                                      <p:to>
                                        <p:strVal val="visible"/>
                                      </p:to>
                                    </p:set>
                                    <p:animEffect transition="in" filter="wipe(up)">
                                      <p:cBhvr>
                                        <p:cTn id="17" dur="500"/>
                                        <p:tgtEl>
                                          <p:spTgt spid="387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10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8177" name="Group 81">
            <a:extLst>
              <a:ext uri="{FF2B5EF4-FFF2-40B4-BE49-F238E27FC236}">
                <a16:creationId xmlns:a16="http://schemas.microsoft.com/office/drawing/2014/main" id="{A3FC7590-6E36-BED4-CAF7-E4CB46FAFA4F}"/>
              </a:ext>
            </a:extLst>
          </p:cNvPr>
          <p:cNvGrpSpPr>
            <a:grpSpLocks/>
          </p:cNvGrpSpPr>
          <p:nvPr/>
        </p:nvGrpSpPr>
        <p:grpSpPr bwMode="auto">
          <a:xfrm>
            <a:off x="4932363" y="1123950"/>
            <a:ext cx="3775075" cy="4122738"/>
            <a:chOff x="3107" y="935"/>
            <a:chExt cx="2378" cy="2597"/>
          </a:xfrm>
        </p:grpSpPr>
        <p:sp>
          <p:nvSpPr>
            <p:cNvPr id="32816" name="Rectangle 26">
              <a:extLst>
                <a:ext uri="{FF2B5EF4-FFF2-40B4-BE49-F238E27FC236}">
                  <a16:creationId xmlns:a16="http://schemas.microsoft.com/office/drawing/2014/main" id="{67175113-9C83-966F-31E1-CB21EE66724A}"/>
                </a:ext>
              </a:extLst>
            </p:cNvPr>
            <p:cNvSpPr>
              <a:spLocks noChangeArrowheads="1"/>
            </p:cNvSpPr>
            <p:nvPr/>
          </p:nvSpPr>
          <p:spPr bwMode="auto">
            <a:xfrm>
              <a:off x="3861" y="935"/>
              <a:ext cx="963" cy="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kumimoji="1" lang="zh-CN" altLang="en-US" sz="2400">
                  <a:solidFill>
                    <a:srgbClr val="000066"/>
                  </a:solidFill>
                  <a:latin typeface="Times New Roman" panose="02020603050405020304" pitchFamily="18" charset="0"/>
                </a:rPr>
                <a:t>状态图 </a:t>
              </a:r>
            </a:p>
          </p:txBody>
        </p:sp>
        <p:graphicFrame>
          <p:nvGraphicFramePr>
            <p:cNvPr id="32817" name="Object 59">
              <a:extLst>
                <a:ext uri="{FF2B5EF4-FFF2-40B4-BE49-F238E27FC236}">
                  <a16:creationId xmlns:a16="http://schemas.microsoft.com/office/drawing/2014/main" id="{7002BD62-ADA0-62D4-9777-104AC9185DF6}"/>
                </a:ext>
              </a:extLst>
            </p:cNvPr>
            <p:cNvGraphicFramePr>
              <a:graphicFrameLocks noChangeAspect="1"/>
            </p:cNvGraphicFramePr>
            <p:nvPr/>
          </p:nvGraphicFramePr>
          <p:xfrm>
            <a:off x="3107" y="1316"/>
            <a:ext cx="2378" cy="2205"/>
          </p:xfrm>
          <a:graphic>
            <a:graphicData uri="http://schemas.openxmlformats.org/presentationml/2006/ole">
              <mc:AlternateContent xmlns:mc="http://schemas.openxmlformats.org/markup-compatibility/2006">
                <mc:Choice xmlns:v="urn:schemas-microsoft-com:vml" Requires="v">
                  <p:oleObj name="Picture2" r:id="rId2" imgW="1552956" imgH="1438656" progId="Word.Picture.8">
                    <p:embed/>
                  </p:oleObj>
                </mc:Choice>
                <mc:Fallback>
                  <p:oleObj name="Picture2" r:id="rId2" imgW="1552956" imgH="1438656" progId="Word.Picture.8">
                    <p:embed/>
                    <p:pic>
                      <p:nvPicPr>
                        <p:cNvPr id="0" name="Object 5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7" y="1316"/>
                          <a:ext cx="2378" cy="2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818" name="Object 67">
              <a:extLst>
                <a:ext uri="{FF2B5EF4-FFF2-40B4-BE49-F238E27FC236}">
                  <a16:creationId xmlns:a16="http://schemas.microsoft.com/office/drawing/2014/main" id="{D7201D29-1009-EE14-4D45-EF504E236DBB}"/>
                </a:ext>
              </a:extLst>
            </p:cNvPr>
            <p:cNvGraphicFramePr>
              <a:graphicFrameLocks noChangeAspect="1"/>
            </p:cNvGraphicFramePr>
            <p:nvPr/>
          </p:nvGraphicFramePr>
          <p:xfrm>
            <a:off x="3473" y="1794"/>
            <a:ext cx="1795" cy="1738"/>
          </p:xfrm>
          <a:graphic>
            <a:graphicData uri="http://schemas.openxmlformats.org/presentationml/2006/ole">
              <mc:AlternateContent xmlns:mc="http://schemas.openxmlformats.org/markup-compatibility/2006">
                <mc:Choice xmlns:v="urn:schemas-microsoft-com:vml" Requires="v">
                  <p:oleObj name="Picture2" r:id="rId4" imgW="1171956" imgH="1133856" progId="Word.Picture.8">
                    <p:embed/>
                  </p:oleObj>
                </mc:Choice>
                <mc:Fallback>
                  <p:oleObj name="Picture2" r:id="rId4" imgW="1171956" imgH="1133856" progId="Word.Picture.8">
                    <p:embed/>
                    <p:pic>
                      <p:nvPicPr>
                        <p:cNvPr id="0" name="Object 6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3" y="1794"/>
                          <a:ext cx="1795" cy="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388178" name="Group 82">
            <a:extLst>
              <a:ext uri="{FF2B5EF4-FFF2-40B4-BE49-F238E27FC236}">
                <a16:creationId xmlns:a16="http://schemas.microsoft.com/office/drawing/2014/main" id="{0023CFF4-9819-D6D2-D246-E566E949D8AB}"/>
              </a:ext>
            </a:extLst>
          </p:cNvPr>
          <p:cNvGrpSpPr>
            <a:grpSpLocks/>
          </p:cNvGrpSpPr>
          <p:nvPr/>
        </p:nvGrpSpPr>
        <p:grpSpPr bwMode="auto">
          <a:xfrm>
            <a:off x="539750" y="476250"/>
            <a:ext cx="3781425" cy="4314825"/>
            <a:chOff x="317" y="845"/>
            <a:chExt cx="2382" cy="2718"/>
          </a:xfrm>
        </p:grpSpPr>
        <p:grpSp>
          <p:nvGrpSpPr>
            <p:cNvPr id="32772" name="Group 80">
              <a:extLst>
                <a:ext uri="{FF2B5EF4-FFF2-40B4-BE49-F238E27FC236}">
                  <a16:creationId xmlns:a16="http://schemas.microsoft.com/office/drawing/2014/main" id="{F21344B2-8DA4-2432-6960-950C3F5171B2}"/>
                </a:ext>
              </a:extLst>
            </p:cNvPr>
            <p:cNvGrpSpPr>
              <a:grpSpLocks/>
            </p:cNvGrpSpPr>
            <p:nvPr/>
          </p:nvGrpSpPr>
          <p:grpSpPr bwMode="auto">
            <a:xfrm>
              <a:off x="317" y="1337"/>
              <a:ext cx="2382" cy="2226"/>
              <a:chOff x="317" y="1337"/>
              <a:chExt cx="2382" cy="2226"/>
            </a:xfrm>
          </p:grpSpPr>
          <p:sp>
            <p:nvSpPr>
              <p:cNvPr id="32774" name="Oval 22">
                <a:extLst>
                  <a:ext uri="{FF2B5EF4-FFF2-40B4-BE49-F238E27FC236}">
                    <a16:creationId xmlns:a16="http://schemas.microsoft.com/office/drawing/2014/main" id="{E60720A3-F678-FE95-10EB-13ABD5C09AEC}"/>
                  </a:ext>
                </a:extLst>
              </p:cNvPr>
              <p:cNvSpPr>
                <a:spLocks noChangeArrowheads="1"/>
              </p:cNvSpPr>
              <p:nvPr/>
            </p:nvSpPr>
            <p:spPr bwMode="auto">
              <a:xfrm>
                <a:off x="516" y="1989"/>
                <a:ext cx="312" cy="312"/>
              </a:xfrm>
              <a:prstGeom prst="ellipse">
                <a:avLst/>
              </a:prstGeom>
              <a:solidFill>
                <a:schemeClr val="bg1">
                  <a:alpha val="50195"/>
                </a:schemeClr>
              </a:solidFill>
              <a:ln w="9525" algn="ctr">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32775" name="Oval 23">
                <a:extLst>
                  <a:ext uri="{FF2B5EF4-FFF2-40B4-BE49-F238E27FC236}">
                    <a16:creationId xmlns:a16="http://schemas.microsoft.com/office/drawing/2014/main" id="{29E606F8-D294-0EE6-863C-8E4109BA0AAD}"/>
                  </a:ext>
                </a:extLst>
              </p:cNvPr>
              <p:cNvSpPr>
                <a:spLocks noChangeArrowheads="1"/>
              </p:cNvSpPr>
              <p:nvPr/>
            </p:nvSpPr>
            <p:spPr bwMode="auto">
              <a:xfrm>
                <a:off x="516" y="2380"/>
                <a:ext cx="312" cy="312"/>
              </a:xfrm>
              <a:prstGeom prst="ellipse">
                <a:avLst/>
              </a:prstGeom>
              <a:solidFill>
                <a:schemeClr val="bg1">
                  <a:alpha val="50195"/>
                </a:schemeClr>
              </a:solidFill>
              <a:ln w="9525" algn="ctr">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32776" name="Oval 24">
                <a:extLst>
                  <a:ext uri="{FF2B5EF4-FFF2-40B4-BE49-F238E27FC236}">
                    <a16:creationId xmlns:a16="http://schemas.microsoft.com/office/drawing/2014/main" id="{C03721BB-5EE0-18C7-CA15-00FD8C8AA9C6}"/>
                  </a:ext>
                </a:extLst>
              </p:cNvPr>
              <p:cNvSpPr>
                <a:spLocks noChangeArrowheads="1"/>
              </p:cNvSpPr>
              <p:nvPr/>
            </p:nvSpPr>
            <p:spPr bwMode="auto">
              <a:xfrm>
                <a:off x="516" y="2783"/>
                <a:ext cx="312" cy="312"/>
              </a:xfrm>
              <a:prstGeom prst="ellipse">
                <a:avLst/>
              </a:prstGeom>
              <a:solidFill>
                <a:schemeClr val="bg1">
                  <a:alpha val="50195"/>
                </a:schemeClr>
              </a:solidFill>
              <a:ln w="9525" algn="ctr">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32777" name="Oval 25">
                <a:extLst>
                  <a:ext uri="{FF2B5EF4-FFF2-40B4-BE49-F238E27FC236}">
                    <a16:creationId xmlns:a16="http://schemas.microsoft.com/office/drawing/2014/main" id="{82C0524F-F211-42C7-BDD8-F4A1DFBFE4C2}"/>
                  </a:ext>
                </a:extLst>
              </p:cNvPr>
              <p:cNvSpPr>
                <a:spLocks noChangeArrowheads="1"/>
              </p:cNvSpPr>
              <p:nvPr/>
            </p:nvSpPr>
            <p:spPr bwMode="auto">
              <a:xfrm>
                <a:off x="516" y="3151"/>
                <a:ext cx="312" cy="312"/>
              </a:xfrm>
              <a:prstGeom prst="ellipse">
                <a:avLst/>
              </a:prstGeom>
              <a:solidFill>
                <a:schemeClr val="bg1">
                  <a:alpha val="50195"/>
                </a:schemeClr>
              </a:solidFill>
              <a:ln w="9525" algn="ctr">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32778" name="Object 27">
                <a:extLst>
                  <a:ext uri="{FF2B5EF4-FFF2-40B4-BE49-F238E27FC236}">
                    <a16:creationId xmlns:a16="http://schemas.microsoft.com/office/drawing/2014/main" id="{B14F1079-DE76-1C6D-3794-3640B457F1BE}"/>
                  </a:ext>
                </a:extLst>
              </p:cNvPr>
              <p:cNvGraphicFramePr>
                <a:graphicFrameLocks noChangeAspect="1"/>
              </p:cNvGraphicFramePr>
              <p:nvPr/>
            </p:nvGraphicFramePr>
            <p:xfrm>
              <a:off x="402" y="1479"/>
              <a:ext cx="626" cy="347"/>
            </p:xfrm>
            <a:graphic>
              <a:graphicData uri="http://schemas.openxmlformats.org/presentationml/2006/ole">
                <mc:AlternateContent xmlns:mc="http://schemas.openxmlformats.org/markup-compatibility/2006">
                  <mc:Choice xmlns:v="urn:schemas-microsoft-com:vml" Requires="v">
                    <p:oleObj name="Equation" r:id="rId6" imgW="406224" imgH="228501" progId="Equation.3">
                      <p:embed/>
                    </p:oleObj>
                  </mc:Choice>
                  <mc:Fallback>
                    <p:oleObj name="Equation" r:id="rId6" imgW="406224" imgH="228501" progId="Equation.3">
                      <p:embed/>
                      <p:pic>
                        <p:nvPicPr>
                          <p:cNvPr id="0" name="Object 2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2" y="1479"/>
                            <a:ext cx="626"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79" name="Object 28">
                <a:extLst>
                  <a:ext uri="{FF2B5EF4-FFF2-40B4-BE49-F238E27FC236}">
                    <a16:creationId xmlns:a16="http://schemas.microsoft.com/office/drawing/2014/main" id="{29426165-BADE-3233-3CE5-F455EBC3A6CC}"/>
                  </a:ext>
                </a:extLst>
              </p:cNvPr>
              <p:cNvGraphicFramePr>
                <a:graphicFrameLocks noChangeAspect="1"/>
              </p:cNvGraphicFramePr>
              <p:nvPr/>
            </p:nvGraphicFramePr>
            <p:xfrm>
              <a:off x="1281" y="1337"/>
              <a:ext cx="1270" cy="356"/>
            </p:xfrm>
            <a:graphic>
              <a:graphicData uri="http://schemas.openxmlformats.org/presentationml/2006/ole">
                <mc:AlternateContent xmlns:mc="http://schemas.openxmlformats.org/markup-compatibility/2006">
                  <mc:Choice xmlns:v="urn:schemas-microsoft-com:vml" Requires="v">
                    <p:oleObj name="公式" r:id="rId8" imgW="812447" imgH="228501" progId="Equation.3">
                      <p:embed/>
                    </p:oleObj>
                  </mc:Choice>
                  <mc:Fallback>
                    <p:oleObj name="公式" r:id="rId8" imgW="812447" imgH="228501" progId="Equation.3">
                      <p:embed/>
                      <p:pic>
                        <p:nvPicPr>
                          <p:cNvPr id="0" name="Object 2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81" y="1337"/>
                            <a:ext cx="1270" cy="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80" name="Rectangle 30">
                <a:extLst>
                  <a:ext uri="{FF2B5EF4-FFF2-40B4-BE49-F238E27FC236}">
                    <a16:creationId xmlns:a16="http://schemas.microsoft.com/office/drawing/2014/main" id="{2FC3EF07-5F0E-F6A2-D597-473FC24E7E71}"/>
                  </a:ext>
                </a:extLst>
              </p:cNvPr>
              <p:cNvSpPr>
                <a:spLocks noChangeArrowheads="1"/>
              </p:cNvSpPr>
              <p:nvPr/>
            </p:nvSpPr>
            <p:spPr bwMode="auto">
              <a:xfrm>
                <a:off x="1868" y="3128"/>
                <a:ext cx="831" cy="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400">
                    <a:latin typeface="Times New Roman" panose="02020603050405020304" pitchFamily="18" charset="0"/>
                    <a:cs typeface="Times New Roman" panose="02020603050405020304" pitchFamily="18" charset="0"/>
                  </a:rPr>
                  <a:t>1  0 / 1</a:t>
                </a:r>
                <a:endParaRPr lang="en-US" altLang="zh-CN" sz="2400">
                  <a:latin typeface="Times New Roman" panose="02020603050405020304" pitchFamily="18" charset="0"/>
                </a:endParaRPr>
              </a:p>
            </p:txBody>
          </p:sp>
          <p:sp>
            <p:nvSpPr>
              <p:cNvPr id="32781" name="Rectangle 31">
                <a:extLst>
                  <a:ext uri="{FF2B5EF4-FFF2-40B4-BE49-F238E27FC236}">
                    <a16:creationId xmlns:a16="http://schemas.microsoft.com/office/drawing/2014/main" id="{7CBB5E65-DC1A-6349-086F-6B6BD4800565}"/>
                  </a:ext>
                </a:extLst>
              </p:cNvPr>
              <p:cNvSpPr>
                <a:spLocks noChangeArrowheads="1"/>
              </p:cNvSpPr>
              <p:nvPr/>
            </p:nvSpPr>
            <p:spPr bwMode="auto">
              <a:xfrm>
                <a:off x="1039" y="3128"/>
                <a:ext cx="829" cy="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400">
                    <a:latin typeface="Times New Roman" panose="02020603050405020304" pitchFamily="18" charset="0"/>
                    <a:cs typeface="Times New Roman" panose="02020603050405020304" pitchFamily="18" charset="0"/>
                  </a:rPr>
                  <a:t>0  0 / 1</a:t>
                </a:r>
                <a:endParaRPr lang="en-US" altLang="zh-CN" sz="2400">
                  <a:latin typeface="Times New Roman" panose="02020603050405020304" pitchFamily="18" charset="0"/>
                </a:endParaRPr>
              </a:p>
            </p:txBody>
          </p:sp>
          <p:sp>
            <p:nvSpPr>
              <p:cNvPr id="32782" name="Rectangle 32">
                <a:extLst>
                  <a:ext uri="{FF2B5EF4-FFF2-40B4-BE49-F238E27FC236}">
                    <a16:creationId xmlns:a16="http://schemas.microsoft.com/office/drawing/2014/main" id="{6D5E0958-9C4A-27A7-C858-6A517BDF1EE2}"/>
                  </a:ext>
                </a:extLst>
              </p:cNvPr>
              <p:cNvSpPr>
                <a:spLocks noChangeArrowheads="1"/>
              </p:cNvSpPr>
              <p:nvPr/>
            </p:nvSpPr>
            <p:spPr bwMode="auto">
              <a:xfrm>
                <a:off x="317" y="3128"/>
                <a:ext cx="722" cy="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400">
                    <a:latin typeface="Times New Roman" panose="02020603050405020304" pitchFamily="18" charset="0"/>
                    <a:cs typeface="Times New Roman" panose="02020603050405020304" pitchFamily="18" charset="0"/>
                  </a:rPr>
                  <a:t>1  1</a:t>
                </a:r>
                <a:endParaRPr lang="en-US" altLang="zh-CN" sz="2400">
                  <a:latin typeface="Times New Roman" panose="02020603050405020304" pitchFamily="18" charset="0"/>
                </a:endParaRPr>
              </a:p>
            </p:txBody>
          </p:sp>
          <p:sp>
            <p:nvSpPr>
              <p:cNvPr id="32783" name="Rectangle 33">
                <a:extLst>
                  <a:ext uri="{FF2B5EF4-FFF2-40B4-BE49-F238E27FC236}">
                    <a16:creationId xmlns:a16="http://schemas.microsoft.com/office/drawing/2014/main" id="{AC694AC3-40C6-0B68-E6E8-3C1C757FA56F}"/>
                  </a:ext>
                </a:extLst>
              </p:cNvPr>
              <p:cNvSpPr>
                <a:spLocks noChangeArrowheads="1"/>
              </p:cNvSpPr>
              <p:nvPr/>
            </p:nvSpPr>
            <p:spPr bwMode="auto">
              <a:xfrm>
                <a:off x="1868" y="2727"/>
                <a:ext cx="831" cy="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400">
                    <a:latin typeface="Times New Roman" panose="02020603050405020304" pitchFamily="18" charset="0"/>
                    <a:cs typeface="Times New Roman" panose="02020603050405020304" pitchFamily="18" charset="0"/>
                  </a:rPr>
                  <a:t>0  1 / 0</a:t>
                </a:r>
                <a:endParaRPr lang="en-US" altLang="zh-CN" sz="2400">
                  <a:latin typeface="Times New Roman" panose="02020603050405020304" pitchFamily="18" charset="0"/>
                </a:endParaRPr>
              </a:p>
            </p:txBody>
          </p:sp>
          <p:sp>
            <p:nvSpPr>
              <p:cNvPr id="32784" name="Rectangle 34">
                <a:extLst>
                  <a:ext uri="{FF2B5EF4-FFF2-40B4-BE49-F238E27FC236}">
                    <a16:creationId xmlns:a16="http://schemas.microsoft.com/office/drawing/2014/main" id="{BC62FA55-4D0F-B9FE-7B52-FDAD01FE4A74}"/>
                  </a:ext>
                </a:extLst>
              </p:cNvPr>
              <p:cNvSpPr>
                <a:spLocks noChangeArrowheads="1"/>
              </p:cNvSpPr>
              <p:nvPr/>
            </p:nvSpPr>
            <p:spPr bwMode="auto">
              <a:xfrm>
                <a:off x="1039" y="2727"/>
                <a:ext cx="829" cy="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400">
                    <a:latin typeface="Times New Roman" panose="02020603050405020304" pitchFamily="18" charset="0"/>
                    <a:cs typeface="Times New Roman" panose="02020603050405020304" pitchFamily="18" charset="0"/>
                  </a:rPr>
                  <a:t>1  1 / 0</a:t>
                </a:r>
                <a:endParaRPr lang="en-US" altLang="zh-CN" sz="2400">
                  <a:latin typeface="Times New Roman" panose="02020603050405020304" pitchFamily="18" charset="0"/>
                </a:endParaRPr>
              </a:p>
            </p:txBody>
          </p:sp>
          <p:sp>
            <p:nvSpPr>
              <p:cNvPr id="32785" name="Rectangle 35">
                <a:extLst>
                  <a:ext uri="{FF2B5EF4-FFF2-40B4-BE49-F238E27FC236}">
                    <a16:creationId xmlns:a16="http://schemas.microsoft.com/office/drawing/2014/main" id="{5C6B0AD0-429B-236F-91FE-2E8B658D7D08}"/>
                  </a:ext>
                </a:extLst>
              </p:cNvPr>
              <p:cNvSpPr>
                <a:spLocks noChangeArrowheads="1"/>
              </p:cNvSpPr>
              <p:nvPr/>
            </p:nvSpPr>
            <p:spPr bwMode="auto">
              <a:xfrm>
                <a:off x="317" y="2727"/>
                <a:ext cx="722" cy="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400">
                    <a:latin typeface="Times New Roman" panose="02020603050405020304" pitchFamily="18" charset="0"/>
                    <a:cs typeface="Times New Roman" panose="02020603050405020304" pitchFamily="18" charset="0"/>
                  </a:rPr>
                  <a:t>1  0</a:t>
                </a:r>
                <a:endParaRPr lang="en-US" altLang="zh-CN" sz="2400">
                  <a:latin typeface="Times New Roman" panose="02020603050405020304" pitchFamily="18" charset="0"/>
                </a:endParaRPr>
              </a:p>
            </p:txBody>
          </p:sp>
          <p:sp>
            <p:nvSpPr>
              <p:cNvPr id="32786" name="Rectangle 36">
                <a:extLst>
                  <a:ext uri="{FF2B5EF4-FFF2-40B4-BE49-F238E27FC236}">
                    <a16:creationId xmlns:a16="http://schemas.microsoft.com/office/drawing/2014/main" id="{5E05DEDC-6BF2-FB34-1A49-75330041AB06}"/>
                  </a:ext>
                </a:extLst>
              </p:cNvPr>
              <p:cNvSpPr>
                <a:spLocks noChangeArrowheads="1"/>
              </p:cNvSpPr>
              <p:nvPr/>
            </p:nvSpPr>
            <p:spPr bwMode="auto">
              <a:xfrm>
                <a:off x="1868" y="2374"/>
                <a:ext cx="831" cy="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400">
                    <a:latin typeface="Times New Roman" panose="02020603050405020304" pitchFamily="18" charset="0"/>
                    <a:cs typeface="Times New Roman" panose="02020603050405020304" pitchFamily="18" charset="0"/>
                  </a:rPr>
                  <a:t>0  0 / 0</a:t>
                </a:r>
                <a:endParaRPr lang="en-US" altLang="zh-CN" sz="2400">
                  <a:latin typeface="Times New Roman" panose="02020603050405020304" pitchFamily="18" charset="0"/>
                </a:endParaRPr>
              </a:p>
            </p:txBody>
          </p:sp>
          <p:sp>
            <p:nvSpPr>
              <p:cNvPr id="32787" name="Rectangle 37">
                <a:extLst>
                  <a:ext uri="{FF2B5EF4-FFF2-40B4-BE49-F238E27FC236}">
                    <a16:creationId xmlns:a16="http://schemas.microsoft.com/office/drawing/2014/main" id="{98767C89-BB54-86A3-1648-1EB479ECA46F}"/>
                  </a:ext>
                </a:extLst>
              </p:cNvPr>
              <p:cNvSpPr>
                <a:spLocks noChangeArrowheads="1"/>
              </p:cNvSpPr>
              <p:nvPr/>
            </p:nvSpPr>
            <p:spPr bwMode="auto">
              <a:xfrm>
                <a:off x="1039" y="2374"/>
                <a:ext cx="829" cy="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400">
                    <a:latin typeface="Times New Roman" panose="02020603050405020304" pitchFamily="18" charset="0"/>
                    <a:cs typeface="Times New Roman" panose="02020603050405020304" pitchFamily="18" charset="0"/>
                  </a:rPr>
                  <a:t>1  0 / 0</a:t>
                </a:r>
                <a:endParaRPr lang="en-US" altLang="zh-CN" sz="2400">
                  <a:latin typeface="Times New Roman" panose="02020603050405020304" pitchFamily="18" charset="0"/>
                </a:endParaRPr>
              </a:p>
            </p:txBody>
          </p:sp>
          <p:sp>
            <p:nvSpPr>
              <p:cNvPr id="32788" name="Rectangle 38">
                <a:extLst>
                  <a:ext uri="{FF2B5EF4-FFF2-40B4-BE49-F238E27FC236}">
                    <a16:creationId xmlns:a16="http://schemas.microsoft.com/office/drawing/2014/main" id="{6333DA82-C9F1-28A9-E486-CB71099F0F35}"/>
                  </a:ext>
                </a:extLst>
              </p:cNvPr>
              <p:cNvSpPr>
                <a:spLocks noChangeArrowheads="1"/>
              </p:cNvSpPr>
              <p:nvPr/>
            </p:nvSpPr>
            <p:spPr bwMode="auto">
              <a:xfrm>
                <a:off x="317" y="2374"/>
                <a:ext cx="722" cy="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400">
                    <a:latin typeface="Times New Roman" panose="02020603050405020304" pitchFamily="18" charset="0"/>
                    <a:cs typeface="Times New Roman" panose="02020603050405020304" pitchFamily="18" charset="0"/>
                  </a:rPr>
                  <a:t>0  1</a:t>
                </a:r>
                <a:endParaRPr lang="en-US" altLang="zh-CN" sz="2400">
                  <a:latin typeface="Times New Roman" panose="02020603050405020304" pitchFamily="18" charset="0"/>
                </a:endParaRPr>
              </a:p>
            </p:txBody>
          </p:sp>
          <p:sp>
            <p:nvSpPr>
              <p:cNvPr id="32789" name="Rectangle 39">
                <a:extLst>
                  <a:ext uri="{FF2B5EF4-FFF2-40B4-BE49-F238E27FC236}">
                    <a16:creationId xmlns:a16="http://schemas.microsoft.com/office/drawing/2014/main" id="{1638373A-99BD-D4B2-7CF7-2CB51AE52170}"/>
                  </a:ext>
                </a:extLst>
              </p:cNvPr>
              <p:cNvSpPr>
                <a:spLocks noChangeArrowheads="1"/>
              </p:cNvSpPr>
              <p:nvPr/>
            </p:nvSpPr>
            <p:spPr bwMode="auto">
              <a:xfrm>
                <a:off x="1868" y="1985"/>
                <a:ext cx="831" cy="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400">
                    <a:latin typeface="Times New Roman" panose="02020603050405020304" pitchFamily="18" charset="0"/>
                    <a:cs typeface="Times New Roman" panose="02020603050405020304" pitchFamily="18" charset="0"/>
                  </a:rPr>
                  <a:t>1  1 / 0</a:t>
                </a:r>
                <a:endParaRPr lang="en-US" altLang="zh-CN" sz="2400">
                  <a:latin typeface="Times New Roman" panose="02020603050405020304" pitchFamily="18" charset="0"/>
                </a:endParaRPr>
              </a:p>
            </p:txBody>
          </p:sp>
          <p:sp>
            <p:nvSpPr>
              <p:cNvPr id="32790" name="Rectangle 40">
                <a:extLst>
                  <a:ext uri="{FF2B5EF4-FFF2-40B4-BE49-F238E27FC236}">
                    <a16:creationId xmlns:a16="http://schemas.microsoft.com/office/drawing/2014/main" id="{F9E7DF2F-6703-2818-F8FF-C927A548483C}"/>
                  </a:ext>
                </a:extLst>
              </p:cNvPr>
              <p:cNvSpPr>
                <a:spLocks noChangeArrowheads="1"/>
              </p:cNvSpPr>
              <p:nvPr/>
            </p:nvSpPr>
            <p:spPr bwMode="auto">
              <a:xfrm>
                <a:off x="1039" y="1985"/>
                <a:ext cx="829" cy="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400">
                    <a:latin typeface="Times New Roman" panose="02020603050405020304" pitchFamily="18" charset="0"/>
                    <a:cs typeface="Times New Roman" panose="02020603050405020304" pitchFamily="18" charset="0"/>
                  </a:rPr>
                  <a:t>0  1 / 0</a:t>
                </a:r>
                <a:endParaRPr lang="en-US" altLang="zh-CN" sz="2400">
                  <a:latin typeface="Times New Roman" panose="02020603050405020304" pitchFamily="18" charset="0"/>
                </a:endParaRPr>
              </a:p>
            </p:txBody>
          </p:sp>
          <p:sp>
            <p:nvSpPr>
              <p:cNvPr id="32791" name="Rectangle 41">
                <a:extLst>
                  <a:ext uri="{FF2B5EF4-FFF2-40B4-BE49-F238E27FC236}">
                    <a16:creationId xmlns:a16="http://schemas.microsoft.com/office/drawing/2014/main" id="{45C047B6-4C6F-45A4-3F6C-82D65C3C1ED5}"/>
                  </a:ext>
                </a:extLst>
              </p:cNvPr>
              <p:cNvSpPr>
                <a:spLocks noChangeArrowheads="1"/>
              </p:cNvSpPr>
              <p:nvPr/>
            </p:nvSpPr>
            <p:spPr bwMode="auto">
              <a:xfrm>
                <a:off x="317" y="1985"/>
                <a:ext cx="722" cy="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400">
                    <a:latin typeface="Times New Roman" panose="02020603050405020304" pitchFamily="18" charset="0"/>
                    <a:cs typeface="Times New Roman" panose="02020603050405020304" pitchFamily="18" charset="0"/>
                  </a:rPr>
                  <a:t>0  0</a:t>
                </a:r>
                <a:endParaRPr lang="en-US" altLang="zh-CN" sz="2400">
                  <a:latin typeface="Times New Roman" panose="02020603050405020304" pitchFamily="18" charset="0"/>
                </a:endParaRPr>
              </a:p>
            </p:txBody>
          </p:sp>
          <p:sp>
            <p:nvSpPr>
              <p:cNvPr id="32792" name="Rectangle 42">
                <a:extLst>
                  <a:ext uri="{FF2B5EF4-FFF2-40B4-BE49-F238E27FC236}">
                    <a16:creationId xmlns:a16="http://schemas.microsoft.com/office/drawing/2014/main" id="{E9489477-90B7-99B4-3CF1-9899E06B460D}"/>
                  </a:ext>
                </a:extLst>
              </p:cNvPr>
              <p:cNvSpPr>
                <a:spLocks noChangeArrowheads="1"/>
              </p:cNvSpPr>
              <p:nvPr/>
            </p:nvSpPr>
            <p:spPr bwMode="auto">
              <a:xfrm>
                <a:off x="1868" y="1698"/>
                <a:ext cx="831"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400">
                    <a:latin typeface="Times New Roman" panose="02020603050405020304" pitchFamily="18" charset="0"/>
                    <a:cs typeface="Times New Roman" panose="02020603050405020304" pitchFamily="18" charset="0"/>
                  </a:rPr>
                  <a:t>X=1</a:t>
                </a:r>
                <a:endParaRPr lang="en-US" altLang="zh-CN" sz="2400">
                  <a:latin typeface="Times New Roman" panose="02020603050405020304" pitchFamily="18" charset="0"/>
                </a:endParaRPr>
              </a:p>
            </p:txBody>
          </p:sp>
          <p:sp>
            <p:nvSpPr>
              <p:cNvPr id="32793" name="Rectangle 43">
                <a:extLst>
                  <a:ext uri="{FF2B5EF4-FFF2-40B4-BE49-F238E27FC236}">
                    <a16:creationId xmlns:a16="http://schemas.microsoft.com/office/drawing/2014/main" id="{AF5F69B0-B346-B6D9-B998-189676FE40EF}"/>
                  </a:ext>
                </a:extLst>
              </p:cNvPr>
              <p:cNvSpPr>
                <a:spLocks noChangeArrowheads="1"/>
              </p:cNvSpPr>
              <p:nvPr/>
            </p:nvSpPr>
            <p:spPr bwMode="auto">
              <a:xfrm>
                <a:off x="1039" y="1698"/>
                <a:ext cx="8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400">
                    <a:latin typeface="Times New Roman" panose="02020603050405020304" pitchFamily="18" charset="0"/>
                    <a:cs typeface="Times New Roman" panose="02020603050405020304" pitchFamily="18" charset="0"/>
                  </a:rPr>
                  <a:t>X=0</a:t>
                </a:r>
                <a:endParaRPr lang="en-US" altLang="zh-CN" sz="2400">
                  <a:latin typeface="Times New Roman" panose="02020603050405020304" pitchFamily="18" charset="0"/>
                </a:endParaRPr>
              </a:p>
            </p:txBody>
          </p:sp>
          <p:sp>
            <p:nvSpPr>
              <p:cNvPr id="32794" name="Rectangle 44">
                <a:extLst>
                  <a:ext uri="{FF2B5EF4-FFF2-40B4-BE49-F238E27FC236}">
                    <a16:creationId xmlns:a16="http://schemas.microsoft.com/office/drawing/2014/main" id="{D6B9ABFB-726F-2A52-5847-D06BBCA67F1E}"/>
                  </a:ext>
                </a:extLst>
              </p:cNvPr>
              <p:cNvSpPr>
                <a:spLocks noChangeArrowheads="1"/>
              </p:cNvSpPr>
              <p:nvPr/>
            </p:nvSpPr>
            <p:spPr bwMode="auto">
              <a:xfrm>
                <a:off x="1039" y="1344"/>
                <a:ext cx="1660" cy="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en-GB" altLang="zh-CN" sz="2400">
                  <a:latin typeface="Times New Roman" panose="02020603050405020304" pitchFamily="18" charset="0"/>
                </a:endParaRPr>
              </a:p>
            </p:txBody>
          </p:sp>
          <p:sp>
            <p:nvSpPr>
              <p:cNvPr id="32795" name="Rectangle 45">
                <a:extLst>
                  <a:ext uri="{FF2B5EF4-FFF2-40B4-BE49-F238E27FC236}">
                    <a16:creationId xmlns:a16="http://schemas.microsoft.com/office/drawing/2014/main" id="{DF0EE321-A245-6D83-3D8D-7CF653A47092}"/>
                  </a:ext>
                </a:extLst>
              </p:cNvPr>
              <p:cNvSpPr>
                <a:spLocks noChangeArrowheads="1"/>
              </p:cNvSpPr>
              <p:nvPr/>
            </p:nvSpPr>
            <p:spPr bwMode="auto">
              <a:xfrm>
                <a:off x="317" y="1344"/>
                <a:ext cx="722" cy="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en-GB" altLang="zh-CN" sz="2400">
                  <a:latin typeface="Times New Roman" panose="02020603050405020304" pitchFamily="18" charset="0"/>
                </a:endParaRPr>
              </a:p>
            </p:txBody>
          </p:sp>
          <p:sp>
            <p:nvSpPr>
              <p:cNvPr id="32796" name="Line 46">
                <a:extLst>
                  <a:ext uri="{FF2B5EF4-FFF2-40B4-BE49-F238E27FC236}">
                    <a16:creationId xmlns:a16="http://schemas.microsoft.com/office/drawing/2014/main" id="{C0471BCC-E93A-1B9D-44B4-443FEF064AB8}"/>
                  </a:ext>
                </a:extLst>
              </p:cNvPr>
              <p:cNvSpPr>
                <a:spLocks noChangeShapeType="1"/>
              </p:cNvSpPr>
              <p:nvPr/>
            </p:nvSpPr>
            <p:spPr bwMode="auto">
              <a:xfrm>
                <a:off x="317" y="1344"/>
                <a:ext cx="2382"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7" name="Line 47">
                <a:extLst>
                  <a:ext uri="{FF2B5EF4-FFF2-40B4-BE49-F238E27FC236}">
                    <a16:creationId xmlns:a16="http://schemas.microsoft.com/office/drawing/2014/main" id="{1037B2FC-B61F-DB3F-A41A-C0E325BFB542}"/>
                  </a:ext>
                </a:extLst>
              </p:cNvPr>
              <p:cNvSpPr>
                <a:spLocks noChangeShapeType="1"/>
              </p:cNvSpPr>
              <p:nvPr/>
            </p:nvSpPr>
            <p:spPr bwMode="auto">
              <a:xfrm>
                <a:off x="317" y="3563"/>
                <a:ext cx="2382"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8" name="Line 48">
                <a:extLst>
                  <a:ext uri="{FF2B5EF4-FFF2-40B4-BE49-F238E27FC236}">
                    <a16:creationId xmlns:a16="http://schemas.microsoft.com/office/drawing/2014/main" id="{BA1C0B19-F36B-8DA8-1A14-BC86DDCABC11}"/>
                  </a:ext>
                </a:extLst>
              </p:cNvPr>
              <p:cNvSpPr>
                <a:spLocks noChangeShapeType="1"/>
              </p:cNvSpPr>
              <p:nvPr/>
            </p:nvSpPr>
            <p:spPr bwMode="auto">
              <a:xfrm>
                <a:off x="317" y="1344"/>
                <a:ext cx="0" cy="641"/>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9" name="Line 49">
                <a:extLst>
                  <a:ext uri="{FF2B5EF4-FFF2-40B4-BE49-F238E27FC236}">
                    <a16:creationId xmlns:a16="http://schemas.microsoft.com/office/drawing/2014/main" id="{BEE73C5C-6EAA-AE7C-5F2D-213F7A5A8E03}"/>
                  </a:ext>
                </a:extLst>
              </p:cNvPr>
              <p:cNvSpPr>
                <a:spLocks noChangeShapeType="1"/>
              </p:cNvSpPr>
              <p:nvPr/>
            </p:nvSpPr>
            <p:spPr bwMode="auto">
              <a:xfrm>
                <a:off x="2699" y="1344"/>
                <a:ext cx="0" cy="2219"/>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0" name="Line 50">
                <a:extLst>
                  <a:ext uri="{FF2B5EF4-FFF2-40B4-BE49-F238E27FC236}">
                    <a16:creationId xmlns:a16="http://schemas.microsoft.com/office/drawing/2014/main" id="{CDFC5C9C-58F1-C404-E27E-F0959B44499C}"/>
                  </a:ext>
                </a:extLst>
              </p:cNvPr>
              <p:cNvSpPr>
                <a:spLocks noChangeShapeType="1"/>
              </p:cNvSpPr>
              <p:nvPr/>
            </p:nvSpPr>
            <p:spPr bwMode="auto">
              <a:xfrm>
                <a:off x="317" y="1985"/>
                <a:ext cx="2382"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1" name="Line 51">
                <a:extLst>
                  <a:ext uri="{FF2B5EF4-FFF2-40B4-BE49-F238E27FC236}">
                    <a16:creationId xmlns:a16="http://schemas.microsoft.com/office/drawing/2014/main" id="{CBE77DB9-FB3F-CC66-99B0-8292C47110E1}"/>
                  </a:ext>
                </a:extLst>
              </p:cNvPr>
              <p:cNvSpPr>
                <a:spLocks noChangeShapeType="1"/>
              </p:cNvSpPr>
              <p:nvPr/>
            </p:nvSpPr>
            <p:spPr bwMode="auto">
              <a:xfrm>
                <a:off x="317" y="1985"/>
                <a:ext cx="0" cy="1578"/>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2" name="Line 52">
                <a:extLst>
                  <a:ext uri="{FF2B5EF4-FFF2-40B4-BE49-F238E27FC236}">
                    <a16:creationId xmlns:a16="http://schemas.microsoft.com/office/drawing/2014/main" id="{773A5901-5F65-68D8-B3CC-82D3DC08F8C8}"/>
                  </a:ext>
                </a:extLst>
              </p:cNvPr>
              <p:cNvSpPr>
                <a:spLocks noChangeShapeType="1"/>
              </p:cNvSpPr>
              <p:nvPr/>
            </p:nvSpPr>
            <p:spPr bwMode="auto">
              <a:xfrm>
                <a:off x="1039" y="1344"/>
                <a:ext cx="0" cy="2219"/>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3" name="Line 53">
                <a:extLst>
                  <a:ext uri="{FF2B5EF4-FFF2-40B4-BE49-F238E27FC236}">
                    <a16:creationId xmlns:a16="http://schemas.microsoft.com/office/drawing/2014/main" id="{2869170B-5DA9-87E6-7BB6-2BD8DFB16FC7}"/>
                  </a:ext>
                </a:extLst>
              </p:cNvPr>
              <p:cNvSpPr>
                <a:spLocks noChangeShapeType="1"/>
              </p:cNvSpPr>
              <p:nvPr/>
            </p:nvSpPr>
            <p:spPr bwMode="auto">
              <a:xfrm>
                <a:off x="1868" y="1698"/>
                <a:ext cx="0" cy="1865"/>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4" name="Line 54">
                <a:extLst>
                  <a:ext uri="{FF2B5EF4-FFF2-40B4-BE49-F238E27FC236}">
                    <a16:creationId xmlns:a16="http://schemas.microsoft.com/office/drawing/2014/main" id="{AD0D91F3-D8B9-08FD-EE55-59B5E3CEB423}"/>
                  </a:ext>
                </a:extLst>
              </p:cNvPr>
              <p:cNvSpPr>
                <a:spLocks noChangeShapeType="1"/>
              </p:cNvSpPr>
              <p:nvPr/>
            </p:nvSpPr>
            <p:spPr bwMode="auto">
              <a:xfrm>
                <a:off x="1039" y="1698"/>
                <a:ext cx="166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5" name="Line 55">
                <a:extLst>
                  <a:ext uri="{FF2B5EF4-FFF2-40B4-BE49-F238E27FC236}">
                    <a16:creationId xmlns:a16="http://schemas.microsoft.com/office/drawing/2014/main" id="{3316A8D2-3AB1-153B-DDFD-9A9BD3D8391A}"/>
                  </a:ext>
                </a:extLst>
              </p:cNvPr>
              <p:cNvSpPr>
                <a:spLocks noChangeShapeType="1"/>
              </p:cNvSpPr>
              <p:nvPr/>
            </p:nvSpPr>
            <p:spPr bwMode="auto">
              <a:xfrm>
                <a:off x="317" y="2374"/>
                <a:ext cx="2382"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6" name="Line 56">
                <a:extLst>
                  <a:ext uri="{FF2B5EF4-FFF2-40B4-BE49-F238E27FC236}">
                    <a16:creationId xmlns:a16="http://schemas.microsoft.com/office/drawing/2014/main" id="{3D22B910-FEB0-EEFA-61BD-E90A84FAF5BC}"/>
                  </a:ext>
                </a:extLst>
              </p:cNvPr>
              <p:cNvSpPr>
                <a:spLocks noChangeShapeType="1"/>
              </p:cNvSpPr>
              <p:nvPr/>
            </p:nvSpPr>
            <p:spPr bwMode="auto">
              <a:xfrm>
                <a:off x="317" y="2727"/>
                <a:ext cx="2382"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7" name="Line 57">
                <a:extLst>
                  <a:ext uri="{FF2B5EF4-FFF2-40B4-BE49-F238E27FC236}">
                    <a16:creationId xmlns:a16="http://schemas.microsoft.com/office/drawing/2014/main" id="{431B07C7-9D8F-F70F-B291-4D8B4C93EB5F}"/>
                  </a:ext>
                </a:extLst>
              </p:cNvPr>
              <p:cNvSpPr>
                <a:spLocks noChangeShapeType="1"/>
              </p:cNvSpPr>
              <p:nvPr/>
            </p:nvSpPr>
            <p:spPr bwMode="auto">
              <a:xfrm>
                <a:off x="317" y="3128"/>
                <a:ext cx="2382"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8" name="AutoShape 60">
                <a:extLst>
                  <a:ext uri="{FF2B5EF4-FFF2-40B4-BE49-F238E27FC236}">
                    <a16:creationId xmlns:a16="http://schemas.microsoft.com/office/drawing/2014/main" id="{EF797D3A-6EDF-4B82-DAD0-8BF92A6C9A32}"/>
                  </a:ext>
                </a:extLst>
              </p:cNvPr>
              <p:cNvSpPr>
                <a:spLocks noChangeArrowheads="1"/>
              </p:cNvSpPr>
              <p:nvPr/>
            </p:nvSpPr>
            <p:spPr bwMode="auto">
              <a:xfrm>
                <a:off x="883" y="3274"/>
                <a:ext cx="286" cy="96"/>
              </a:xfrm>
              <a:prstGeom prst="chevron">
                <a:avLst>
                  <a:gd name="adj" fmla="val 74479"/>
                </a:avLst>
              </a:prstGeom>
              <a:solidFill>
                <a:srgbClr val="FF9966"/>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32809" name="AutoShape 61">
                <a:extLst>
                  <a:ext uri="{FF2B5EF4-FFF2-40B4-BE49-F238E27FC236}">
                    <a16:creationId xmlns:a16="http://schemas.microsoft.com/office/drawing/2014/main" id="{404A4A10-2EF9-6AE6-2910-5B8286C91F43}"/>
                  </a:ext>
                </a:extLst>
              </p:cNvPr>
              <p:cNvSpPr>
                <a:spLocks noChangeArrowheads="1"/>
              </p:cNvSpPr>
              <p:nvPr/>
            </p:nvSpPr>
            <p:spPr bwMode="auto">
              <a:xfrm>
                <a:off x="883" y="2140"/>
                <a:ext cx="286" cy="96"/>
              </a:xfrm>
              <a:prstGeom prst="chevron">
                <a:avLst>
                  <a:gd name="adj" fmla="val 74479"/>
                </a:avLst>
              </a:prstGeom>
              <a:solidFill>
                <a:srgbClr val="FF9966"/>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32810" name="AutoShape 62">
                <a:extLst>
                  <a:ext uri="{FF2B5EF4-FFF2-40B4-BE49-F238E27FC236}">
                    <a16:creationId xmlns:a16="http://schemas.microsoft.com/office/drawing/2014/main" id="{068AEBF9-A74C-0C18-9FD4-8E8920C67199}"/>
                  </a:ext>
                </a:extLst>
              </p:cNvPr>
              <p:cNvSpPr>
                <a:spLocks noChangeArrowheads="1"/>
              </p:cNvSpPr>
              <p:nvPr/>
            </p:nvSpPr>
            <p:spPr bwMode="auto">
              <a:xfrm>
                <a:off x="883" y="2860"/>
                <a:ext cx="286" cy="96"/>
              </a:xfrm>
              <a:prstGeom prst="chevron">
                <a:avLst>
                  <a:gd name="adj" fmla="val 74479"/>
                </a:avLst>
              </a:prstGeom>
              <a:solidFill>
                <a:srgbClr val="FF9966"/>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32811" name="AutoShape 63">
                <a:extLst>
                  <a:ext uri="{FF2B5EF4-FFF2-40B4-BE49-F238E27FC236}">
                    <a16:creationId xmlns:a16="http://schemas.microsoft.com/office/drawing/2014/main" id="{125B63FF-B717-ABE0-C220-5DE4F3D07898}"/>
                  </a:ext>
                </a:extLst>
              </p:cNvPr>
              <p:cNvSpPr>
                <a:spLocks noChangeArrowheads="1"/>
              </p:cNvSpPr>
              <p:nvPr/>
            </p:nvSpPr>
            <p:spPr bwMode="auto">
              <a:xfrm>
                <a:off x="1697" y="2122"/>
                <a:ext cx="340" cy="114"/>
              </a:xfrm>
              <a:prstGeom prst="chevron">
                <a:avLst>
                  <a:gd name="adj" fmla="val 74561"/>
                </a:avLst>
              </a:prstGeom>
              <a:solidFill>
                <a:srgbClr val="00CC66"/>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32812" name="AutoShape 64">
                <a:extLst>
                  <a:ext uri="{FF2B5EF4-FFF2-40B4-BE49-F238E27FC236}">
                    <a16:creationId xmlns:a16="http://schemas.microsoft.com/office/drawing/2014/main" id="{45DD2870-9B42-DEF5-4DBF-B95ACD0D6D32}"/>
                  </a:ext>
                </a:extLst>
              </p:cNvPr>
              <p:cNvSpPr>
                <a:spLocks noChangeArrowheads="1"/>
              </p:cNvSpPr>
              <p:nvPr/>
            </p:nvSpPr>
            <p:spPr bwMode="auto">
              <a:xfrm>
                <a:off x="1697" y="2476"/>
                <a:ext cx="340" cy="114"/>
              </a:xfrm>
              <a:prstGeom prst="chevron">
                <a:avLst>
                  <a:gd name="adj" fmla="val 74561"/>
                </a:avLst>
              </a:prstGeom>
              <a:solidFill>
                <a:srgbClr val="00CC66"/>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32813" name="AutoShape 65">
                <a:extLst>
                  <a:ext uri="{FF2B5EF4-FFF2-40B4-BE49-F238E27FC236}">
                    <a16:creationId xmlns:a16="http://schemas.microsoft.com/office/drawing/2014/main" id="{717B0F19-E9B7-BFE6-E1CF-BCA74BD083D9}"/>
                  </a:ext>
                </a:extLst>
              </p:cNvPr>
              <p:cNvSpPr>
                <a:spLocks noChangeArrowheads="1"/>
              </p:cNvSpPr>
              <p:nvPr/>
            </p:nvSpPr>
            <p:spPr bwMode="auto">
              <a:xfrm>
                <a:off x="1697" y="2872"/>
                <a:ext cx="340" cy="114"/>
              </a:xfrm>
              <a:prstGeom prst="chevron">
                <a:avLst>
                  <a:gd name="adj" fmla="val 74561"/>
                </a:avLst>
              </a:prstGeom>
              <a:solidFill>
                <a:srgbClr val="00CC66"/>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32814" name="AutoShape 66">
                <a:extLst>
                  <a:ext uri="{FF2B5EF4-FFF2-40B4-BE49-F238E27FC236}">
                    <a16:creationId xmlns:a16="http://schemas.microsoft.com/office/drawing/2014/main" id="{C77D4950-9889-835C-EE3F-463E4B3A5DAB}"/>
                  </a:ext>
                </a:extLst>
              </p:cNvPr>
              <p:cNvSpPr>
                <a:spLocks noChangeArrowheads="1"/>
              </p:cNvSpPr>
              <p:nvPr/>
            </p:nvSpPr>
            <p:spPr bwMode="auto">
              <a:xfrm>
                <a:off x="1697" y="3274"/>
                <a:ext cx="340" cy="114"/>
              </a:xfrm>
              <a:prstGeom prst="chevron">
                <a:avLst>
                  <a:gd name="adj" fmla="val 74561"/>
                </a:avLst>
              </a:prstGeom>
              <a:solidFill>
                <a:srgbClr val="00CC66"/>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32815" name="AutoShape 68">
                <a:extLst>
                  <a:ext uri="{FF2B5EF4-FFF2-40B4-BE49-F238E27FC236}">
                    <a16:creationId xmlns:a16="http://schemas.microsoft.com/office/drawing/2014/main" id="{BBD7D213-025A-7314-325C-37ECBA63301A}"/>
                  </a:ext>
                </a:extLst>
              </p:cNvPr>
              <p:cNvSpPr>
                <a:spLocks noChangeArrowheads="1"/>
              </p:cNvSpPr>
              <p:nvPr/>
            </p:nvSpPr>
            <p:spPr bwMode="auto">
              <a:xfrm>
                <a:off x="881" y="2476"/>
                <a:ext cx="286" cy="96"/>
              </a:xfrm>
              <a:prstGeom prst="chevron">
                <a:avLst>
                  <a:gd name="adj" fmla="val 74479"/>
                </a:avLst>
              </a:prstGeom>
              <a:solidFill>
                <a:srgbClr val="FF9966"/>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sp>
          <p:nvSpPr>
            <p:cNvPr id="32773" name="Rectangle 75">
              <a:extLst>
                <a:ext uri="{FF2B5EF4-FFF2-40B4-BE49-F238E27FC236}">
                  <a16:creationId xmlns:a16="http://schemas.microsoft.com/office/drawing/2014/main" id="{90CAD3A4-AA48-A6C7-9705-2211F90F6589}"/>
                </a:ext>
              </a:extLst>
            </p:cNvPr>
            <p:cNvSpPr>
              <a:spLocks noChangeArrowheads="1"/>
            </p:cNvSpPr>
            <p:nvPr/>
          </p:nvSpPr>
          <p:spPr bwMode="auto">
            <a:xfrm>
              <a:off x="612" y="845"/>
              <a:ext cx="1429"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kumimoji="1" lang="zh-CN" altLang="en-US" sz="2400">
                  <a:solidFill>
                    <a:srgbClr val="000066"/>
                  </a:solidFill>
                  <a:latin typeface="Times New Roman" panose="02020603050405020304" pitchFamily="18" charset="0"/>
                </a:rPr>
                <a:t>画出状态图</a:t>
              </a:r>
              <a:endParaRPr kumimoji="1" lang="zh-CN" altLang="en-US" sz="2400">
                <a:solidFill>
                  <a:schemeClr val="tx2"/>
                </a:solidFill>
                <a:latin typeface="Times New Roman" panose="02020603050405020304" pitchFamily="18"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88178"/>
                                        </p:tgtEl>
                                        <p:attrNameLst>
                                          <p:attrName>style.visibility</p:attrName>
                                        </p:attrNameLst>
                                      </p:cBhvr>
                                      <p:to>
                                        <p:strVal val="visible"/>
                                      </p:to>
                                    </p:set>
                                    <p:animEffect transition="in" filter="wipe(up)">
                                      <p:cBhvr>
                                        <p:cTn id="7" dur="500"/>
                                        <p:tgtEl>
                                          <p:spTgt spid="38817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88177"/>
                                        </p:tgtEl>
                                        <p:attrNameLst>
                                          <p:attrName>style.visibility</p:attrName>
                                        </p:attrNameLst>
                                      </p:cBhvr>
                                      <p:to>
                                        <p:strVal val="visible"/>
                                      </p:to>
                                    </p:set>
                                    <p:animEffect transition="in" filter="box(in)">
                                      <p:cBhvr>
                                        <p:cTn id="12" dur="500"/>
                                        <p:tgtEl>
                                          <p:spTgt spid="388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4">
            <a:extLst>
              <a:ext uri="{FF2B5EF4-FFF2-40B4-BE49-F238E27FC236}">
                <a16:creationId xmlns:a16="http://schemas.microsoft.com/office/drawing/2014/main" id="{F838F575-1A14-4332-9DF7-F41A2578E036}"/>
              </a:ext>
            </a:extLst>
          </p:cNvPr>
          <p:cNvSpPr>
            <a:spLocks noChangeArrowheads="1"/>
          </p:cNvSpPr>
          <p:nvPr/>
        </p:nvSpPr>
        <p:spPr bwMode="auto">
          <a:xfrm>
            <a:off x="0" y="27908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389145" name="Rectangle 25">
            <a:extLst>
              <a:ext uri="{FF2B5EF4-FFF2-40B4-BE49-F238E27FC236}">
                <a16:creationId xmlns:a16="http://schemas.microsoft.com/office/drawing/2014/main" id="{400C9379-FF51-CE4A-5813-9E1E6FEBEE0C}"/>
              </a:ext>
            </a:extLst>
          </p:cNvPr>
          <p:cNvSpPr>
            <a:spLocks noChangeArrowheads="1"/>
          </p:cNvSpPr>
          <p:nvPr/>
        </p:nvSpPr>
        <p:spPr bwMode="auto">
          <a:xfrm>
            <a:off x="539750" y="549275"/>
            <a:ext cx="4473575" cy="457200"/>
          </a:xfrm>
          <a:prstGeom prst="rect">
            <a:avLst/>
          </a:prstGeom>
          <a:solidFill>
            <a:srgbClr val="FFFFFF">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kumimoji="1" lang="zh-CN" altLang="en-US">
                <a:solidFill>
                  <a:srgbClr val="000066"/>
                </a:solidFill>
                <a:latin typeface="楷体_GB2312" pitchFamily="49" charset="-122"/>
                <a:ea typeface="楷体_GB2312" pitchFamily="49" charset="-122"/>
              </a:rPr>
              <a:t>根据状态转换表，画出波形图。</a:t>
            </a:r>
          </a:p>
        </p:txBody>
      </p:sp>
      <p:grpSp>
        <p:nvGrpSpPr>
          <p:cNvPr id="389146" name="Group 26">
            <a:extLst>
              <a:ext uri="{FF2B5EF4-FFF2-40B4-BE49-F238E27FC236}">
                <a16:creationId xmlns:a16="http://schemas.microsoft.com/office/drawing/2014/main" id="{00FC7CDE-866E-676B-2980-2ABF81B94BFD}"/>
              </a:ext>
            </a:extLst>
          </p:cNvPr>
          <p:cNvGrpSpPr>
            <a:grpSpLocks/>
          </p:cNvGrpSpPr>
          <p:nvPr/>
        </p:nvGrpSpPr>
        <p:grpSpPr bwMode="auto">
          <a:xfrm>
            <a:off x="215900" y="2565400"/>
            <a:ext cx="2700338" cy="2881313"/>
            <a:chOff x="113" y="2160"/>
            <a:chExt cx="1701" cy="1815"/>
          </a:xfrm>
        </p:grpSpPr>
        <p:graphicFrame>
          <p:nvGraphicFramePr>
            <p:cNvPr id="33822" name="Object 27">
              <a:extLst>
                <a:ext uri="{FF2B5EF4-FFF2-40B4-BE49-F238E27FC236}">
                  <a16:creationId xmlns:a16="http://schemas.microsoft.com/office/drawing/2014/main" id="{12F1EA5C-565E-6CAC-7E2A-853BDD2A942A}"/>
                </a:ext>
              </a:extLst>
            </p:cNvPr>
            <p:cNvGraphicFramePr>
              <a:graphicFrameLocks noChangeAspect="1"/>
            </p:cNvGraphicFramePr>
            <p:nvPr/>
          </p:nvGraphicFramePr>
          <p:xfrm>
            <a:off x="113" y="2375"/>
            <a:ext cx="431" cy="333"/>
          </p:xfrm>
          <a:graphic>
            <a:graphicData uri="http://schemas.openxmlformats.org/presentationml/2006/ole">
              <mc:AlternateContent xmlns:mc="http://schemas.openxmlformats.org/markup-compatibility/2006">
                <mc:Choice xmlns:v="urn:schemas-microsoft-com:vml" Requires="v">
                  <p:oleObj name="公式" r:id="rId2" imgW="380835" imgH="241195" progId="Equation.3">
                    <p:embed/>
                  </p:oleObj>
                </mc:Choice>
                <mc:Fallback>
                  <p:oleObj name="公式" r:id="rId2" imgW="380835" imgH="241195" progId="Equation.3">
                    <p:embed/>
                    <p:pic>
                      <p:nvPicPr>
                        <p:cNvPr id="0" name="Object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 y="2375"/>
                          <a:ext cx="431"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823" name="Object 28">
              <a:extLst>
                <a:ext uri="{FF2B5EF4-FFF2-40B4-BE49-F238E27FC236}">
                  <a16:creationId xmlns:a16="http://schemas.microsoft.com/office/drawing/2014/main" id="{FC09D89C-172B-DC74-ADBF-3AF050035B90}"/>
                </a:ext>
              </a:extLst>
            </p:cNvPr>
            <p:cNvGraphicFramePr>
              <a:graphicFrameLocks noChangeAspect="1"/>
            </p:cNvGraphicFramePr>
            <p:nvPr/>
          </p:nvGraphicFramePr>
          <p:xfrm>
            <a:off x="612" y="2390"/>
            <a:ext cx="748" cy="337"/>
          </p:xfrm>
          <a:graphic>
            <a:graphicData uri="http://schemas.openxmlformats.org/presentationml/2006/ole">
              <mc:AlternateContent xmlns:mc="http://schemas.openxmlformats.org/markup-compatibility/2006">
                <mc:Choice xmlns:v="urn:schemas-microsoft-com:vml" Requires="v">
                  <p:oleObj name="公式" r:id="rId4" imgW="558558" imgH="241195" progId="Equation.3">
                    <p:embed/>
                  </p:oleObj>
                </mc:Choice>
                <mc:Fallback>
                  <p:oleObj name="公式" r:id="rId4" imgW="558558" imgH="241195" progId="Equation.3">
                    <p:embed/>
                    <p:pic>
                      <p:nvPicPr>
                        <p:cNvPr id="0" name="Object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 y="2390"/>
                          <a:ext cx="748"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24" name="Rectangle 29">
              <a:extLst>
                <a:ext uri="{FF2B5EF4-FFF2-40B4-BE49-F238E27FC236}">
                  <a16:creationId xmlns:a16="http://schemas.microsoft.com/office/drawing/2014/main" id="{78FFBF89-4C2C-7499-B18C-C812C51CD2F7}"/>
                </a:ext>
              </a:extLst>
            </p:cNvPr>
            <p:cNvSpPr>
              <a:spLocks noChangeArrowheads="1"/>
            </p:cNvSpPr>
            <p:nvPr/>
          </p:nvSpPr>
          <p:spPr bwMode="auto">
            <a:xfrm>
              <a:off x="1481" y="3726"/>
              <a:ext cx="33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33825" name="Rectangle 30">
              <a:extLst>
                <a:ext uri="{FF2B5EF4-FFF2-40B4-BE49-F238E27FC236}">
                  <a16:creationId xmlns:a16="http://schemas.microsoft.com/office/drawing/2014/main" id="{3276FB2D-1D09-5C2B-21E5-92221A715FE7}"/>
                </a:ext>
              </a:extLst>
            </p:cNvPr>
            <p:cNvSpPr>
              <a:spLocks noChangeArrowheads="1"/>
            </p:cNvSpPr>
            <p:nvPr/>
          </p:nvSpPr>
          <p:spPr bwMode="auto">
            <a:xfrm>
              <a:off x="1029" y="3726"/>
              <a:ext cx="452"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1 0 </a:t>
              </a:r>
              <a:endParaRPr lang="en-US" altLang="zh-CN" sz="2000">
                <a:latin typeface="Arial" panose="020B0604020202020204" pitchFamily="34" charset="0"/>
              </a:endParaRPr>
            </a:p>
          </p:txBody>
        </p:sp>
        <p:sp>
          <p:nvSpPr>
            <p:cNvPr id="33826" name="Rectangle 31">
              <a:extLst>
                <a:ext uri="{FF2B5EF4-FFF2-40B4-BE49-F238E27FC236}">
                  <a16:creationId xmlns:a16="http://schemas.microsoft.com/office/drawing/2014/main" id="{0E872F3E-D31F-D674-E107-553AA8A835E3}"/>
                </a:ext>
              </a:extLst>
            </p:cNvPr>
            <p:cNvSpPr>
              <a:spLocks noChangeArrowheads="1"/>
            </p:cNvSpPr>
            <p:nvPr/>
          </p:nvSpPr>
          <p:spPr bwMode="auto">
            <a:xfrm>
              <a:off x="529" y="3726"/>
              <a:ext cx="50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0 0 </a:t>
              </a:r>
              <a:endParaRPr lang="en-US" altLang="zh-CN" sz="2000">
                <a:latin typeface="Arial" panose="020B0604020202020204" pitchFamily="34" charset="0"/>
              </a:endParaRPr>
            </a:p>
          </p:txBody>
        </p:sp>
        <p:sp>
          <p:nvSpPr>
            <p:cNvPr id="33827" name="Rectangle 32">
              <a:extLst>
                <a:ext uri="{FF2B5EF4-FFF2-40B4-BE49-F238E27FC236}">
                  <a16:creationId xmlns:a16="http://schemas.microsoft.com/office/drawing/2014/main" id="{DCF24F07-D65E-17BD-F81B-0BD98692E10C}"/>
                </a:ext>
              </a:extLst>
            </p:cNvPr>
            <p:cNvSpPr>
              <a:spLocks noChangeArrowheads="1"/>
            </p:cNvSpPr>
            <p:nvPr/>
          </p:nvSpPr>
          <p:spPr bwMode="auto">
            <a:xfrm>
              <a:off x="136" y="3726"/>
              <a:ext cx="39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1 1</a:t>
              </a:r>
              <a:endParaRPr lang="en-US" altLang="zh-CN" sz="2000">
                <a:latin typeface="Arial" panose="020B0604020202020204" pitchFamily="34" charset="0"/>
              </a:endParaRPr>
            </a:p>
          </p:txBody>
        </p:sp>
        <p:sp>
          <p:nvSpPr>
            <p:cNvPr id="33828" name="Rectangle 33">
              <a:extLst>
                <a:ext uri="{FF2B5EF4-FFF2-40B4-BE49-F238E27FC236}">
                  <a16:creationId xmlns:a16="http://schemas.microsoft.com/office/drawing/2014/main" id="{6EEEC2D5-E3CB-5510-67EB-D26C852ED7CC}"/>
                </a:ext>
              </a:extLst>
            </p:cNvPr>
            <p:cNvSpPr>
              <a:spLocks noChangeArrowheads="1"/>
            </p:cNvSpPr>
            <p:nvPr/>
          </p:nvSpPr>
          <p:spPr bwMode="auto">
            <a:xfrm>
              <a:off x="1481" y="3477"/>
              <a:ext cx="33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33829" name="Rectangle 34">
              <a:extLst>
                <a:ext uri="{FF2B5EF4-FFF2-40B4-BE49-F238E27FC236}">
                  <a16:creationId xmlns:a16="http://schemas.microsoft.com/office/drawing/2014/main" id="{6C73CD36-DAF3-A509-D8C3-F944D18D784B}"/>
                </a:ext>
              </a:extLst>
            </p:cNvPr>
            <p:cNvSpPr>
              <a:spLocks noChangeArrowheads="1"/>
            </p:cNvSpPr>
            <p:nvPr/>
          </p:nvSpPr>
          <p:spPr bwMode="auto">
            <a:xfrm>
              <a:off x="1029" y="3477"/>
              <a:ext cx="452"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0 1 </a:t>
              </a:r>
              <a:endParaRPr lang="en-US" altLang="zh-CN" sz="2000">
                <a:latin typeface="Arial" panose="020B0604020202020204" pitchFamily="34" charset="0"/>
              </a:endParaRPr>
            </a:p>
          </p:txBody>
        </p:sp>
        <p:sp>
          <p:nvSpPr>
            <p:cNvPr id="33830" name="Rectangle 35">
              <a:extLst>
                <a:ext uri="{FF2B5EF4-FFF2-40B4-BE49-F238E27FC236}">
                  <a16:creationId xmlns:a16="http://schemas.microsoft.com/office/drawing/2014/main" id="{542BD753-4B32-E5D1-3FEF-2525EC6B3E1C}"/>
                </a:ext>
              </a:extLst>
            </p:cNvPr>
            <p:cNvSpPr>
              <a:spLocks noChangeArrowheads="1"/>
            </p:cNvSpPr>
            <p:nvPr/>
          </p:nvSpPr>
          <p:spPr bwMode="auto">
            <a:xfrm>
              <a:off x="529" y="3477"/>
              <a:ext cx="50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1 1 </a:t>
              </a:r>
              <a:endParaRPr lang="en-US" altLang="zh-CN" sz="2000">
                <a:latin typeface="Arial" panose="020B0604020202020204" pitchFamily="34" charset="0"/>
              </a:endParaRPr>
            </a:p>
          </p:txBody>
        </p:sp>
        <p:sp>
          <p:nvSpPr>
            <p:cNvPr id="33831" name="Rectangle 36">
              <a:extLst>
                <a:ext uri="{FF2B5EF4-FFF2-40B4-BE49-F238E27FC236}">
                  <a16:creationId xmlns:a16="http://schemas.microsoft.com/office/drawing/2014/main" id="{CA49DFD2-7095-5F11-2625-A13B41F147EF}"/>
                </a:ext>
              </a:extLst>
            </p:cNvPr>
            <p:cNvSpPr>
              <a:spLocks noChangeArrowheads="1"/>
            </p:cNvSpPr>
            <p:nvPr/>
          </p:nvSpPr>
          <p:spPr bwMode="auto">
            <a:xfrm>
              <a:off x="136" y="3477"/>
              <a:ext cx="39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1 0</a:t>
              </a:r>
              <a:endParaRPr lang="en-US" altLang="zh-CN" sz="2000">
                <a:latin typeface="Arial" panose="020B0604020202020204" pitchFamily="34" charset="0"/>
              </a:endParaRPr>
            </a:p>
          </p:txBody>
        </p:sp>
        <p:sp>
          <p:nvSpPr>
            <p:cNvPr id="33832" name="Rectangle 37">
              <a:extLst>
                <a:ext uri="{FF2B5EF4-FFF2-40B4-BE49-F238E27FC236}">
                  <a16:creationId xmlns:a16="http://schemas.microsoft.com/office/drawing/2014/main" id="{81838049-53DE-559C-1485-79A83335D170}"/>
                </a:ext>
              </a:extLst>
            </p:cNvPr>
            <p:cNvSpPr>
              <a:spLocks noChangeArrowheads="1"/>
            </p:cNvSpPr>
            <p:nvPr/>
          </p:nvSpPr>
          <p:spPr bwMode="auto">
            <a:xfrm>
              <a:off x="1481" y="3226"/>
              <a:ext cx="333"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33833" name="Rectangle 38">
              <a:extLst>
                <a:ext uri="{FF2B5EF4-FFF2-40B4-BE49-F238E27FC236}">
                  <a16:creationId xmlns:a16="http://schemas.microsoft.com/office/drawing/2014/main" id="{E53D0691-C6F8-24C5-18CD-B26FB7333F65}"/>
                </a:ext>
              </a:extLst>
            </p:cNvPr>
            <p:cNvSpPr>
              <a:spLocks noChangeArrowheads="1"/>
            </p:cNvSpPr>
            <p:nvPr/>
          </p:nvSpPr>
          <p:spPr bwMode="auto">
            <a:xfrm>
              <a:off x="1029" y="3226"/>
              <a:ext cx="452"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0 0 </a:t>
              </a:r>
              <a:endParaRPr lang="en-US" altLang="zh-CN" sz="2000">
                <a:latin typeface="Arial" panose="020B0604020202020204" pitchFamily="34" charset="0"/>
              </a:endParaRPr>
            </a:p>
          </p:txBody>
        </p:sp>
        <p:sp>
          <p:nvSpPr>
            <p:cNvPr id="33834" name="Rectangle 39">
              <a:extLst>
                <a:ext uri="{FF2B5EF4-FFF2-40B4-BE49-F238E27FC236}">
                  <a16:creationId xmlns:a16="http://schemas.microsoft.com/office/drawing/2014/main" id="{AB2B082F-D9E6-F934-3209-07AE42F03569}"/>
                </a:ext>
              </a:extLst>
            </p:cNvPr>
            <p:cNvSpPr>
              <a:spLocks noChangeArrowheads="1"/>
            </p:cNvSpPr>
            <p:nvPr/>
          </p:nvSpPr>
          <p:spPr bwMode="auto">
            <a:xfrm>
              <a:off x="529" y="3226"/>
              <a:ext cx="500"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1 0 </a:t>
              </a:r>
              <a:endParaRPr lang="en-US" altLang="zh-CN" sz="2000">
                <a:latin typeface="Arial" panose="020B0604020202020204" pitchFamily="34" charset="0"/>
              </a:endParaRPr>
            </a:p>
          </p:txBody>
        </p:sp>
        <p:sp>
          <p:nvSpPr>
            <p:cNvPr id="33835" name="Rectangle 40">
              <a:extLst>
                <a:ext uri="{FF2B5EF4-FFF2-40B4-BE49-F238E27FC236}">
                  <a16:creationId xmlns:a16="http://schemas.microsoft.com/office/drawing/2014/main" id="{8025AD48-3712-175A-984D-A031EE478AE0}"/>
                </a:ext>
              </a:extLst>
            </p:cNvPr>
            <p:cNvSpPr>
              <a:spLocks noChangeArrowheads="1"/>
            </p:cNvSpPr>
            <p:nvPr/>
          </p:nvSpPr>
          <p:spPr bwMode="auto">
            <a:xfrm>
              <a:off x="136" y="3226"/>
              <a:ext cx="393"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0 1</a:t>
              </a:r>
              <a:endParaRPr lang="en-US" altLang="zh-CN" sz="2000">
                <a:latin typeface="Arial" panose="020B0604020202020204" pitchFamily="34" charset="0"/>
              </a:endParaRPr>
            </a:p>
          </p:txBody>
        </p:sp>
        <p:sp>
          <p:nvSpPr>
            <p:cNvPr id="33836" name="Rectangle 41">
              <a:extLst>
                <a:ext uri="{FF2B5EF4-FFF2-40B4-BE49-F238E27FC236}">
                  <a16:creationId xmlns:a16="http://schemas.microsoft.com/office/drawing/2014/main" id="{B9599756-F1E3-97FF-7689-EE7893638BEC}"/>
                </a:ext>
              </a:extLst>
            </p:cNvPr>
            <p:cNvSpPr>
              <a:spLocks noChangeArrowheads="1"/>
            </p:cNvSpPr>
            <p:nvPr/>
          </p:nvSpPr>
          <p:spPr bwMode="auto">
            <a:xfrm>
              <a:off x="1481" y="2977"/>
              <a:ext cx="33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33837" name="Rectangle 42">
              <a:extLst>
                <a:ext uri="{FF2B5EF4-FFF2-40B4-BE49-F238E27FC236}">
                  <a16:creationId xmlns:a16="http://schemas.microsoft.com/office/drawing/2014/main" id="{E70B25EB-BE26-1557-9E62-353B1832D92E}"/>
                </a:ext>
              </a:extLst>
            </p:cNvPr>
            <p:cNvSpPr>
              <a:spLocks noChangeArrowheads="1"/>
            </p:cNvSpPr>
            <p:nvPr/>
          </p:nvSpPr>
          <p:spPr bwMode="auto">
            <a:xfrm>
              <a:off x="1029" y="2977"/>
              <a:ext cx="452"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1 1</a:t>
              </a:r>
              <a:endParaRPr lang="en-US" altLang="zh-CN" sz="2000">
                <a:latin typeface="Arial" panose="020B0604020202020204" pitchFamily="34" charset="0"/>
              </a:endParaRPr>
            </a:p>
          </p:txBody>
        </p:sp>
        <p:sp>
          <p:nvSpPr>
            <p:cNvPr id="33838" name="Rectangle 43">
              <a:extLst>
                <a:ext uri="{FF2B5EF4-FFF2-40B4-BE49-F238E27FC236}">
                  <a16:creationId xmlns:a16="http://schemas.microsoft.com/office/drawing/2014/main" id="{B459CDF6-0394-ABF7-AD09-DF43BCA708B9}"/>
                </a:ext>
              </a:extLst>
            </p:cNvPr>
            <p:cNvSpPr>
              <a:spLocks noChangeArrowheads="1"/>
            </p:cNvSpPr>
            <p:nvPr/>
          </p:nvSpPr>
          <p:spPr bwMode="auto">
            <a:xfrm>
              <a:off x="529" y="2977"/>
              <a:ext cx="50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0 1</a:t>
              </a:r>
              <a:endParaRPr lang="en-US" altLang="zh-CN" sz="2000">
                <a:latin typeface="Arial" panose="020B0604020202020204" pitchFamily="34" charset="0"/>
              </a:endParaRPr>
            </a:p>
          </p:txBody>
        </p:sp>
        <p:sp>
          <p:nvSpPr>
            <p:cNvPr id="33839" name="Rectangle 44">
              <a:extLst>
                <a:ext uri="{FF2B5EF4-FFF2-40B4-BE49-F238E27FC236}">
                  <a16:creationId xmlns:a16="http://schemas.microsoft.com/office/drawing/2014/main" id="{24AB617D-3D34-C8EB-321F-8528839719B0}"/>
                </a:ext>
              </a:extLst>
            </p:cNvPr>
            <p:cNvSpPr>
              <a:spLocks noChangeArrowheads="1"/>
            </p:cNvSpPr>
            <p:nvPr/>
          </p:nvSpPr>
          <p:spPr bwMode="auto">
            <a:xfrm>
              <a:off x="136" y="2977"/>
              <a:ext cx="39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0 0</a:t>
              </a:r>
              <a:endParaRPr lang="en-US" altLang="zh-CN" sz="2000">
                <a:latin typeface="Arial" panose="020B0604020202020204" pitchFamily="34" charset="0"/>
              </a:endParaRPr>
            </a:p>
          </p:txBody>
        </p:sp>
        <p:sp>
          <p:nvSpPr>
            <p:cNvPr id="33840" name="Rectangle 45">
              <a:extLst>
                <a:ext uri="{FF2B5EF4-FFF2-40B4-BE49-F238E27FC236}">
                  <a16:creationId xmlns:a16="http://schemas.microsoft.com/office/drawing/2014/main" id="{4E1C314F-060F-E0FB-3FAE-D24414AE7364}"/>
                </a:ext>
              </a:extLst>
            </p:cNvPr>
            <p:cNvSpPr>
              <a:spLocks noChangeArrowheads="1"/>
            </p:cNvSpPr>
            <p:nvPr/>
          </p:nvSpPr>
          <p:spPr bwMode="auto">
            <a:xfrm>
              <a:off x="1029" y="2728"/>
              <a:ext cx="452"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i="1">
                  <a:latin typeface="Times New Roman" panose="02020603050405020304" pitchFamily="18" charset="0"/>
                  <a:cs typeface="Times New Roman" panose="02020603050405020304" pitchFamily="18" charset="0"/>
                </a:rPr>
                <a:t>X= </a:t>
              </a:r>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33841" name="Rectangle 46">
              <a:extLst>
                <a:ext uri="{FF2B5EF4-FFF2-40B4-BE49-F238E27FC236}">
                  <a16:creationId xmlns:a16="http://schemas.microsoft.com/office/drawing/2014/main" id="{1E4F916A-93A8-D4B0-B8E6-5703CC091037}"/>
                </a:ext>
              </a:extLst>
            </p:cNvPr>
            <p:cNvSpPr>
              <a:spLocks noChangeArrowheads="1"/>
            </p:cNvSpPr>
            <p:nvPr/>
          </p:nvSpPr>
          <p:spPr bwMode="auto">
            <a:xfrm>
              <a:off x="529" y="2728"/>
              <a:ext cx="50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i="1">
                  <a:latin typeface="Times New Roman" panose="02020603050405020304" pitchFamily="18" charset="0"/>
                  <a:cs typeface="Times New Roman" panose="02020603050405020304" pitchFamily="18" charset="0"/>
                </a:rPr>
                <a:t>X=</a:t>
              </a:r>
              <a:r>
                <a:rPr lang="en-US" altLang="zh-CN" sz="2000">
                  <a:latin typeface="Times New Roman" panose="02020603050405020304" pitchFamily="18" charset="0"/>
                  <a:cs typeface="Times New Roman" panose="02020603050405020304" pitchFamily="18" charset="0"/>
                </a:rPr>
                <a:t> 0</a:t>
              </a:r>
              <a:endParaRPr lang="en-US" altLang="zh-CN" sz="2000">
                <a:latin typeface="Arial" panose="020B0604020202020204" pitchFamily="34" charset="0"/>
              </a:endParaRPr>
            </a:p>
          </p:txBody>
        </p:sp>
        <p:sp>
          <p:nvSpPr>
            <p:cNvPr id="33842" name="Rectangle 47">
              <a:extLst>
                <a:ext uri="{FF2B5EF4-FFF2-40B4-BE49-F238E27FC236}">
                  <a16:creationId xmlns:a16="http://schemas.microsoft.com/office/drawing/2014/main" id="{ECAC3316-80FF-A117-19A3-D76743FD3DFA}"/>
                </a:ext>
              </a:extLst>
            </p:cNvPr>
            <p:cNvSpPr>
              <a:spLocks noChangeArrowheads="1"/>
            </p:cNvSpPr>
            <p:nvPr/>
          </p:nvSpPr>
          <p:spPr bwMode="auto">
            <a:xfrm>
              <a:off x="1481" y="2160"/>
              <a:ext cx="333" cy="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000" i="1">
                  <a:latin typeface="Times New Roman" panose="02020603050405020304" pitchFamily="18" charset="0"/>
                  <a:cs typeface="Times New Roman" panose="02020603050405020304" pitchFamily="18" charset="0"/>
                </a:rPr>
                <a:t>Y</a:t>
              </a:r>
            </a:p>
          </p:txBody>
        </p:sp>
        <p:sp>
          <p:nvSpPr>
            <p:cNvPr id="33843" name="Rectangle 48">
              <a:extLst>
                <a:ext uri="{FF2B5EF4-FFF2-40B4-BE49-F238E27FC236}">
                  <a16:creationId xmlns:a16="http://schemas.microsoft.com/office/drawing/2014/main" id="{CDEDB54B-E89E-B14D-216D-F209E639CAFF}"/>
                </a:ext>
              </a:extLst>
            </p:cNvPr>
            <p:cNvSpPr>
              <a:spLocks noChangeArrowheads="1"/>
            </p:cNvSpPr>
            <p:nvPr/>
          </p:nvSpPr>
          <p:spPr bwMode="auto">
            <a:xfrm>
              <a:off x="529" y="2160"/>
              <a:ext cx="952" cy="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en-GB" altLang="zh-CN" sz="2000" b="0"/>
            </a:p>
          </p:txBody>
        </p:sp>
        <p:sp>
          <p:nvSpPr>
            <p:cNvPr id="33844" name="Rectangle 49">
              <a:extLst>
                <a:ext uri="{FF2B5EF4-FFF2-40B4-BE49-F238E27FC236}">
                  <a16:creationId xmlns:a16="http://schemas.microsoft.com/office/drawing/2014/main" id="{1C99DD14-EF20-6B7F-FB4F-D7B235366F86}"/>
                </a:ext>
              </a:extLst>
            </p:cNvPr>
            <p:cNvSpPr>
              <a:spLocks noChangeArrowheads="1"/>
            </p:cNvSpPr>
            <p:nvPr/>
          </p:nvSpPr>
          <p:spPr bwMode="auto">
            <a:xfrm>
              <a:off x="136" y="2160"/>
              <a:ext cx="393" cy="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en-GB" altLang="zh-CN" sz="2000" b="0"/>
            </a:p>
          </p:txBody>
        </p:sp>
        <p:sp>
          <p:nvSpPr>
            <p:cNvPr id="33845" name="Line 50">
              <a:extLst>
                <a:ext uri="{FF2B5EF4-FFF2-40B4-BE49-F238E27FC236}">
                  <a16:creationId xmlns:a16="http://schemas.microsoft.com/office/drawing/2014/main" id="{1FA93276-329F-9953-F371-EBA5211CEC5B}"/>
                </a:ext>
              </a:extLst>
            </p:cNvPr>
            <p:cNvSpPr>
              <a:spLocks noChangeShapeType="1"/>
            </p:cNvSpPr>
            <p:nvPr/>
          </p:nvSpPr>
          <p:spPr bwMode="auto">
            <a:xfrm>
              <a:off x="136" y="2160"/>
              <a:ext cx="1678"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46" name="Line 51">
              <a:extLst>
                <a:ext uri="{FF2B5EF4-FFF2-40B4-BE49-F238E27FC236}">
                  <a16:creationId xmlns:a16="http://schemas.microsoft.com/office/drawing/2014/main" id="{99A47860-BD0D-28A3-D20B-27A09AAB3945}"/>
                </a:ext>
              </a:extLst>
            </p:cNvPr>
            <p:cNvSpPr>
              <a:spLocks noChangeShapeType="1"/>
            </p:cNvSpPr>
            <p:nvPr/>
          </p:nvSpPr>
          <p:spPr bwMode="auto">
            <a:xfrm>
              <a:off x="136" y="3975"/>
              <a:ext cx="1678"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47" name="Line 52">
              <a:extLst>
                <a:ext uri="{FF2B5EF4-FFF2-40B4-BE49-F238E27FC236}">
                  <a16:creationId xmlns:a16="http://schemas.microsoft.com/office/drawing/2014/main" id="{842627E0-74B3-14E2-76A3-D3551457B765}"/>
                </a:ext>
              </a:extLst>
            </p:cNvPr>
            <p:cNvSpPr>
              <a:spLocks noChangeShapeType="1"/>
            </p:cNvSpPr>
            <p:nvPr/>
          </p:nvSpPr>
          <p:spPr bwMode="auto">
            <a:xfrm>
              <a:off x="136" y="2160"/>
              <a:ext cx="0" cy="1815"/>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48" name="Line 53">
              <a:extLst>
                <a:ext uri="{FF2B5EF4-FFF2-40B4-BE49-F238E27FC236}">
                  <a16:creationId xmlns:a16="http://schemas.microsoft.com/office/drawing/2014/main" id="{77A26014-9347-C4D3-6D00-B9CAF7416589}"/>
                </a:ext>
              </a:extLst>
            </p:cNvPr>
            <p:cNvSpPr>
              <a:spLocks noChangeShapeType="1"/>
            </p:cNvSpPr>
            <p:nvPr/>
          </p:nvSpPr>
          <p:spPr bwMode="auto">
            <a:xfrm>
              <a:off x="1814" y="2160"/>
              <a:ext cx="0" cy="817"/>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49" name="Line 54">
              <a:extLst>
                <a:ext uri="{FF2B5EF4-FFF2-40B4-BE49-F238E27FC236}">
                  <a16:creationId xmlns:a16="http://schemas.microsoft.com/office/drawing/2014/main" id="{A2E76DDB-49F3-AB55-2200-8B487FD855EC}"/>
                </a:ext>
              </a:extLst>
            </p:cNvPr>
            <p:cNvSpPr>
              <a:spLocks noChangeShapeType="1"/>
            </p:cNvSpPr>
            <p:nvPr/>
          </p:nvSpPr>
          <p:spPr bwMode="auto">
            <a:xfrm>
              <a:off x="136" y="2977"/>
              <a:ext cx="1678"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50" name="Line 55">
              <a:extLst>
                <a:ext uri="{FF2B5EF4-FFF2-40B4-BE49-F238E27FC236}">
                  <a16:creationId xmlns:a16="http://schemas.microsoft.com/office/drawing/2014/main" id="{A94D604A-B6F8-1122-538C-8074395D53BB}"/>
                </a:ext>
              </a:extLst>
            </p:cNvPr>
            <p:cNvSpPr>
              <a:spLocks noChangeShapeType="1"/>
            </p:cNvSpPr>
            <p:nvPr/>
          </p:nvSpPr>
          <p:spPr bwMode="auto">
            <a:xfrm>
              <a:off x="529" y="2160"/>
              <a:ext cx="0" cy="1815"/>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51" name="Line 56">
              <a:extLst>
                <a:ext uri="{FF2B5EF4-FFF2-40B4-BE49-F238E27FC236}">
                  <a16:creationId xmlns:a16="http://schemas.microsoft.com/office/drawing/2014/main" id="{00BBABB2-F00A-A79E-CA9B-C151972E6BFF}"/>
                </a:ext>
              </a:extLst>
            </p:cNvPr>
            <p:cNvSpPr>
              <a:spLocks noChangeShapeType="1"/>
            </p:cNvSpPr>
            <p:nvPr/>
          </p:nvSpPr>
          <p:spPr bwMode="auto">
            <a:xfrm>
              <a:off x="1029" y="2728"/>
              <a:ext cx="0" cy="1247"/>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52" name="Line 57">
              <a:extLst>
                <a:ext uri="{FF2B5EF4-FFF2-40B4-BE49-F238E27FC236}">
                  <a16:creationId xmlns:a16="http://schemas.microsoft.com/office/drawing/2014/main" id="{B55D5A89-E2FC-EC69-5DFD-2170F33A148E}"/>
                </a:ext>
              </a:extLst>
            </p:cNvPr>
            <p:cNvSpPr>
              <a:spLocks noChangeShapeType="1"/>
            </p:cNvSpPr>
            <p:nvPr/>
          </p:nvSpPr>
          <p:spPr bwMode="auto">
            <a:xfrm>
              <a:off x="529" y="2728"/>
              <a:ext cx="952"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53" name="Line 58">
              <a:extLst>
                <a:ext uri="{FF2B5EF4-FFF2-40B4-BE49-F238E27FC236}">
                  <a16:creationId xmlns:a16="http://schemas.microsoft.com/office/drawing/2014/main" id="{BA0D138D-F28C-01B2-D7B6-A7B27455640A}"/>
                </a:ext>
              </a:extLst>
            </p:cNvPr>
            <p:cNvSpPr>
              <a:spLocks noChangeShapeType="1"/>
            </p:cNvSpPr>
            <p:nvPr/>
          </p:nvSpPr>
          <p:spPr bwMode="auto">
            <a:xfrm>
              <a:off x="1481" y="2160"/>
              <a:ext cx="0" cy="1815"/>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54" name="Line 59">
              <a:extLst>
                <a:ext uri="{FF2B5EF4-FFF2-40B4-BE49-F238E27FC236}">
                  <a16:creationId xmlns:a16="http://schemas.microsoft.com/office/drawing/2014/main" id="{D9A0BEF3-E99F-0353-658C-CAC63795EE6E}"/>
                </a:ext>
              </a:extLst>
            </p:cNvPr>
            <p:cNvSpPr>
              <a:spLocks noChangeShapeType="1"/>
            </p:cNvSpPr>
            <p:nvPr/>
          </p:nvSpPr>
          <p:spPr bwMode="auto">
            <a:xfrm>
              <a:off x="1814" y="2977"/>
              <a:ext cx="0" cy="998"/>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55" name="Line 60">
              <a:extLst>
                <a:ext uri="{FF2B5EF4-FFF2-40B4-BE49-F238E27FC236}">
                  <a16:creationId xmlns:a16="http://schemas.microsoft.com/office/drawing/2014/main" id="{028FA4BD-0B4B-AB1B-087D-95D3E5E1C4D4}"/>
                </a:ext>
              </a:extLst>
            </p:cNvPr>
            <p:cNvSpPr>
              <a:spLocks noChangeShapeType="1"/>
            </p:cNvSpPr>
            <p:nvPr/>
          </p:nvSpPr>
          <p:spPr bwMode="auto">
            <a:xfrm>
              <a:off x="136" y="3226"/>
              <a:ext cx="1678"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56" name="Line 61">
              <a:extLst>
                <a:ext uri="{FF2B5EF4-FFF2-40B4-BE49-F238E27FC236}">
                  <a16:creationId xmlns:a16="http://schemas.microsoft.com/office/drawing/2014/main" id="{1173BA4A-CC2F-AC74-6356-73338A21B358}"/>
                </a:ext>
              </a:extLst>
            </p:cNvPr>
            <p:cNvSpPr>
              <a:spLocks noChangeShapeType="1"/>
            </p:cNvSpPr>
            <p:nvPr/>
          </p:nvSpPr>
          <p:spPr bwMode="auto">
            <a:xfrm>
              <a:off x="136" y="3477"/>
              <a:ext cx="1678"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57" name="Line 62">
              <a:extLst>
                <a:ext uri="{FF2B5EF4-FFF2-40B4-BE49-F238E27FC236}">
                  <a16:creationId xmlns:a16="http://schemas.microsoft.com/office/drawing/2014/main" id="{71C75BC2-6F51-ED1B-A7C8-7CB78B988B10}"/>
                </a:ext>
              </a:extLst>
            </p:cNvPr>
            <p:cNvSpPr>
              <a:spLocks noChangeShapeType="1"/>
            </p:cNvSpPr>
            <p:nvPr/>
          </p:nvSpPr>
          <p:spPr bwMode="auto">
            <a:xfrm>
              <a:off x="136" y="3726"/>
              <a:ext cx="1678"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3797" name="Rectangle 74">
            <a:extLst>
              <a:ext uri="{FF2B5EF4-FFF2-40B4-BE49-F238E27FC236}">
                <a16:creationId xmlns:a16="http://schemas.microsoft.com/office/drawing/2014/main" id="{17113410-0662-A74B-29F5-4E750BF24A95}"/>
              </a:ext>
            </a:extLst>
          </p:cNvPr>
          <p:cNvSpPr>
            <a:spLocks noChangeArrowheads="1"/>
          </p:cNvSpPr>
          <p:nvPr/>
        </p:nvSpPr>
        <p:spPr bwMode="auto">
          <a:xfrm>
            <a:off x="0" y="27908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nvGrpSpPr>
          <p:cNvPr id="389207" name="Group 87">
            <a:extLst>
              <a:ext uri="{FF2B5EF4-FFF2-40B4-BE49-F238E27FC236}">
                <a16:creationId xmlns:a16="http://schemas.microsoft.com/office/drawing/2014/main" id="{EF32BA2C-BD36-118B-BA98-406C3014B6A1}"/>
              </a:ext>
            </a:extLst>
          </p:cNvPr>
          <p:cNvGrpSpPr>
            <a:grpSpLocks/>
          </p:cNvGrpSpPr>
          <p:nvPr/>
        </p:nvGrpSpPr>
        <p:grpSpPr bwMode="auto">
          <a:xfrm>
            <a:off x="2809875" y="2133600"/>
            <a:ext cx="6334125" cy="3548063"/>
            <a:chOff x="1975" y="1366"/>
            <a:chExt cx="3990" cy="2235"/>
          </a:xfrm>
        </p:grpSpPr>
        <p:grpSp>
          <p:nvGrpSpPr>
            <p:cNvPr id="33799" name="Group 63">
              <a:extLst>
                <a:ext uri="{FF2B5EF4-FFF2-40B4-BE49-F238E27FC236}">
                  <a16:creationId xmlns:a16="http://schemas.microsoft.com/office/drawing/2014/main" id="{5E53F3FE-2443-745C-36D3-49E3383A6533}"/>
                </a:ext>
              </a:extLst>
            </p:cNvPr>
            <p:cNvGrpSpPr>
              <a:grpSpLocks/>
            </p:cNvGrpSpPr>
            <p:nvPr/>
          </p:nvGrpSpPr>
          <p:grpSpPr bwMode="auto">
            <a:xfrm>
              <a:off x="2663" y="1525"/>
              <a:ext cx="1202" cy="1792"/>
              <a:chOff x="2880" y="1525"/>
              <a:chExt cx="1202" cy="1792"/>
            </a:xfrm>
          </p:grpSpPr>
          <p:sp>
            <p:nvSpPr>
              <p:cNvPr id="33818" name="Line 64">
                <a:extLst>
                  <a:ext uri="{FF2B5EF4-FFF2-40B4-BE49-F238E27FC236}">
                    <a16:creationId xmlns:a16="http://schemas.microsoft.com/office/drawing/2014/main" id="{01ED0C93-9515-69E3-EE71-07735DFD2690}"/>
                  </a:ext>
                </a:extLst>
              </p:cNvPr>
              <p:cNvSpPr>
                <a:spLocks noChangeShapeType="1"/>
              </p:cNvSpPr>
              <p:nvPr/>
            </p:nvSpPr>
            <p:spPr bwMode="auto">
              <a:xfrm flipH="1">
                <a:off x="3673" y="1525"/>
                <a:ext cx="23" cy="1701"/>
              </a:xfrm>
              <a:prstGeom prst="line">
                <a:avLst/>
              </a:prstGeom>
              <a:noFill/>
              <a:ln w="28575">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19" name="Line 65">
                <a:extLst>
                  <a:ext uri="{FF2B5EF4-FFF2-40B4-BE49-F238E27FC236}">
                    <a16:creationId xmlns:a16="http://schemas.microsoft.com/office/drawing/2014/main" id="{042D2675-3AFB-FE05-C269-D28D13478FF5}"/>
                  </a:ext>
                </a:extLst>
              </p:cNvPr>
              <p:cNvSpPr>
                <a:spLocks noChangeShapeType="1"/>
              </p:cNvSpPr>
              <p:nvPr/>
            </p:nvSpPr>
            <p:spPr bwMode="auto">
              <a:xfrm flipH="1">
                <a:off x="3288" y="1599"/>
                <a:ext cx="0" cy="1559"/>
              </a:xfrm>
              <a:prstGeom prst="line">
                <a:avLst/>
              </a:prstGeom>
              <a:noFill/>
              <a:ln w="28575">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20" name="Line 66">
                <a:extLst>
                  <a:ext uri="{FF2B5EF4-FFF2-40B4-BE49-F238E27FC236}">
                    <a16:creationId xmlns:a16="http://schemas.microsoft.com/office/drawing/2014/main" id="{B4677183-399D-C506-9278-FA26ABC0615C}"/>
                  </a:ext>
                </a:extLst>
              </p:cNvPr>
              <p:cNvSpPr>
                <a:spLocks noChangeShapeType="1"/>
              </p:cNvSpPr>
              <p:nvPr/>
            </p:nvSpPr>
            <p:spPr bwMode="auto">
              <a:xfrm flipH="1">
                <a:off x="2880" y="1571"/>
                <a:ext cx="0" cy="1474"/>
              </a:xfrm>
              <a:prstGeom prst="line">
                <a:avLst/>
              </a:prstGeom>
              <a:noFill/>
              <a:ln w="28575">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21" name="Line 67">
                <a:extLst>
                  <a:ext uri="{FF2B5EF4-FFF2-40B4-BE49-F238E27FC236}">
                    <a16:creationId xmlns:a16="http://schemas.microsoft.com/office/drawing/2014/main" id="{724B0DC3-77DC-F23A-12C9-A66EF835E1AE}"/>
                  </a:ext>
                </a:extLst>
              </p:cNvPr>
              <p:cNvSpPr>
                <a:spLocks noChangeShapeType="1"/>
              </p:cNvSpPr>
              <p:nvPr/>
            </p:nvSpPr>
            <p:spPr bwMode="auto">
              <a:xfrm flipH="1">
                <a:off x="4082" y="1594"/>
                <a:ext cx="0" cy="1723"/>
              </a:xfrm>
              <a:prstGeom prst="line">
                <a:avLst/>
              </a:prstGeom>
              <a:noFill/>
              <a:ln w="28575">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3800" name="Group 68">
              <a:extLst>
                <a:ext uri="{FF2B5EF4-FFF2-40B4-BE49-F238E27FC236}">
                  <a16:creationId xmlns:a16="http://schemas.microsoft.com/office/drawing/2014/main" id="{899140DA-DD99-3D31-BBB2-8793B79910DF}"/>
                </a:ext>
              </a:extLst>
            </p:cNvPr>
            <p:cNvGrpSpPr>
              <a:grpSpLocks/>
            </p:cNvGrpSpPr>
            <p:nvPr/>
          </p:nvGrpSpPr>
          <p:grpSpPr bwMode="auto">
            <a:xfrm>
              <a:off x="4296" y="1616"/>
              <a:ext cx="1247" cy="1718"/>
              <a:chOff x="4296" y="1616"/>
              <a:chExt cx="1247" cy="1718"/>
            </a:xfrm>
          </p:grpSpPr>
          <p:grpSp>
            <p:nvGrpSpPr>
              <p:cNvPr id="33813" name="Group 69">
                <a:extLst>
                  <a:ext uri="{FF2B5EF4-FFF2-40B4-BE49-F238E27FC236}">
                    <a16:creationId xmlns:a16="http://schemas.microsoft.com/office/drawing/2014/main" id="{886555E1-7E5C-45C7-E801-44AB2B7489AD}"/>
                  </a:ext>
                </a:extLst>
              </p:cNvPr>
              <p:cNvGrpSpPr>
                <a:grpSpLocks/>
              </p:cNvGrpSpPr>
              <p:nvPr/>
            </p:nvGrpSpPr>
            <p:grpSpPr bwMode="auto">
              <a:xfrm>
                <a:off x="4296" y="1616"/>
                <a:ext cx="816" cy="1718"/>
                <a:chOff x="4513" y="1616"/>
                <a:chExt cx="816" cy="1718"/>
              </a:xfrm>
            </p:grpSpPr>
            <p:sp>
              <p:nvSpPr>
                <p:cNvPr id="33815" name="Line 70">
                  <a:extLst>
                    <a:ext uri="{FF2B5EF4-FFF2-40B4-BE49-F238E27FC236}">
                      <a16:creationId xmlns:a16="http://schemas.microsoft.com/office/drawing/2014/main" id="{0E60FF48-16EC-8EFE-9719-92A7D82B40F5}"/>
                    </a:ext>
                  </a:extLst>
                </p:cNvPr>
                <p:cNvSpPr>
                  <a:spLocks noChangeShapeType="1"/>
                </p:cNvSpPr>
                <p:nvPr/>
              </p:nvSpPr>
              <p:spPr bwMode="auto">
                <a:xfrm flipH="1">
                  <a:off x="4921" y="1616"/>
                  <a:ext cx="0" cy="1559"/>
                </a:xfrm>
                <a:prstGeom prst="line">
                  <a:avLst/>
                </a:prstGeom>
                <a:noFill/>
                <a:ln w="28575">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16" name="Line 71">
                  <a:extLst>
                    <a:ext uri="{FF2B5EF4-FFF2-40B4-BE49-F238E27FC236}">
                      <a16:creationId xmlns:a16="http://schemas.microsoft.com/office/drawing/2014/main" id="{400A8273-41E1-A299-65A1-270565769C95}"/>
                    </a:ext>
                  </a:extLst>
                </p:cNvPr>
                <p:cNvSpPr>
                  <a:spLocks noChangeShapeType="1"/>
                </p:cNvSpPr>
                <p:nvPr/>
              </p:nvSpPr>
              <p:spPr bwMode="auto">
                <a:xfrm flipH="1">
                  <a:off x="4513" y="1661"/>
                  <a:ext cx="0" cy="1559"/>
                </a:xfrm>
                <a:prstGeom prst="line">
                  <a:avLst/>
                </a:prstGeom>
                <a:noFill/>
                <a:ln w="28575">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17" name="Line 72">
                  <a:extLst>
                    <a:ext uri="{FF2B5EF4-FFF2-40B4-BE49-F238E27FC236}">
                      <a16:creationId xmlns:a16="http://schemas.microsoft.com/office/drawing/2014/main" id="{9A24FFFB-2076-B334-851A-3141AEED5455}"/>
                    </a:ext>
                  </a:extLst>
                </p:cNvPr>
                <p:cNvSpPr>
                  <a:spLocks noChangeShapeType="1"/>
                </p:cNvSpPr>
                <p:nvPr/>
              </p:nvSpPr>
              <p:spPr bwMode="auto">
                <a:xfrm flipH="1">
                  <a:off x="5329" y="1639"/>
                  <a:ext cx="0" cy="1695"/>
                </a:xfrm>
                <a:prstGeom prst="line">
                  <a:avLst/>
                </a:prstGeom>
                <a:noFill/>
                <a:ln w="28575">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3814" name="Line 73">
                <a:extLst>
                  <a:ext uri="{FF2B5EF4-FFF2-40B4-BE49-F238E27FC236}">
                    <a16:creationId xmlns:a16="http://schemas.microsoft.com/office/drawing/2014/main" id="{0C5601F3-9ED6-695A-7358-95D0280128FB}"/>
                  </a:ext>
                </a:extLst>
              </p:cNvPr>
              <p:cNvSpPr>
                <a:spLocks noChangeShapeType="1"/>
              </p:cNvSpPr>
              <p:nvPr/>
            </p:nvSpPr>
            <p:spPr bwMode="auto">
              <a:xfrm flipH="1">
                <a:off x="5543" y="1639"/>
                <a:ext cx="0" cy="1565"/>
              </a:xfrm>
              <a:prstGeom prst="line">
                <a:avLst/>
              </a:prstGeom>
              <a:noFill/>
              <a:ln w="28575">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33801" name="Object 75">
              <a:extLst>
                <a:ext uri="{FF2B5EF4-FFF2-40B4-BE49-F238E27FC236}">
                  <a16:creationId xmlns:a16="http://schemas.microsoft.com/office/drawing/2014/main" id="{032F2E7D-994F-6CCF-6204-8936A1FBDBE5}"/>
                </a:ext>
              </a:extLst>
            </p:cNvPr>
            <p:cNvGraphicFramePr>
              <a:graphicFrameLocks noChangeAspect="1"/>
            </p:cNvGraphicFramePr>
            <p:nvPr/>
          </p:nvGraphicFramePr>
          <p:xfrm>
            <a:off x="2056" y="1366"/>
            <a:ext cx="3714" cy="763"/>
          </p:xfrm>
          <a:graphic>
            <a:graphicData uri="http://schemas.openxmlformats.org/presentationml/2006/ole">
              <mc:AlternateContent xmlns:mc="http://schemas.openxmlformats.org/markup-compatibility/2006">
                <mc:Choice xmlns:v="urn:schemas-microsoft-com:vml" Requires="v">
                  <p:oleObj name="图片" r:id="rId6" imgW="3202682" imgH="692266" progId="Word.Picture.8">
                    <p:embed/>
                  </p:oleObj>
                </mc:Choice>
                <mc:Fallback>
                  <p:oleObj name="图片" r:id="rId6" imgW="3202682" imgH="692266" progId="Word.Picture.8">
                    <p:embed/>
                    <p:pic>
                      <p:nvPicPr>
                        <p:cNvPr id="0" name="Object 7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6" y="1366"/>
                          <a:ext cx="3714" cy="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802" name="Object 76">
              <a:extLst>
                <a:ext uri="{FF2B5EF4-FFF2-40B4-BE49-F238E27FC236}">
                  <a16:creationId xmlns:a16="http://schemas.microsoft.com/office/drawing/2014/main" id="{EA8D4636-1CC4-A9C6-9DFB-BD0A9668B56B}"/>
                </a:ext>
              </a:extLst>
            </p:cNvPr>
            <p:cNvGraphicFramePr>
              <a:graphicFrameLocks noChangeAspect="1"/>
            </p:cNvGraphicFramePr>
            <p:nvPr/>
          </p:nvGraphicFramePr>
          <p:xfrm>
            <a:off x="2064" y="2410"/>
            <a:ext cx="3901" cy="1191"/>
          </p:xfrm>
          <a:graphic>
            <a:graphicData uri="http://schemas.openxmlformats.org/presentationml/2006/ole">
              <mc:AlternateContent xmlns:mc="http://schemas.openxmlformats.org/markup-compatibility/2006">
                <mc:Choice xmlns:v="urn:schemas-microsoft-com:vml" Requires="v">
                  <p:oleObj name="图片" r:id="rId8" imgW="3363957" imgH="1083283" progId="Word.Picture.8">
                    <p:embed/>
                  </p:oleObj>
                </mc:Choice>
                <mc:Fallback>
                  <p:oleObj name="图片" r:id="rId8" imgW="3363957" imgH="1083283" progId="Word.Picture.8">
                    <p:embed/>
                    <p:pic>
                      <p:nvPicPr>
                        <p:cNvPr id="0" name="Object 7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64" y="2410"/>
                          <a:ext cx="3901" cy="1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03" name="Rectangle 77">
              <a:extLst>
                <a:ext uri="{FF2B5EF4-FFF2-40B4-BE49-F238E27FC236}">
                  <a16:creationId xmlns:a16="http://schemas.microsoft.com/office/drawing/2014/main" id="{4C8E211A-8F0A-7438-CBEF-325E266FE529}"/>
                </a:ext>
              </a:extLst>
            </p:cNvPr>
            <p:cNvSpPr>
              <a:spLocks noChangeArrowheads="1"/>
            </p:cNvSpPr>
            <p:nvPr/>
          </p:nvSpPr>
          <p:spPr bwMode="auto">
            <a:xfrm>
              <a:off x="2663" y="2431"/>
              <a:ext cx="309"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kumimoji="1" lang="en-US" altLang="zh-CN" sz="2000">
                  <a:solidFill>
                    <a:srgbClr val="000066"/>
                  </a:solidFill>
                  <a:latin typeface="楷体_GB2312" pitchFamily="49" charset="-122"/>
                  <a:ea typeface="楷体_GB2312" pitchFamily="49" charset="-122"/>
                </a:rPr>
                <a:t>1</a:t>
              </a:r>
            </a:p>
            <a:p>
              <a:pPr eaLnBrk="1" hangingPunct="1"/>
              <a:endParaRPr kumimoji="1" lang="en-US" altLang="zh-CN" sz="2000">
                <a:solidFill>
                  <a:srgbClr val="000066"/>
                </a:solidFill>
                <a:latin typeface="楷体_GB2312" pitchFamily="49" charset="-122"/>
                <a:ea typeface="楷体_GB2312" pitchFamily="49" charset="-122"/>
              </a:endParaRPr>
            </a:p>
            <a:p>
              <a:pPr eaLnBrk="1" hangingPunct="1"/>
              <a:r>
                <a:rPr kumimoji="1" lang="en-US" altLang="zh-CN" sz="2000">
                  <a:solidFill>
                    <a:srgbClr val="000066"/>
                  </a:solidFill>
                  <a:latin typeface="楷体_GB2312" pitchFamily="49" charset="-122"/>
                  <a:ea typeface="楷体_GB2312" pitchFamily="49" charset="-122"/>
                </a:rPr>
                <a:t>0</a:t>
              </a:r>
            </a:p>
          </p:txBody>
        </p:sp>
        <p:sp>
          <p:nvSpPr>
            <p:cNvPr id="33804" name="Rectangle 78">
              <a:extLst>
                <a:ext uri="{FF2B5EF4-FFF2-40B4-BE49-F238E27FC236}">
                  <a16:creationId xmlns:a16="http://schemas.microsoft.com/office/drawing/2014/main" id="{CD57C4DC-B96C-DFEB-6582-88B54DE6A285}"/>
                </a:ext>
              </a:extLst>
            </p:cNvPr>
            <p:cNvSpPr>
              <a:spLocks noChangeArrowheads="1"/>
            </p:cNvSpPr>
            <p:nvPr/>
          </p:nvSpPr>
          <p:spPr bwMode="auto">
            <a:xfrm>
              <a:off x="3094" y="2431"/>
              <a:ext cx="309"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kumimoji="1" lang="en-US" altLang="zh-CN" sz="2000">
                  <a:solidFill>
                    <a:srgbClr val="000066"/>
                  </a:solidFill>
                  <a:latin typeface="楷体_GB2312" pitchFamily="49" charset="-122"/>
                  <a:ea typeface="楷体_GB2312" pitchFamily="49" charset="-122"/>
                </a:rPr>
                <a:t>0</a:t>
              </a:r>
            </a:p>
            <a:p>
              <a:pPr eaLnBrk="1" hangingPunct="1"/>
              <a:endParaRPr kumimoji="1" lang="en-US" altLang="zh-CN" sz="2000">
                <a:solidFill>
                  <a:srgbClr val="000066"/>
                </a:solidFill>
                <a:latin typeface="楷体_GB2312" pitchFamily="49" charset="-122"/>
                <a:ea typeface="楷体_GB2312" pitchFamily="49" charset="-122"/>
              </a:endParaRPr>
            </a:p>
            <a:p>
              <a:pPr eaLnBrk="1" hangingPunct="1"/>
              <a:r>
                <a:rPr kumimoji="1" lang="en-US" altLang="zh-CN" sz="2000">
                  <a:solidFill>
                    <a:srgbClr val="000066"/>
                  </a:solidFill>
                  <a:latin typeface="楷体_GB2312" pitchFamily="49" charset="-122"/>
                  <a:ea typeface="楷体_GB2312" pitchFamily="49" charset="-122"/>
                </a:rPr>
                <a:t>1</a:t>
              </a:r>
            </a:p>
          </p:txBody>
        </p:sp>
        <p:sp>
          <p:nvSpPr>
            <p:cNvPr id="33805" name="Rectangle 79">
              <a:extLst>
                <a:ext uri="{FF2B5EF4-FFF2-40B4-BE49-F238E27FC236}">
                  <a16:creationId xmlns:a16="http://schemas.microsoft.com/office/drawing/2014/main" id="{BC5DB7C9-0643-4D7C-8F85-75251C2802BF}"/>
                </a:ext>
              </a:extLst>
            </p:cNvPr>
            <p:cNvSpPr>
              <a:spLocks noChangeArrowheads="1"/>
            </p:cNvSpPr>
            <p:nvPr/>
          </p:nvSpPr>
          <p:spPr bwMode="auto">
            <a:xfrm>
              <a:off x="3457" y="2432"/>
              <a:ext cx="309"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kumimoji="1" lang="en-US" altLang="zh-CN" sz="2000">
                  <a:solidFill>
                    <a:srgbClr val="000066"/>
                  </a:solidFill>
                  <a:latin typeface="楷体_GB2312" pitchFamily="49" charset="-122"/>
                  <a:ea typeface="楷体_GB2312" pitchFamily="49" charset="-122"/>
                </a:rPr>
                <a:t>1</a:t>
              </a:r>
            </a:p>
            <a:p>
              <a:pPr eaLnBrk="1" hangingPunct="1"/>
              <a:endParaRPr kumimoji="1" lang="en-US" altLang="zh-CN" sz="2000">
                <a:solidFill>
                  <a:srgbClr val="000066"/>
                </a:solidFill>
                <a:latin typeface="楷体_GB2312" pitchFamily="49" charset="-122"/>
                <a:ea typeface="楷体_GB2312" pitchFamily="49" charset="-122"/>
              </a:endParaRPr>
            </a:p>
            <a:p>
              <a:pPr eaLnBrk="1" hangingPunct="1"/>
              <a:r>
                <a:rPr kumimoji="1" lang="en-US" altLang="zh-CN" sz="2000">
                  <a:solidFill>
                    <a:srgbClr val="000066"/>
                  </a:solidFill>
                  <a:latin typeface="楷体_GB2312" pitchFamily="49" charset="-122"/>
                  <a:ea typeface="楷体_GB2312" pitchFamily="49" charset="-122"/>
                </a:rPr>
                <a:t>1</a:t>
              </a:r>
            </a:p>
          </p:txBody>
        </p:sp>
        <p:sp>
          <p:nvSpPr>
            <p:cNvPr id="33806" name="Rectangle 80">
              <a:extLst>
                <a:ext uri="{FF2B5EF4-FFF2-40B4-BE49-F238E27FC236}">
                  <a16:creationId xmlns:a16="http://schemas.microsoft.com/office/drawing/2014/main" id="{D35DF313-1857-8854-3F6B-A682779C8B8D}"/>
                </a:ext>
              </a:extLst>
            </p:cNvPr>
            <p:cNvSpPr>
              <a:spLocks noChangeArrowheads="1"/>
            </p:cNvSpPr>
            <p:nvPr/>
          </p:nvSpPr>
          <p:spPr bwMode="auto">
            <a:xfrm>
              <a:off x="3912" y="2400"/>
              <a:ext cx="309"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kumimoji="1" lang="en-US" altLang="zh-CN" sz="2000">
                  <a:solidFill>
                    <a:srgbClr val="000066"/>
                  </a:solidFill>
                  <a:latin typeface="楷体_GB2312" pitchFamily="49" charset="-122"/>
                  <a:ea typeface="楷体_GB2312" pitchFamily="49" charset="-122"/>
                </a:rPr>
                <a:t>0</a:t>
              </a:r>
            </a:p>
            <a:p>
              <a:pPr eaLnBrk="1" hangingPunct="1"/>
              <a:endParaRPr kumimoji="1" lang="en-US" altLang="zh-CN" sz="2000">
                <a:solidFill>
                  <a:srgbClr val="000066"/>
                </a:solidFill>
                <a:latin typeface="楷体_GB2312" pitchFamily="49" charset="-122"/>
                <a:ea typeface="楷体_GB2312" pitchFamily="49" charset="-122"/>
              </a:endParaRPr>
            </a:p>
            <a:p>
              <a:pPr eaLnBrk="1" hangingPunct="1"/>
              <a:r>
                <a:rPr kumimoji="1" lang="en-US" altLang="zh-CN" sz="2000">
                  <a:solidFill>
                    <a:srgbClr val="000066"/>
                  </a:solidFill>
                  <a:latin typeface="楷体_GB2312" pitchFamily="49" charset="-122"/>
                  <a:ea typeface="楷体_GB2312" pitchFamily="49" charset="-122"/>
                </a:rPr>
                <a:t>0</a:t>
              </a:r>
            </a:p>
          </p:txBody>
        </p:sp>
        <p:sp>
          <p:nvSpPr>
            <p:cNvPr id="33807" name="Rectangle 81">
              <a:extLst>
                <a:ext uri="{FF2B5EF4-FFF2-40B4-BE49-F238E27FC236}">
                  <a16:creationId xmlns:a16="http://schemas.microsoft.com/office/drawing/2014/main" id="{D93C3132-6BE3-1555-029C-4E0CA44FB017}"/>
                </a:ext>
              </a:extLst>
            </p:cNvPr>
            <p:cNvSpPr>
              <a:spLocks noChangeArrowheads="1"/>
            </p:cNvSpPr>
            <p:nvPr/>
          </p:nvSpPr>
          <p:spPr bwMode="auto">
            <a:xfrm>
              <a:off x="4365" y="2422"/>
              <a:ext cx="309"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kumimoji="1" lang="en-US" altLang="zh-CN" sz="2000">
                  <a:solidFill>
                    <a:srgbClr val="000066"/>
                  </a:solidFill>
                  <a:latin typeface="楷体_GB2312" pitchFamily="49" charset="-122"/>
                  <a:ea typeface="楷体_GB2312" pitchFamily="49" charset="-122"/>
                </a:rPr>
                <a:t>1</a:t>
              </a:r>
            </a:p>
            <a:p>
              <a:pPr eaLnBrk="1" hangingPunct="1"/>
              <a:endParaRPr kumimoji="1" lang="en-US" altLang="zh-CN" sz="2000">
                <a:solidFill>
                  <a:srgbClr val="000066"/>
                </a:solidFill>
                <a:latin typeface="楷体_GB2312" pitchFamily="49" charset="-122"/>
                <a:ea typeface="楷体_GB2312" pitchFamily="49" charset="-122"/>
              </a:endParaRPr>
            </a:p>
            <a:p>
              <a:pPr eaLnBrk="1" hangingPunct="1"/>
              <a:r>
                <a:rPr kumimoji="1" lang="en-US" altLang="zh-CN" sz="2000">
                  <a:solidFill>
                    <a:srgbClr val="000066"/>
                  </a:solidFill>
                  <a:latin typeface="楷体_GB2312" pitchFamily="49" charset="-122"/>
                  <a:ea typeface="楷体_GB2312" pitchFamily="49" charset="-122"/>
                </a:rPr>
                <a:t>1</a:t>
              </a:r>
            </a:p>
          </p:txBody>
        </p:sp>
        <p:sp>
          <p:nvSpPr>
            <p:cNvPr id="33808" name="Rectangle 82">
              <a:extLst>
                <a:ext uri="{FF2B5EF4-FFF2-40B4-BE49-F238E27FC236}">
                  <a16:creationId xmlns:a16="http://schemas.microsoft.com/office/drawing/2014/main" id="{89953F8D-6FE0-60E8-8E72-3CC9EFF6D56F}"/>
                </a:ext>
              </a:extLst>
            </p:cNvPr>
            <p:cNvSpPr>
              <a:spLocks noChangeArrowheads="1"/>
            </p:cNvSpPr>
            <p:nvPr/>
          </p:nvSpPr>
          <p:spPr bwMode="auto">
            <a:xfrm>
              <a:off x="4728" y="2422"/>
              <a:ext cx="309"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kumimoji="1" lang="en-US" altLang="zh-CN" sz="2000">
                  <a:solidFill>
                    <a:srgbClr val="000066"/>
                  </a:solidFill>
                  <a:latin typeface="楷体_GB2312" pitchFamily="49" charset="-122"/>
                  <a:ea typeface="楷体_GB2312" pitchFamily="49" charset="-122"/>
                </a:rPr>
                <a:t>0</a:t>
              </a:r>
            </a:p>
            <a:p>
              <a:pPr eaLnBrk="1" hangingPunct="1"/>
              <a:endParaRPr kumimoji="1" lang="en-US" altLang="zh-CN" sz="2000">
                <a:solidFill>
                  <a:srgbClr val="000066"/>
                </a:solidFill>
                <a:latin typeface="楷体_GB2312" pitchFamily="49" charset="-122"/>
                <a:ea typeface="楷体_GB2312" pitchFamily="49" charset="-122"/>
              </a:endParaRPr>
            </a:p>
            <a:p>
              <a:pPr eaLnBrk="1" hangingPunct="1"/>
              <a:r>
                <a:rPr kumimoji="1" lang="en-US" altLang="zh-CN" sz="2000">
                  <a:solidFill>
                    <a:srgbClr val="000066"/>
                  </a:solidFill>
                  <a:latin typeface="楷体_GB2312" pitchFamily="49" charset="-122"/>
                  <a:ea typeface="楷体_GB2312" pitchFamily="49" charset="-122"/>
                </a:rPr>
                <a:t>1</a:t>
              </a:r>
            </a:p>
          </p:txBody>
        </p:sp>
        <p:sp>
          <p:nvSpPr>
            <p:cNvPr id="33809" name="Rectangle 83">
              <a:extLst>
                <a:ext uri="{FF2B5EF4-FFF2-40B4-BE49-F238E27FC236}">
                  <a16:creationId xmlns:a16="http://schemas.microsoft.com/office/drawing/2014/main" id="{F92604C7-5B2B-B6EE-41B3-09BFA6FA744E}"/>
                </a:ext>
              </a:extLst>
            </p:cNvPr>
            <p:cNvSpPr>
              <a:spLocks noChangeArrowheads="1"/>
            </p:cNvSpPr>
            <p:nvPr/>
          </p:nvSpPr>
          <p:spPr bwMode="auto">
            <a:xfrm>
              <a:off x="5136" y="2422"/>
              <a:ext cx="309"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kumimoji="1" lang="en-US" altLang="zh-CN" sz="2000">
                  <a:solidFill>
                    <a:srgbClr val="000066"/>
                  </a:solidFill>
                  <a:latin typeface="楷体_GB2312" pitchFamily="49" charset="-122"/>
                  <a:ea typeface="楷体_GB2312" pitchFamily="49" charset="-122"/>
                </a:rPr>
                <a:t>1</a:t>
              </a:r>
            </a:p>
            <a:p>
              <a:pPr eaLnBrk="1" hangingPunct="1"/>
              <a:endParaRPr kumimoji="1" lang="en-US" altLang="zh-CN" sz="2000">
                <a:solidFill>
                  <a:srgbClr val="000066"/>
                </a:solidFill>
                <a:latin typeface="楷体_GB2312" pitchFamily="49" charset="-122"/>
                <a:ea typeface="楷体_GB2312" pitchFamily="49" charset="-122"/>
              </a:endParaRPr>
            </a:p>
            <a:p>
              <a:pPr eaLnBrk="1" hangingPunct="1"/>
              <a:r>
                <a:rPr kumimoji="1" lang="en-US" altLang="zh-CN" sz="2000">
                  <a:solidFill>
                    <a:srgbClr val="000066"/>
                  </a:solidFill>
                  <a:latin typeface="楷体_GB2312" pitchFamily="49" charset="-122"/>
                  <a:ea typeface="楷体_GB2312" pitchFamily="49" charset="-122"/>
                </a:rPr>
                <a:t>0</a:t>
              </a:r>
            </a:p>
          </p:txBody>
        </p:sp>
        <p:grpSp>
          <p:nvGrpSpPr>
            <p:cNvPr id="33810" name="Group 84">
              <a:extLst>
                <a:ext uri="{FF2B5EF4-FFF2-40B4-BE49-F238E27FC236}">
                  <a16:creationId xmlns:a16="http://schemas.microsoft.com/office/drawing/2014/main" id="{3FA24B40-BBB3-953E-1CCD-49F0F263F2B1}"/>
                </a:ext>
              </a:extLst>
            </p:cNvPr>
            <p:cNvGrpSpPr>
              <a:grpSpLocks/>
            </p:cNvGrpSpPr>
            <p:nvPr/>
          </p:nvGrpSpPr>
          <p:grpSpPr bwMode="auto">
            <a:xfrm>
              <a:off x="1975" y="2432"/>
              <a:ext cx="329" cy="719"/>
              <a:chOff x="2585" y="2523"/>
              <a:chExt cx="329" cy="719"/>
            </a:xfrm>
          </p:grpSpPr>
          <p:sp>
            <p:nvSpPr>
              <p:cNvPr id="33811" name="Rectangle 85">
                <a:extLst>
                  <a:ext uri="{FF2B5EF4-FFF2-40B4-BE49-F238E27FC236}">
                    <a16:creationId xmlns:a16="http://schemas.microsoft.com/office/drawing/2014/main" id="{1BE75B48-F673-A06F-A3E4-3690C0A821B2}"/>
                  </a:ext>
                </a:extLst>
              </p:cNvPr>
              <p:cNvSpPr>
                <a:spLocks noChangeArrowheads="1"/>
              </p:cNvSpPr>
              <p:nvPr/>
            </p:nvSpPr>
            <p:spPr bwMode="auto">
              <a:xfrm>
                <a:off x="2585" y="2954"/>
                <a:ext cx="329" cy="2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solidFill>
                      <a:srgbClr val="000066"/>
                    </a:solidFill>
                    <a:latin typeface="Times New Roman" panose="02020603050405020304" pitchFamily="18" charset="0"/>
                    <a:ea typeface="楷体_GB2312" pitchFamily="49" charset="-122"/>
                  </a:rPr>
                  <a:t>Q</a:t>
                </a:r>
                <a:r>
                  <a:rPr lang="en-US" altLang="zh-CN" baseline="-25000">
                    <a:solidFill>
                      <a:srgbClr val="000066"/>
                    </a:solidFill>
                    <a:latin typeface="Times New Roman" panose="02020603050405020304" pitchFamily="18" charset="0"/>
                    <a:ea typeface="楷体_GB2312" pitchFamily="49" charset="-122"/>
                  </a:rPr>
                  <a:t>2</a:t>
                </a:r>
                <a:endParaRPr lang="en-US" altLang="zh-CN">
                  <a:solidFill>
                    <a:srgbClr val="000066"/>
                  </a:solidFill>
                  <a:latin typeface="Times New Roman" panose="02020603050405020304" pitchFamily="18" charset="0"/>
                  <a:ea typeface="楷体_GB2312" pitchFamily="49" charset="-122"/>
                </a:endParaRPr>
              </a:p>
            </p:txBody>
          </p:sp>
          <p:sp>
            <p:nvSpPr>
              <p:cNvPr id="33812" name="Rectangle 86">
                <a:extLst>
                  <a:ext uri="{FF2B5EF4-FFF2-40B4-BE49-F238E27FC236}">
                    <a16:creationId xmlns:a16="http://schemas.microsoft.com/office/drawing/2014/main" id="{16268514-82E9-F7C2-DA59-68CC4484B08B}"/>
                  </a:ext>
                </a:extLst>
              </p:cNvPr>
              <p:cNvSpPr>
                <a:spLocks noChangeArrowheads="1"/>
              </p:cNvSpPr>
              <p:nvPr/>
            </p:nvSpPr>
            <p:spPr bwMode="auto">
              <a:xfrm>
                <a:off x="2585" y="2523"/>
                <a:ext cx="329" cy="2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solidFill>
                      <a:srgbClr val="000066"/>
                    </a:solidFill>
                    <a:latin typeface="Times New Roman" panose="02020603050405020304" pitchFamily="18" charset="0"/>
                    <a:ea typeface="楷体_GB2312" pitchFamily="49" charset="-122"/>
                  </a:rPr>
                  <a:t>Q</a:t>
                </a:r>
                <a:r>
                  <a:rPr lang="en-US" altLang="zh-CN" baseline="-25000">
                    <a:solidFill>
                      <a:srgbClr val="000066"/>
                    </a:solidFill>
                    <a:latin typeface="Times New Roman" panose="02020603050405020304" pitchFamily="18" charset="0"/>
                    <a:ea typeface="楷体_GB2312" pitchFamily="49" charset="-122"/>
                  </a:rPr>
                  <a:t>1</a:t>
                </a:r>
                <a:endParaRPr lang="en-US" altLang="zh-CN">
                  <a:solidFill>
                    <a:srgbClr val="000066"/>
                  </a:solidFill>
                  <a:latin typeface="Times New Roman" panose="02020603050405020304" pitchFamily="18" charset="0"/>
                  <a:ea typeface="楷体_GB2312" pitchFamily="49" charset="-122"/>
                </a:endParaRPr>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89145"/>
                                        </p:tgtEl>
                                        <p:attrNameLst>
                                          <p:attrName>style.visibility</p:attrName>
                                        </p:attrNameLst>
                                      </p:cBhvr>
                                      <p:to>
                                        <p:strVal val="visible"/>
                                      </p:to>
                                    </p:set>
                                    <p:animEffect transition="in" filter="strips(downRight)">
                                      <p:cBhvr>
                                        <p:cTn id="7" dur="500"/>
                                        <p:tgtEl>
                                          <p:spTgt spid="38914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389146"/>
                                        </p:tgtEl>
                                        <p:attrNameLst>
                                          <p:attrName>style.visibility</p:attrName>
                                        </p:attrNameLst>
                                      </p:cBhvr>
                                      <p:to>
                                        <p:strVal val="visible"/>
                                      </p:to>
                                    </p:set>
                                    <p:animEffect transition="in" filter="wipe(up)">
                                      <p:cBhvr>
                                        <p:cTn id="12" dur="500"/>
                                        <p:tgtEl>
                                          <p:spTgt spid="38914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89207"/>
                                        </p:tgtEl>
                                        <p:attrNameLst>
                                          <p:attrName>style.visibility</p:attrName>
                                        </p:attrNameLst>
                                      </p:cBhvr>
                                      <p:to>
                                        <p:strVal val="visible"/>
                                      </p:to>
                                    </p:set>
                                    <p:animEffect transition="in" filter="wipe(left)">
                                      <p:cBhvr>
                                        <p:cTn id="17" dur="500"/>
                                        <p:tgtEl>
                                          <p:spTgt spid="389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45" grpId="0" animBg="1"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0182" name="Group 38">
            <a:extLst>
              <a:ext uri="{FF2B5EF4-FFF2-40B4-BE49-F238E27FC236}">
                <a16:creationId xmlns:a16="http://schemas.microsoft.com/office/drawing/2014/main" id="{8E0D1FA5-BEBB-502D-92F4-A86B84D6C93E}"/>
              </a:ext>
            </a:extLst>
          </p:cNvPr>
          <p:cNvGrpSpPr>
            <a:grpSpLocks/>
          </p:cNvGrpSpPr>
          <p:nvPr/>
        </p:nvGrpSpPr>
        <p:grpSpPr bwMode="auto">
          <a:xfrm>
            <a:off x="4427538" y="2133600"/>
            <a:ext cx="4352925" cy="4175125"/>
            <a:chOff x="2789" y="1344"/>
            <a:chExt cx="2742" cy="2630"/>
          </a:xfrm>
        </p:grpSpPr>
        <p:graphicFrame>
          <p:nvGraphicFramePr>
            <p:cNvPr id="34828" name="Object 18">
              <a:extLst>
                <a:ext uri="{FF2B5EF4-FFF2-40B4-BE49-F238E27FC236}">
                  <a16:creationId xmlns:a16="http://schemas.microsoft.com/office/drawing/2014/main" id="{1C7AE491-2227-2234-243C-F296C1850494}"/>
                </a:ext>
              </a:extLst>
            </p:cNvPr>
            <p:cNvGraphicFramePr>
              <a:graphicFrameLocks noChangeAspect="1"/>
            </p:cNvGraphicFramePr>
            <p:nvPr/>
          </p:nvGraphicFramePr>
          <p:xfrm>
            <a:off x="2789" y="1344"/>
            <a:ext cx="2582" cy="2357"/>
          </p:xfrm>
          <a:graphic>
            <a:graphicData uri="http://schemas.openxmlformats.org/presentationml/2006/ole">
              <mc:AlternateContent xmlns:mc="http://schemas.openxmlformats.org/markup-compatibility/2006">
                <mc:Choice xmlns:v="urn:schemas-microsoft-com:vml" Requires="v">
                  <p:oleObj name="Picture" r:id="rId2" imgW="1569936" imgH="1439742" progId="Word.Picture.8">
                    <p:embed/>
                  </p:oleObj>
                </mc:Choice>
                <mc:Fallback>
                  <p:oleObj name="Picture" r:id="rId2" imgW="1569936" imgH="1439742" progId="Word.Picture.8">
                    <p:embed/>
                    <p:pic>
                      <p:nvPicPr>
                        <p:cNvPr id="0" name="Object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 y="1344"/>
                          <a:ext cx="2582" cy="2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4829" name="Group 19">
              <a:extLst>
                <a:ext uri="{FF2B5EF4-FFF2-40B4-BE49-F238E27FC236}">
                  <a16:creationId xmlns:a16="http://schemas.microsoft.com/office/drawing/2014/main" id="{FDFDCB76-B759-A74A-52E5-599E19572CD4}"/>
                </a:ext>
              </a:extLst>
            </p:cNvPr>
            <p:cNvGrpSpPr>
              <a:grpSpLocks/>
            </p:cNvGrpSpPr>
            <p:nvPr/>
          </p:nvGrpSpPr>
          <p:grpSpPr bwMode="auto">
            <a:xfrm>
              <a:off x="3206" y="1650"/>
              <a:ext cx="2325" cy="2324"/>
              <a:chOff x="3163" y="1253"/>
              <a:chExt cx="2325" cy="2324"/>
            </a:xfrm>
          </p:grpSpPr>
          <p:sp>
            <p:nvSpPr>
              <p:cNvPr id="34835" name="Oval 20">
                <a:extLst>
                  <a:ext uri="{FF2B5EF4-FFF2-40B4-BE49-F238E27FC236}">
                    <a16:creationId xmlns:a16="http://schemas.microsoft.com/office/drawing/2014/main" id="{198C25CD-0EDF-B9BD-6145-CF921CC03030}"/>
                  </a:ext>
                </a:extLst>
              </p:cNvPr>
              <p:cNvSpPr>
                <a:spLocks noChangeArrowheads="1"/>
              </p:cNvSpPr>
              <p:nvPr/>
            </p:nvSpPr>
            <p:spPr bwMode="auto">
              <a:xfrm>
                <a:off x="3163" y="1253"/>
                <a:ext cx="2325" cy="2324"/>
              </a:xfrm>
              <a:prstGeom prst="ellipse">
                <a:avLst/>
              </a:prstGeom>
              <a:noFill/>
              <a:ln w="28575" algn="ctr">
                <a:solidFill>
                  <a:srgbClr val="FF0000"/>
                </a:solidFill>
                <a:round/>
                <a:headEnd/>
                <a:tailEnd/>
              </a:ln>
              <a:effectLst/>
              <a:extLst>
                <a:ext uri="{909E8E84-426E-40DD-AFC4-6F175D3DCCD1}">
                  <a14:hiddenFill xmlns:a14="http://schemas.microsoft.com/office/drawing/2010/main">
                    <a:solidFill>
                      <a:srgbClr val="FF99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34836" name="Rectangle 21">
                <a:extLst>
                  <a:ext uri="{FF2B5EF4-FFF2-40B4-BE49-F238E27FC236}">
                    <a16:creationId xmlns:a16="http://schemas.microsoft.com/office/drawing/2014/main" id="{12061D77-7EB9-C072-52A2-B45E9DC743D4}"/>
                  </a:ext>
                </a:extLst>
              </p:cNvPr>
              <p:cNvSpPr>
                <a:spLocks noChangeArrowheads="1"/>
              </p:cNvSpPr>
              <p:nvPr/>
            </p:nvSpPr>
            <p:spPr bwMode="auto">
              <a:xfrm rot="-1179320">
                <a:off x="3476" y="1381"/>
                <a:ext cx="535" cy="100"/>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34837" name="Line 22">
                <a:extLst>
                  <a:ext uri="{FF2B5EF4-FFF2-40B4-BE49-F238E27FC236}">
                    <a16:creationId xmlns:a16="http://schemas.microsoft.com/office/drawing/2014/main" id="{6081ADA8-C7A3-D3D6-E187-7F7517ED4A1D}"/>
                  </a:ext>
                </a:extLst>
              </p:cNvPr>
              <p:cNvSpPr>
                <a:spLocks noChangeShapeType="1"/>
              </p:cNvSpPr>
              <p:nvPr/>
            </p:nvSpPr>
            <p:spPr bwMode="auto">
              <a:xfrm flipH="1">
                <a:off x="5431" y="2557"/>
                <a:ext cx="29" cy="199"/>
              </a:xfrm>
              <a:prstGeom prst="line">
                <a:avLst/>
              </a:prstGeom>
              <a:noFill/>
              <a:ln w="5715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8" name="Line 23">
                <a:extLst>
                  <a:ext uri="{FF2B5EF4-FFF2-40B4-BE49-F238E27FC236}">
                    <a16:creationId xmlns:a16="http://schemas.microsoft.com/office/drawing/2014/main" id="{353461E1-6EE3-6834-6E96-DE81134C1B87}"/>
                  </a:ext>
                </a:extLst>
              </p:cNvPr>
              <p:cNvSpPr>
                <a:spLocks noChangeShapeType="1"/>
              </p:cNvSpPr>
              <p:nvPr/>
            </p:nvSpPr>
            <p:spPr bwMode="auto">
              <a:xfrm flipV="1">
                <a:off x="3192" y="1990"/>
                <a:ext cx="57" cy="198"/>
              </a:xfrm>
              <a:prstGeom prst="line">
                <a:avLst/>
              </a:prstGeom>
              <a:noFill/>
              <a:ln w="5715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4830" name="Group 24">
              <a:extLst>
                <a:ext uri="{FF2B5EF4-FFF2-40B4-BE49-F238E27FC236}">
                  <a16:creationId xmlns:a16="http://schemas.microsoft.com/office/drawing/2014/main" id="{2825C07E-E11F-9AF6-BB62-A0F79ED669A1}"/>
                </a:ext>
              </a:extLst>
            </p:cNvPr>
            <p:cNvGrpSpPr>
              <a:grpSpLocks/>
            </p:cNvGrpSpPr>
            <p:nvPr/>
          </p:nvGrpSpPr>
          <p:grpSpPr bwMode="auto">
            <a:xfrm rot="-401359">
              <a:off x="4142" y="2444"/>
              <a:ext cx="624" cy="652"/>
              <a:chOff x="725" y="1990"/>
              <a:chExt cx="624" cy="652"/>
            </a:xfrm>
          </p:grpSpPr>
          <p:sp>
            <p:nvSpPr>
              <p:cNvPr id="34831" name="Oval 25">
                <a:extLst>
                  <a:ext uri="{FF2B5EF4-FFF2-40B4-BE49-F238E27FC236}">
                    <a16:creationId xmlns:a16="http://schemas.microsoft.com/office/drawing/2014/main" id="{0B1AD3B5-42FF-DB9C-60E3-AF404781D375}"/>
                  </a:ext>
                </a:extLst>
              </p:cNvPr>
              <p:cNvSpPr>
                <a:spLocks noChangeArrowheads="1"/>
              </p:cNvSpPr>
              <p:nvPr/>
            </p:nvSpPr>
            <p:spPr bwMode="auto">
              <a:xfrm>
                <a:off x="725" y="1990"/>
                <a:ext cx="623" cy="652"/>
              </a:xfrm>
              <a:prstGeom prst="ellipse">
                <a:avLst/>
              </a:prstGeom>
              <a:noFill/>
              <a:ln w="28575" algn="ctr">
                <a:solidFill>
                  <a:srgbClr val="33CC33"/>
                </a:solidFill>
                <a:round/>
                <a:headEnd/>
                <a:tailEnd/>
              </a:ln>
              <a:effectLst/>
              <a:extLst>
                <a:ext uri="{909E8E84-426E-40DD-AFC4-6F175D3DCCD1}">
                  <a14:hiddenFill xmlns:a14="http://schemas.microsoft.com/office/drawing/2010/main">
                    <a:solidFill>
                      <a:srgbClr val="66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34832" name="Rectangle 26">
                <a:extLst>
                  <a:ext uri="{FF2B5EF4-FFF2-40B4-BE49-F238E27FC236}">
                    <a16:creationId xmlns:a16="http://schemas.microsoft.com/office/drawing/2014/main" id="{B1C42D31-37C0-B8FA-055A-F90E08AAD962}"/>
                  </a:ext>
                </a:extLst>
              </p:cNvPr>
              <p:cNvSpPr>
                <a:spLocks noChangeArrowheads="1"/>
              </p:cNvSpPr>
              <p:nvPr/>
            </p:nvSpPr>
            <p:spPr bwMode="auto">
              <a:xfrm rot="-1179320">
                <a:off x="739" y="2026"/>
                <a:ext cx="227" cy="79"/>
              </a:xfrm>
              <a:prstGeom prst="rect">
                <a:avLst/>
              </a:prstGeom>
              <a:solidFill>
                <a:schemeClr val="bg1"/>
              </a:solidFill>
              <a:ln w="9525"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34833" name="Line 27">
                <a:extLst>
                  <a:ext uri="{FF2B5EF4-FFF2-40B4-BE49-F238E27FC236}">
                    <a16:creationId xmlns:a16="http://schemas.microsoft.com/office/drawing/2014/main" id="{0ABC2BD6-EE4F-D6F9-C44F-E152DEDCC748}"/>
                  </a:ext>
                </a:extLst>
              </p:cNvPr>
              <p:cNvSpPr>
                <a:spLocks noChangeShapeType="1"/>
              </p:cNvSpPr>
              <p:nvPr/>
            </p:nvSpPr>
            <p:spPr bwMode="auto">
              <a:xfrm>
                <a:off x="725" y="2273"/>
                <a:ext cx="29" cy="199"/>
              </a:xfrm>
              <a:prstGeom prst="line">
                <a:avLst/>
              </a:prstGeom>
              <a:noFill/>
              <a:ln w="57150">
                <a:solidFill>
                  <a:srgbClr val="33CC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4" name="Line 28">
                <a:extLst>
                  <a:ext uri="{FF2B5EF4-FFF2-40B4-BE49-F238E27FC236}">
                    <a16:creationId xmlns:a16="http://schemas.microsoft.com/office/drawing/2014/main" id="{E0FEEE35-8FF3-A679-3625-CA4DDDC93CA0}"/>
                  </a:ext>
                </a:extLst>
              </p:cNvPr>
              <p:cNvSpPr>
                <a:spLocks noChangeShapeType="1"/>
              </p:cNvSpPr>
              <p:nvPr/>
            </p:nvSpPr>
            <p:spPr bwMode="auto">
              <a:xfrm flipV="1">
                <a:off x="1292" y="2273"/>
                <a:ext cx="57" cy="227"/>
              </a:xfrm>
              <a:prstGeom prst="line">
                <a:avLst/>
              </a:prstGeom>
              <a:noFill/>
              <a:ln w="57150">
                <a:solidFill>
                  <a:srgbClr val="33CC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90173" name="Rectangle 29">
            <a:extLst>
              <a:ext uri="{FF2B5EF4-FFF2-40B4-BE49-F238E27FC236}">
                <a16:creationId xmlns:a16="http://schemas.microsoft.com/office/drawing/2014/main" id="{C69EB915-8DDF-0BE8-F23A-658FBC56EDAD}"/>
              </a:ext>
            </a:extLst>
          </p:cNvPr>
          <p:cNvSpPr>
            <a:spLocks noChangeArrowheads="1"/>
          </p:cNvSpPr>
          <p:nvPr/>
        </p:nvSpPr>
        <p:spPr bwMode="auto">
          <a:xfrm>
            <a:off x="900113" y="1341438"/>
            <a:ext cx="1676400" cy="457200"/>
          </a:xfrm>
          <a:prstGeom prst="rect">
            <a:avLst/>
          </a:prstGeom>
          <a:noFill/>
          <a:ln>
            <a:noFill/>
          </a:ln>
          <a:effectLst/>
          <a:extLst>
            <a:ext uri="{909E8E84-426E-40DD-AFC4-6F175D3DCCD1}">
              <a14:hiddenFill xmlns:a14="http://schemas.microsoft.com/office/drawing/2010/main">
                <a:solidFill>
                  <a:srgbClr val="FF9966"/>
                </a:solidFill>
              </a14:hiddenFill>
            </a:ext>
            <a:ext uri="{91240B29-F687-4F45-9708-019B960494DF}">
              <a14:hiddenLine xmlns:a14="http://schemas.microsoft.com/office/drawing/2010/main" w="9525" algn="ctr">
                <a:solidFill>
                  <a:srgbClr val="FF0000"/>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342900" indent="-342900">
              <a:defRPr sz="2400" b="1">
                <a:solidFill>
                  <a:schemeClr val="tx1"/>
                </a:solidFill>
                <a:latin typeface="Arial Narrow" panose="020B0606020202030204" pitchFamily="34" charset="0"/>
                <a:ea typeface="宋体" panose="02010600030101010101" pitchFamily="2" charset="-122"/>
              </a:defRPr>
            </a:lvl1pPr>
            <a:lvl2pPr>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lvl="1" eaLnBrk="1" hangingPunct="1">
              <a:buFontTx/>
              <a:buChar char="•"/>
            </a:pPr>
            <a:r>
              <a:rPr lang="en-US" altLang="zh-CN">
                <a:solidFill>
                  <a:srgbClr val="000099"/>
                </a:solidFill>
                <a:latin typeface="Times New Roman" panose="02020603050405020304" pitchFamily="18" charset="0"/>
                <a:ea typeface="黑体" panose="02010609060101010101" pitchFamily="49" charset="-122"/>
              </a:rPr>
              <a:t>X=0</a:t>
            </a:r>
            <a:r>
              <a:rPr lang="zh-CN" altLang="en-US">
                <a:solidFill>
                  <a:srgbClr val="000099"/>
                </a:solidFill>
                <a:latin typeface="Arial" panose="020B0604020202020204" pitchFamily="34" charset="0"/>
                <a:ea typeface="黑体" panose="02010609060101010101" pitchFamily="49" charset="-122"/>
              </a:rPr>
              <a:t>时</a:t>
            </a:r>
          </a:p>
        </p:txBody>
      </p:sp>
      <p:graphicFrame>
        <p:nvGraphicFramePr>
          <p:cNvPr id="390174" name="Object 30">
            <a:extLst>
              <a:ext uri="{FF2B5EF4-FFF2-40B4-BE49-F238E27FC236}">
                <a16:creationId xmlns:a16="http://schemas.microsoft.com/office/drawing/2014/main" id="{F442D8F5-7143-B368-9C53-126A7FF1249D}"/>
              </a:ext>
            </a:extLst>
          </p:cNvPr>
          <p:cNvGraphicFramePr>
            <a:graphicFrameLocks noChangeAspect="1"/>
          </p:cNvGraphicFramePr>
          <p:nvPr/>
        </p:nvGraphicFramePr>
        <p:xfrm>
          <a:off x="863600" y="2168525"/>
          <a:ext cx="3151188" cy="615950"/>
        </p:xfrm>
        <a:graphic>
          <a:graphicData uri="http://schemas.openxmlformats.org/presentationml/2006/ole">
            <mc:AlternateContent xmlns:mc="http://schemas.openxmlformats.org/markup-compatibility/2006">
              <mc:Choice xmlns:v="urn:schemas-microsoft-com:vml" Requires="v">
                <p:oleObj name="图片" r:id="rId4" imgW="1609344" imgH="315468" progId="Word.Picture.8">
                  <p:embed/>
                </p:oleObj>
              </mc:Choice>
              <mc:Fallback>
                <p:oleObj name="图片" r:id="rId4" imgW="1609344" imgH="315468" progId="Word.Picture.8">
                  <p:embed/>
                  <p:pic>
                    <p:nvPicPr>
                      <p:cNvPr id="0" name="Object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3600" y="2168525"/>
                        <a:ext cx="3151188" cy="615950"/>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0175" name="Object 31">
            <a:extLst>
              <a:ext uri="{FF2B5EF4-FFF2-40B4-BE49-F238E27FC236}">
                <a16:creationId xmlns:a16="http://schemas.microsoft.com/office/drawing/2014/main" id="{63A03E4C-B910-9C89-0A5E-2742C7203A93}"/>
              </a:ext>
            </a:extLst>
          </p:cNvPr>
          <p:cNvGraphicFramePr>
            <a:graphicFrameLocks noChangeAspect="1"/>
          </p:cNvGraphicFramePr>
          <p:nvPr/>
        </p:nvGraphicFramePr>
        <p:xfrm>
          <a:off x="792163" y="3798888"/>
          <a:ext cx="3151187" cy="596900"/>
        </p:xfrm>
        <a:graphic>
          <a:graphicData uri="http://schemas.openxmlformats.org/presentationml/2006/ole">
            <mc:AlternateContent xmlns:mc="http://schemas.openxmlformats.org/markup-compatibility/2006">
              <mc:Choice xmlns:v="urn:schemas-microsoft-com:vml" Requires="v">
                <p:oleObj name="图片" r:id="rId6" imgW="1609344" imgH="307848" progId="Word.Picture.8">
                  <p:embed/>
                </p:oleObj>
              </mc:Choice>
              <mc:Fallback>
                <p:oleObj name="图片" r:id="rId6" imgW="1609344" imgH="307848" progId="Word.Picture.8">
                  <p:embed/>
                  <p:pic>
                    <p:nvPicPr>
                      <p:cNvPr id="0" name="Object 3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2163" y="3798888"/>
                        <a:ext cx="3151187"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0176" name="Rectangle 32">
            <a:extLst>
              <a:ext uri="{FF2B5EF4-FFF2-40B4-BE49-F238E27FC236}">
                <a16:creationId xmlns:a16="http://schemas.microsoft.com/office/drawing/2014/main" id="{F94F7D0B-C649-B304-0DE4-F8A95CBD9262}"/>
              </a:ext>
            </a:extLst>
          </p:cNvPr>
          <p:cNvSpPr>
            <a:spLocks noChangeArrowheads="1"/>
          </p:cNvSpPr>
          <p:nvPr/>
        </p:nvSpPr>
        <p:spPr bwMode="auto">
          <a:xfrm>
            <a:off x="1008063" y="5121275"/>
            <a:ext cx="3402012" cy="457200"/>
          </a:xfrm>
          <a:prstGeom prst="rect">
            <a:avLst/>
          </a:prstGeom>
          <a:noFill/>
          <a:ln>
            <a:noFill/>
          </a:ln>
          <a:effectLst/>
          <a:extLst>
            <a:ext uri="{909E8E84-426E-40DD-AFC4-6F175D3DCCD1}">
              <a14:hiddenFill xmlns:a14="http://schemas.microsoft.com/office/drawing/2010/main">
                <a:solidFill>
                  <a:srgbClr val="FF9966"/>
                </a:solidFill>
              </a14:hiddenFill>
            </a:ext>
            <a:ext uri="{91240B29-F687-4F45-9708-019B960494DF}">
              <a14:hiddenLine xmlns:a14="http://schemas.microsoft.com/office/drawing/2010/main" w="9525" algn="ctr">
                <a:solidFill>
                  <a:srgbClr val="FF0000"/>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rgbClr val="000066"/>
                </a:solidFill>
                <a:latin typeface="楷体_GB2312" pitchFamily="49" charset="-122"/>
                <a:ea typeface="楷体_GB2312" pitchFamily="49" charset="-122"/>
              </a:rPr>
              <a:t>电路功能：可逆计数器 </a:t>
            </a:r>
          </a:p>
        </p:txBody>
      </p:sp>
      <p:sp>
        <p:nvSpPr>
          <p:cNvPr id="390177" name="Rectangle 33">
            <a:extLst>
              <a:ext uri="{FF2B5EF4-FFF2-40B4-BE49-F238E27FC236}">
                <a16:creationId xmlns:a16="http://schemas.microsoft.com/office/drawing/2014/main" id="{6DC58AA9-965B-17A3-45A5-8380255EDDF5}"/>
              </a:ext>
            </a:extLst>
          </p:cNvPr>
          <p:cNvSpPr>
            <a:spLocks noChangeArrowheads="1"/>
          </p:cNvSpPr>
          <p:nvPr/>
        </p:nvSpPr>
        <p:spPr bwMode="auto">
          <a:xfrm>
            <a:off x="1403350" y="3249613"/>
            <a:ext cx="1143000" cy="457200"/>
          </a:xfrm>
          <a:prstGeom prst="rect">
            <a:avLst/>
          </a:prstGeom>
          <a:noFill/>
          <a:ln>
            <a:noFill/>
          </a:ln>
          <a:effectLst/>
          <a:extLst>
            <a:ext uri="{909E8E84-426E-40DD-AFC4-6F175D3DCCD1}">
              <a14:hiddenFill xmlns:a14="http://schemas.microsoft.com/office/drawing/2010/main">
                <a:solidFill>
                  <a:srgbClr val="FF9966"/>
                </a:solidFill>
              </a14:hiddenFill>
            </a:ext>
            <a:ext uri="{91240B29-F687-4F45-9708-019B960494DF}">
              <a14:hiddenLine xmlns:a14="http://schemas.microsoft.com/office/drawing/2010/main" w="9525" algn="ctr">
                <a:solidFill>
                  <a:srgbClr val="FF0000"/>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buFontTx/>
              <a:buChar char="•"/>
            </a:pPr>
            <a:r>
              <a:rPr lang="en-US" altLang="zh-CN">
                <a:solidFill>
                  <a:srgbClr val="000066"/>
                </a:solidFill>
                <a:latin typeface="Times New Roman" panose="02020603050405020304" pitchFamily="18" charset="0"/>
                <a:ea typeface="楷体_GB2312" pitchFamily="49" charset="-122"/>
              </a:rPr>
              <a:t>X=1</a:t>
            </a:r>
            <a:r>
              <a:rPr lang="zh-CN" altLang="en-US">
                <a:solidFill>
                  <a:srgbClr val="000066"/>
                </a:solidFill>
                <a:latin typeface="Times New Roman" panose="02020603050405020304" pitchFamily="18" charset="0"/>
                <a:ea typeface="楷体_GB2312" pitchFamily="49" charset="-122"/>
              </a:rPr>
              <a:t>时</a:t>
            </a:r>
          </a:p>
        </p:txBody>
      </p:sp>
      <p:sp>
        <p:nvSpPr>
          <p:cNvPr id="390178" name="Rectangle 34">
            <a:extLst>
              <a:ext uri="{FF2B5EF4-FFF2-40B4-BE49-F238E27FC236}">
                <a16:creationId xmlns:a16="http://schemas.microsoft.com/office/drawing/2014/main" id="{E2BBC4A6-802B-69B3-ED24-7057F1D211F2}"/>
              </a:ext>
            </a:extLst>
          </p:cNvPr>
          <p:cNvSpPr>
            <a:spLocks noChangeArrowheads="1"/>
          </p:cNvSpPr>
          <p:nvPr/>
        </p:nvSpPr>
        <p:spPr bwMode="auto">
          <a:xfrm>
            <a:off x="1009650" y="5789613"/>
            <a:ext cx="3775075" cy="457200"/>
          </a:xfrm>
          <a:prstGeom prst="rect">
            <a:avLst/>
          </a:prstGeom>
          <a:noFill/>
          <a:ln>
            <a:noFill/>
          </a:ln>
          <a:effectLst/>
          <a:extLst>
            <a:ext uri="{909E8E84-426E-40DD-AFC4-6F175D3DCCD1}">
              <a14:hiddenFill xmlns:a14="http://schemas.microsoft.com/office/drawing/2010/main">
                <a:solidFill>
                  <a:srgbClr val="FF9966"/>
                </a:solidFill>
              </a14:hiddenFill>
            </a:ext>
            <a:ext uri="{91240B29-F687-4F45-9708-019B960494DF}">
              <a14:hiddenLine xmlns:a14="http://schemas.microsoft.com/office/drawing/2010/main" w="9525" algn="ctr">
                <a:solidFill>
                  <a:srgbClr val="FF0000"/>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rgbClr val="000066"/>
                </a:solidFill>
                <a:latin typeface="Times New Roman" panose="02020603050405020304" pitchFamily="18" charset="0"/>
                <a:ea typeface="楷体_GB2312" pitchFamily="49" charset="-122"/>
              </a:rPr>
              <a:t>Y</a:t>
            </a:r>
            <a:r>
              <a:rPr lang="zh-CN" altLang="en-US">
                <a:solidFill>
                  <a:srgbClr val="000066"/>
                </a:solidFill>
                <a:latin typeface="楷体_GB2312" pitchFamily="49" charset="-122"/>
                <a:ea typeface="楷体_GB2312" pitchFamily="49" charset="-122"/>
              </a:rPr>
              <a:t>可理解为进位或借位端。</a:t>
            </a:r>
          </a:p>
        </p:txBody>
      </p:sp>
      <p:sp>
        <p:nvSpPr>
          <p:cNvPr id="390179" name="Rectangle 35">
            <a:extLst>
              <a:ext uri="{FF2B5EF4-FFF2-40B4-BE49-F238E27FC236}">
                <a16:creationId xmlns:a16="http://schemas.microsoft.com/office/drawing/2014/main" id="{96E9A507-10D5-E372-787A-40CF1CF40257}"/>
              </a:ext>
            </a:extLst>
          </p:cNvPr>
          <p:cNvSpPr>
            <a:spLocks noChangeArrowheads="1"/>
          </p:cNvSpPr>
          <p:nvPr/>
        </p:nvSpPr>
        <p:spPr bwMode="auto">
          <a:xfrm>
            <a:off x="1143000" y="2800350"/>
            <a:ext cx="2636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zh-CN" altLang="en-US">
                <a:solidFill>
                  <a:srgbClr val="000066"/>
                </a:solidFill>
                <a:latin typeface="楷体_GB2312" pitchFamily="49" charset="-122"/>
                <a:ea typeface="楷体_GB2312" pitchFamily="49" charset="-122"/>
              </a:rPr>
              <a:t>电路进行加</a:t>
            </a:r>
            <a:r>
              <a:rPr lang="en-US" altLang="zh-CN">
                <a:solidFill>
                  <a:srgbClr val="000066"/>
                </a:solidFill>
                <a:latin typeface="楷体_GB2312" pitchFamily="49" charset="-122"/>
                <a:ea typeface="楷体_GB2312" pitchFamily="49" charset="-122"/>
              </a:rPr>
              <a:t>1</a:t>
            </a:r>
            <a:r>
              <a:rPr lang="zh-CN" altLang="en-US">
                <a:solidFill>
                  <a:srgbClr val="000066"/>
                </a:solidFill>
                <a:latin typeface="楷体_GB2312" pitchFamily="49" charset="-122"/>
                <a:ea typeface="楷体_GB2312" pitchFamily="49" charset="-122"/>
              </a:rPr>
              <a:t>计数</a:t>
            </a:r>
          </a:p>
        </p:txBody>
      </p:sp>
      <p:sp>
        <p:nvSpPr>
          <p:cNvPr id="390180" name="Rectangle 36">
            <a:extLst>
              <a:ext uri="{FF2B5EF4-FFF2-40B4-BE49-F238E27FC236}">
                <a16:creationId xmlns:a16="http://schemas.microsoft.com/office/drawing/2014/main" id="{A1E84313-C4B9-12E7-4A28-900A57430A3E}"/>
              </a:ext>
            </a:extLst>
          </p:cNvPr>
          <p:cNvSpPr>
            <a:spLocks noChangeArrowheads="1"/>
          </p:cNvSpPr>
          <p:nvPr/>
        </p:nvSpPr>
        <p:spPr bwMode="auto">
          <a:xfrm>
            <a:off x="1066800" y="4476750"/>
            <a:ext cx="2943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zh-CN" altLang="en-US">
                <a:solidFill>
                  <a:srgbClr val="000066"/>
                </a:solidFill>
                <a:latin typeface="楷体_GB2312" pitchFamily="49" charset="-122"/>
                <a:ea typeface="楷体_GB2312" pitchFamily="49" charset="-122"/>
              </a:rPr>
              <a:t>电路进行减</a:t>
            </a:r>
            <a:r>
              <a:rPr lang="en-US" altLang="zh-CN">
                <a:solidFill>
                  <a:srgbClr val="000066"/>
                </a:solidFill>
                <a:latin typeface="楷体_GB2312" pitchFamily="49" charset="-122"/>
                <a:ea typeface="楷体_GB2312" pitchFamily="49" charset="-122"/>
              </a:rPr>
              <a:t>1</a:t>
            </a:r>
            <a:r>
              <a:rPr lang="zh-CN" altLang="en-US">
                <a:solidFill>
                  <a:srgbClr val="000066"/>
                </a:solidFill>
                <a:latin typeface="楷体_GB2312" pitchFamily="49" charset="-122"/>
                <a:ea typeface="楷体_GB2312" pitchFamily="49" charset="-122"/>
              </a:rPr>
              <a:t>计数 。</a:t>
            </a:r>
          </a:p>
        </p:txBody>
      </p:sp>
      <p:sp>
        <p:nvSpPr>
          <p:cNvPr id="390181" name="Rectangle 37">
            <a:extLst>
              <a:ext uri="{FF2B5EF4-FFF2-40B4-BE49-F238E27FC236}">
                <a16:creationId xmlns:a16="http://schemas.microsoft.com/office/drawing/2014/main" id="{A6A94EAF-8ECA-CB57-9280-D641BCA95F98}"/>
              </a:ext>
            </a:extLst>
          </p:cNvPr>
          <p:cNvSpPr>
            <a:spLocks noChangeArrowheads="1"/>
          </p:cNvSpPr>
          <p:nvPr/>
        </p:nvSpPr>
        <p:spPr bwMode="auto">
          <a:xfrm>
            <a:off x="1116013" y="620713"/>
            <a:ext cx="414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rgbClr val="000066"/>
                </a:solidFill>
                <a:latin typeface="楷体_GB2312" pitchFamily="49" charset="-122"/>
                <a:ea typeface="楷体_GB2312" pitchFamily="49" charset="-122"/>
              </a:rPr>
              <a:t>４</a:t>
            </a:r>
            <a:r>
              <a:rPr lang="en-US" altLang="zh-CN">
                <a:solidFill>
                  <a:srgbClr val="000066"/>
                </a:solidFill>
                <a:latin typeface="楷体_GB2312" pitchFamily="49" charset="-122"/>
                <a:ea typeface="楷体_GB2312" pitchFamily="49" charset="-122"/>
              </a:rPr>
              <a:t>.</a:t>
            </a:r>
            <a:r>
              <a:rPr lang="zh-CN" altLang="en-US">
                <a:solidFill>
                  <a:srgbClr val="000066"/>
                </a:solidFill>
                <a:latin typeface="楷体_GB2312" pitchFamily="49" charset="-122"/>
                <a:ea typeface="楷体_GB2312" pitchFamily="49" charset="-122"/>
              </a:rPr>
              <a:t>确定电路的逻辑功能</a:t>
            </a:r>
            <a:r>
              <a:rPr lang="en-US" altLang="zh-CN">
                <a:solidFill>
                  <a:srgbClr val="000066"/>
                </a:solidFill>
                <a:latin typeface="楷体_GB2312" pitchFamily="49" charset="-122"/>
                <a:ea typeface="楷体_GB2312" pitchFamily="49"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90181"/>
                                        </p:tgtEl>
                                        <p:attrNameLst>
                                          <p:attrName>style.visibility</p:attrName>
                                        </p:attrNameLst>
                                      </p:cBhvr>
                                      <p:to>
                                        <p:strVal val="visible"/>
                                      </p:to>
                                    </p:set>
                                    <p:animEffect transition="in" filter="strips(downRight)">
                                      <p:cBhvr>
                                        <p:cTn id="7" dur="500"/>
                                        <p:tgtEl>
                                          <p:spTgt spid="39018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390173"/>
                                        </p:tgtEl>
                                        <p:attrNameLst>
                                          <p:attrName>style.visibility</p:attrName>
                                        </p:attrNameLst>
                                      </p:cBhvr>
                                      <p:to>
                                        <p:strVal val="visible"/>
                                      </p:to>
                                    </p:set>
                                    <p:animEffect transition="in" filter="strips(downRight)">
                                      <p:cBhvr>
                                        <p:cTn id="12" dur="500"/>
                                        <p:tgtEl>
                                          <p:spTgt spid="39017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390174"/>
                                        </p:tgtEl>
                                        <p:attrNameLst>
                                          <p:attrName>style.visibility</p:attrName>
                                        </p:attrNameLst>
                                      </p:cBhvr>
                                      <p:to>
                                        <p:strVal val="visible"/>
                                      </p:to>
                                    </p:set>
                                    <p:animEffect transition="in" filter="strips(downRight)">
                                      <p:cBhvr>
                                        <p:cTn id="17" dur="500"/>
                                        <p:tgtEl>
                                          <p:spTgt spid="39017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390179"/>
                                        </p:tgtEl>
                                        <p:attrNameLst>
                                          <p:attrName>style.visibility</p:attrName>
                                        </p:attrNameLst>
                                      </p:cBhvr>
                                      <p:to>
                                        <p:strVal val="visible"/>
                                      </p:to>
                                    </p:set>
                                    <p:animEffect transition="in" filter="strips(downRight)">
                                      <p:cBhvr>
                                        <p:cTn id="22" dur="500"/>
                                        <p:tgtEl>
                                          <p:spTgt spid="39017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390177"/>
                                        </p:tgtEl>
                                        <p:attrNameLst>
                                          <p:attrName>style.visibility</p:attrName>
                                        </p:attrNameLst>
                                      </p:cBhvr>
                                      <p:to>
                                        <p:strVal val="visible"/>
                                      </p:to>
                                    </p:set>
                                    <p:animEffect transition="in" filter="strips(downRight)">
                                      <p:cBhvr>
                                        <p:cTn id="27" dur="500"/>
                                        <p:tgtEl>
                                          <p:spTgt spid="39017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6" fill="hold" nodeType="clickEffect">
                                  <p:stCondLst>
                                    <p:cond delay="0"/>
                                  </p:stCondLst>
                                  <p:childTnLst>
                                    <p:set>
                                      <p:cBhvr>
                                        <p:cTn id="31" dur="1" fill="hold">
                                          <p:stCondLst>
                                            <p:cond delay="0"/>
                                          </p:stCondLst>
                                        </p:cTn>
                                        <p:tgtEl>
                                          <p:spTgt spid="390175"/>
                                        </p:tgtEl>
                                        <p:attrNameLst>
                                          <p:attrName>style.visibility</p:attrName>
                                        </p:attrNameLst>
                                      </p:cBhvr>
                                      <p:to>
                                        <p:strVal val="visible"/>
                                      </p:to>
                                    </p:set>
                                    <p:animEffect transition="in" filter="strips(downRight)">
                                      <p:cBhvr>
                                        <p:cTn id="32" dur="500"/>
                                        <p:tgtEl>
                                          <p:spTgt spid="39017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390180"/>
                                        </p:tgtEl>
                                        <p:attrNameLst>
                                          <p:attrName>style.visibility</p:attrName>
                                        </p:attrNameLst>
                                      </p:cBhvr>
                                      <p:to>
                                        <p:strVal val="visible"/>
                                      </p:to>
                                    </p:set>
                                    <p:animEffect transition="in" filter="strips(downRight)">
                                      <p:cBhvr>
                                        <p:cTn id="37" dur="500"/>
                                        <p:tgtEl>
                                          <p:spTgt spid="39018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390176"/>
                                        </p:tgtEl>
                                        <p:attrNameLst>
                                          <p:attrName>style.visibility</p:attrName>
                                        </p:attrNameLst>
                                      </p:cBhvr>
                                      <p:to>
                                        <p:strVal val="visible"/>
                                      </p:to>
                                    </p:set>
                                    <p:animEffect transition="in" filter="strips(downRight)">
                                      <p:cBhvr>
                                        <p:cTn id="42" dur="500"/>
                                        <p:tgtEl>
                                          <p:spTgt spid="39017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16" fill="hold" nodeType="clickEffect">
                                  <p:stCondLst>
                                    <p:cond delay="0"/>
                                  </p:stCondLst>
                                  <p:childTnLst>
                                    <p:set>
                                      <p:cBhvr>
                                        <p:cTn id="46" dur="1" fill="hold">
                                          <p:stCondLst>
                                            <p:cond delay="0"/>
                                          </p:stCondLst>
                                        </p:cTn>
                                        <p:tgtEl>
                                          <p:spTgt spid="390182"/>
                                        </p:tgtEl>
                                        <p:attrNameLst>
                                          <p:attrName>style.visibility</p:attrName>
                                        </p:attrNameLst>
                                      </p:cBhvr>
                                      <p:to>
                                        <p:strVal val="visible"/>
                                      </p:to>
                                    </p:set>
                                    <p:animEffect transition="in" filter="box(in)">
                                      <p:cBhvr>
                                        <p:cTn id="47" dur="500"/>
                                        <p:tgtEl>
                                          <p:spTgt spid="39018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8" presetClass="entr" presetSubtype="6" fill="hold" grpId="0" nodeType="clickEffect">
                                  <p:stCondLst>
                                    <p:cond delay="0"/>
                                  </p:stCondLst>
                                  <p:childTnLst>
                                    <p:set>
                                      <p:cBhvr>
                                        <p:cTn id="51" dur="1" fill="hold">
                                          <p:stCondLst>
                                            <p:cond delay="0"/>
                                          </p:stCondLst>
                                        </p:cTn>
                                        <p:tgtEl>
                                          <p:spTgt spid="390178"/>
                                        </p:tgtEl>
                                        <p:attrNameLst>
                                          <p:attrName>style.visibility</p:attrName>
                                        </p:attrNameLst>
                                      </p:cBhvr>
                                      <p:to>
                                        <p:strVal val="visible"/>
                                      </p:to>
                                    </p:set>
                                    <p:animEffect transition="in" filter="strips(downRight)">
                                      <p:cBhvr>
                                        <p:cTn id="52" dur="500"/>
                                        <p:tgtEl>
                                          <p:spTgt spid="390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173" grpId="0" autoUpdateAnimBg="0"/>
      <p:bldP spid="390176" grpId="0" autoUpdateAnimBg="0"/>
      <p:bldP spid="390177" grpId="0" autoUpdateAnimBg="0"/>
      <p:bldP spid="390178" grpId="0" autoUpdateAnimBg="0"/>
      <p:bldP spid="390179" grpId="0" autoUpdateAnimBg="0"/>
      <p:bldP spid="390180" grpId="0" autoUpdateAnimBg="0"/>
      <p:bldP spid="390181"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
            <a:extLst>
              <a:ext uri="{FF2B5EF4-FFF2-40B4-BE49-F238E27FC236}">
                <a16:creationId xmlns:a16="http://schemas.microsoft.com/office/drawing/2014/main" id="{2B36FFB2-B25B-0271-DBD5-533825A03CFF}"/>
              </a:ext>
            </a:extLst>
          </p:cNvPr>
          <p:cNvSpPr>
            <a:spLocks noChangeArrowheads="1"/>
          </p:cNvSpPr>
          <p:nvPr/>
        </p:nvSpPr>
        <p:spPr bwMode="auto">
          <a:xfrm>
            <a:off x="539750" y="1341438"/>
            <a:ext cx="6300788" cy="87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165048" bIns="165048"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3200">
                <a:solidFill>
                  <a:schemeClr val="accent2"/>
                </a:solidFill>
                <a:latin typeface="Times New Roman" panose="02020603050405020304" pitchFamily="18" charset="0"/>
                <a:ea typeface="楷体_GB2312" pitchFamily="49" charset="-122"/>
              </a:rPr>
              <a:t>6.1  </a:t>
            </a:r>
            <a:r>
              <a:rPr lang="zh-CN" altLang="en-US" sz="3600">
                <a:solidFill>
                  <a:schemeClr val="accent2"/>
                </a:solidFill>
                <a:latin typeface="Times New Roman" panose="02020603050405020304" pitchFamily="18" charset="0"/>
                <a:ea typeface="楷体_GB2312" pitchFamily="49" charset="-122"/>
              </a:rPr>
              <a:t>时序</a:t>
            </a:r>
            <a:r>
              <a:rPr lang="zh-CN" altLang="en-US" sz="3200">
                <a:solidFill>
                  <a:schemeClr val="accent2"/>
                </a:solidFill>
                <a:latin typeface="Times New Roman" panose="02020603050405020304" pitchFamily="18" charset="0"/>
                <a:ea typeface="楷体_GB2312" pitchFamily="49" charset="-122"/>
              </a:rPr>
              <a:t>逻辑电路的基本概念</a:t>
            </a:r>
          </a:p>
        </p:txBody>
      </p:sp>
      <p:sp>
        <p:nvSpPr>
          <p:cNvPr id="6147" name="Rectangle 5">
            <a:extLst>
              <a:ext uri="{FF2B5EF4-FFF2-40B4-BE49-F238E27FC236}">
                <a16:creationId xmlns:a16="http://schemas.microsoft.com/office/drawing/2014/main" id="{EACEB588-7923-604D-0CDE-7CC18E2DBCBF}"/>
              </a:ext>
            </a:extLst>
          </p:cNvPr>
          <p:cNvSpPr>
            <a:spLocks noChangeArrowheads="1"/>
          </p:cNvSpPr>
          <p:nvPr/>
        </p:nvSpPr>
        <p:spPr bwMode="auto">
          <a:xfrm>
            <a:off x="611188" y="2717800"/>
            <a:ext cx="6913562"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76176" bIns="76176" anchor="ctr">
            <a:spAutoFit/>
          </a:bodyPr>
          <a:lstStyle>
            <a:lvl1pPr indent="276225">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en-US" altLang="zh-CN" sz="3200">
                <a:solidFill>
                  <a:srgbClr val="000066"/>
                </a:solidFill>
                <a:latin typeface="Times New Roman" panose="02020603050405020304" pitchFamily="18" charset="0"/>
                <a:hlinkClick r:id="rId2" action="ppaction://hlinksldjump"/>
              </a:rPr>
              <a:t>6.1.1 </a:t>
            </a:r>
            <a:r>
              <a:rPr lang="zh-CN" altLang="en-US" sz="3200">
                <a:solidFill>
                  <a:srgbClr val="000066"/>
                </a:solidFill>
                <a:latin typeface="Times New Roman" panose="02020603050405020304" pitchFamily="18" charset="0"/>
                <a:hlinkClick r:id="rId2" action="ppaction://hlinksldjump"/>
              </a:rPr>
              <a:t>时序逻辑电路的模型与分类</a:t>
            </a:r>
            <a:endParaRPr lang="zh-CN" altLang="en-US" sz="3200">
              <a:solidFill>
                <a:srgbClr val="000066"/>
              </a:solidFill>
              <a:latin typeface="Times New Roman" panose="02020603050405020304" pitchFamily="18" charset="0"/>
            </a:endParaRPr>
          </a:p>
        </p:txBody>
      </p:sp>
      <p:sp>
        <p:nvSpPr>
          <p:cNvPr id="6148" name="Rectangle 6">
            <a:extLst>
              <a:ext uri="{FF2B5EF4-FFF2-40B4-BE49-F238E27FC236}">
                <a16:creationId xmlns:a16="http://schemas.microsoft.com/office/drawing/2014/main" id="{6C00EF4F-1CBF-3359-2AA1-25DC044010BB}"/>
              </a:ext>
            </a:extLst>
          </p:cNvPr>
          <p:cNvSpPr>
            <a:spLocks noChangeArrowheads="1"/>
          </p:cNvSpPr>
          <p:nvPr/>
        </p:nvSpPr>
        <p:spPr bwMode="auto">
          <a:xfrm>
            <a:off x="608013" y="3652838"/>
            <a:ext cx="5980112"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76176" bIns="76176" anchor="ctr">
            <a:spAutoFit/>
          </a:bodyPr>
          <a:lstStyle>
            <a:lvl1pPr indent="276225">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en-US" altLang="zh-CN" sz="3200">
                <a:solidFill>
                  <a:srgbClr val="000066"/>
                </a:solidFill>
                <a:latin typeface="Times New Roman" panose="02020603050405020304" pitchFamily="18" charset="0"/>
                <a:hlinkClick r:id="rId3" action="ppaction://hlinksldjump"/>
              </a:rPr>
              <a:t>6.1.2 </a:t>
            </a:r>
            <a:r>
              <a:rPr lang="zh-CN" altLang="en-US" sz="3200">
                <a:solidFill>
                  <a:srgbClr val="000066"/>
                </a:solidFill>
                <a:latin typeface="Times New Roman" panose="02020603050405020304" pitchFamily="18" charset="0"/>
                <a:hlinkClick r:id="rId3" action="ppaction://hlinksldjump"/>
              </a:rPr>
              <a:t>时序电路逻辑功能的表达</a:t>
            </a:r>
            <a:endParaRPr lang="zh-CN" altLang="en-US" sz="3200">
              <a:solidFill>
                <a:srgbClr val="000066"/>
              </a:solidFill>
              <a:latin typeface="Times New Roman" panose="02020603050405020304" pitchFamily="18" charset="0"/>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5">
            <a:extLst>
              <a:ext uri="{FF2B5EF4-FFF2-40B4-BE49-F238E27FC236}">
                <a16:creationId xmlns:a16="http://schemas.microsoft.com/office/drawing/2014/main" id="{FA74AD88-5ADD-991E-756E-6AA67E5B5750}"/>
              </a:ext>
            </a:extLst>
          </p:cNvPr>
          <p:cNvSpPr>
            <a:spLocks noChangeArrowheads="1"/>
          </p:cNvSpPr>
          <p:nvPr/>
        </p:nvSpPr>
        <p:spPr bwMode="auto">
          <a:xfrm>
            <a:off x="744538" y="620713"/>
            <a:ext cx="54657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zh-CN" altLang="en-US">
                <a:solidFill>
                  <a:srgbClr val="000066"/>
                </a:solidFill>
                <a:latin typeface="Times New Roman" panose="02020603050405020304" pitchFamily="18" charset="0"/>
                <a:ea typeface="楷体_GB2312" pitchFamily="49" charset="-122"/>
                <a:cs typeface="Times New Roman" panose="02020603050405020304" pitchFamily="18" charset="0"/>
              </a:rPr>
              <a:t>例</a:t>
            </a:r>
            <a:r>
              <a:rPr kumimoji="1" lang="en-US" altLang="zh-CN">
                <a:solidFill>
                  <a:srgbClr val="000066"/>
                </a:solidFill>
                <a:latin typeface="Times New Roman" panose="02020603050405020304" pitchFamily="18" charset="0"/>
                <a:ea typeface="楷体_GB2312" pitchFamily="49" charset="-122"/>
                <a:cs typeface="Times New Roman" panose="02020603050405020304" pitchFamily="18" charset="0"/>
              </a:rPr>
              <a:t>3   </a:t>
            </a:r>
            <a:r>
              <a:rPr kumimoji="1" lang="zh-CN" altLang="en-US">
                <a:solidFill>
                  <a:srgbClr val="000066"/>
                </a:solidFill>
                <a:latin typeface="Times New Roman" panose="02020603050405020304" pitchFamily="18" charset="0"/>
                <a:ea typeface="楷体_GB2312" pitchFamily="49" charset="-122"/>
                <a:cs typeface="Times New Roman" panose="02020603050405020304" pitchFamily="18" charset="0"/>
              </a:rPr>
              <a:t>分析下图所示的同步时序电路。</a:t>
            </a:r>
            <a:r>
              <a:rPr kumimoji="1" lang="zh-CN" altLang="en-US">
                <a:solidFill>
                  <a:srgbClr val="000066"/>
                </a:solidFill>
                <a:latin typeface="Times New Roman" panose="02020603050405020304" pitchFamily="18" charset="0"/>
                <a:ea typeface="楷体_GB2312" pitchFamily="49" charset="-122"/>
                <a:cs typeface="Arial" panose="020B0604020202020204" pitchFamily="34" charset="0"/>
              </a:rPr>
              <a:t>    </a:t>
            </a:r>
          </a:p>
        </p:txBody>
      </p:sp>
      <p:graphicFrame>
        <p:nvGraphicFramePr>
          <p:cNvPr id="35843" name="Object 4">
            <a:extLst>
              <a:ext uri="{FF2B5EF4-FFF2-40B4-BE49-F238E27FC236}">
                <a16:creationId xmlns:a16="http://schemas.microsoft.com/office/drawing/2014/main" id="{21F7DF00-146D-9D64-CF74-579AA6BC9FB8}"/>
              </a:ext>
            </a:extLst>
          </p:cNvPr>
          <p:cNvGraphicFramePr>
            <a:graphicFrameLocks noChangeAspect="1"/>
          </p:cNvGraphicFramePr>
          <p:nvPr/>
        </p:nvGraphicFramePr>
        <p:xfrm>
          <a:off x="1331913" y="1235075"/>
          <a:ext cx="6553200" cy="3057525"/>
        </p:xfrm>
        <a:graphic>
          <a:graphicData uri="http://schemas.openxmlformats.org/presentationml/2006/ole">
            <mc:AlternateContent xmlns:mc="http://schemas.openxmlformats.org/markup-compatibility/2006">
              <mc:Choice xmlns:v="urn:schemas-microsoft-com:vml" Requires="v">
                <p:oleObj name="图片" r:id="rId2" imgW="3953256" imgH="1833372" progId="Word.Picture.8">
                  <p:embed/>
                </p:oleObj>
              </mc:Choice>
              <mc:Fallback>
                <p:oleObj name="图片" r:id="rId2" imgW="3953256" imgH="1833372" progId="Word.Picture.8">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1235075"/>
                        <a:ext cx="6553200" cy="3057525"/>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21906" name="Group 18">
            <a:extLst>
              <a:ext uri="{FF2B5EF4-FFF2-40B4-BE49-F238E27FC236}">
                <a16:creationId xmlns:a16="http://schemas.microsoft.com/office/drawing/2014/main" id="{7F5D219C-4A0A-D63B-1A8E-5B867D279CDB}"/>
              </a:ext>
            </a:extLst>
          </p:cNvPr>
          <p:cNvGrpSpPr>
            <a:grpSpLocks/>
          </p:cNvGrpSpPr>
          <p:nvPr/>
        </p:nvGrpSpPr>
        <p:grpSpPr bwMode="auto">
          <a:xfrm>
            <a:off x="539750" y="5203825"/>
            <a:ext cx="4246563" cy="1654175"/>
            <a:chOff x="340" y="3278"/>
            <a:chExt cx="2675" cy="1042"/>
          </a:xfrm>
        </p:grpSpPr>
        <p:graphicFrame>
          <p:nvGraphicFramePr>
            <p:cNvPr id="35847" name="Object 10">
              <a:extLst>
                <a:ext uri="{FF2B5EF4-FFF2-40B4-BE49-F238E27FC236}">
                  <a16:creationId xmlns:a16="http://schemas.microsoft.com/office/drawing/2014/main" id="{4B2D9B0A-FAEC-8AC3-5776-6E23FCD3BE5F}"/>
                </a:ext>
              </a:extLst>
            </p:cNvPr>
            <p:cNvGraphicFramePr>
              <a:graphicFrameLocks noChangeAspect="1"/>
            </p:cNvGraphicFramePr>
            <p:nvPr/>
          </p:nvGraphicFramePr>
          <p:xfrm>
            <a:off x="2018" y="3288"/>
            <a:ext cx="997" cy="1032"/>
          </p:xfrm>
          <a:graphic>
            <a:graphicData uri="http://schemas.openxmlformats.org/presentationml/2006/ole">
              <mc:AlternateContent xmlns:mc="http://schemas.openxmlformats.org/markup-compatibility/2006">
                <mc:Choice xmlns:v="urn:schemas-microsoft-com:vml" Requires="v">
                  <p:oleObj name="公式" r:id="rId4" imgW="685800" imgH="711200" progId="Equation.3">
                    <p:embed/>
                  </p:oleObj>
                </mc:Choice>
                <mc:Fallback>
                  <p:oleObj name="公式" r:id="rId4" imgW="685800" imgH="711200" progId="Equation.3">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8" y="3288"/>
                          <a:ext cx="997" cy="1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848" name="Rectangle 12">
              <a:extLst>
                <a:ext uri="{FF2B5EF4-FFF2-40B4-BE49-F238E27FC236}">
                  <a16:creationId xmlns:a16="http://schemas.microsoft.com/office/drawing/2014/main" id="{A88411C7-4BA2-8A0F-5C74-E91A5B7C6FCC}"/>
                </a:ext>
              </a:extLst>
            </p:cNvPr>
            <p:cNvSpPr>
              <a:spLocks noChangeArrowheads="1"/>
            </p:cNvSpPr>
            <p:nvPr/>
          </p:nvSpPr>
          <p:spPr bwMode="auto">
            <a:xfrm>
              <a:off x="340" y="3278"/>
              <a:ext cx="154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66700">
                <a:spcBef>
                  <a:spcPct val="20000"/>
                </a:spcBef>
                <a:buClr>
                  <a:schemeClr val="accent2"/>
                </a:buClr>
                <a:buFont typeface="Wingdings" panose="05000000000000000000" pitchFamily="2" charset="2"/>
                <a:buChar char="o"/>
                <a:tabLst>
                  <a:tab pos="733425" algn="l"/>
                </a:tabLst>
                <a:defRPr sz="3000" b="1">
                  <a:solidFill>
                    <a:schemeClr val="tx1"/>
                  </a:solidFill>
                  <a:latin typeface="Arial Narrow" panose="020B0606020202030204" pitchFamily="34" charset="0"/>
                  <a:ea typeface="楷体_GB2312" pitchFamily="49" charset="-122"/>
                </a:defRPr>
              </a:lvl1pPr>
              <a:lvl2pPr marL="914400" indent="-457200">
                <a:spcBef>
                  <a:spcPct val="20000"/>
                </a:spcBef>
                <a:buClr>
                  <a:schemeClr val="accent2"/>
                </a:buClr>
                <a:buFont typeface="Wingdings" panose="05000000000000000000" pitchFamily="2" charset="2"/>
                <a:buChar char="n"/>
                <a:tabLst>
                  <a:tab pos="733425" algn="l"/>
                </a:tabLst>
                <a:defRPr sz="3000" b="1">
                  <a:solidFill>
                    <a:schemeClr val="tx1"/>
                  </a:solidFill>
                  <a:latin typeface="Arial Narrow" panose="020B0606020202030204" pitchFamily="34" charset="0"/>
                  <a:ea typeface="楷体_GB2312" pitchFamily="49" charset="-122"/>
                </a:defRPr>
              </a:lvl2pPr>
              <a:lvl3pPr marL="1371600" indent="-457200">
                <a:spcBef>
                  <a:spcPct val="20000"/>
                </a:spcBef>
                <a:buClr>
                  <a:schemeClr val="accent2"/>
                </a:buClr>
                <a:buFont typeface="Wingdings" panose="05000000000000000000" pitchFamily="2" charset="2"/>
                <a:buChar char="o"/>
                <a:tabLst>
                  <a:tab pos="733425" algn="l"/>
                </a:tabLst>
                <a:defRPr sz="2800" b="1">
                  <a:solidFill>
                    <a:schemeClr val="tx1"/>
                  </a:solidFill>
                  <a:latin typeface="Arial Narrow" panose="020B0606020202030204" pitchFamily="34" charset="0"/>
                  <a:ea typeface="楷体_GB2312" pitchFamily="49" charset="-122"/>
                </a:defRPr>
              </a:lvl3pPr>
              <a:lvl4pPr marL="1828800" indent="-457200">
                <a:spcBef>
                  <a:spcPct val="20000"/>
                </a:spcBef>
                <a:buClr>
                  <a:schemeClr val="accent2"/>
                </a:buClr>
                <a:buFont typeface="Wingdings" panose="05000000000000000000" pitchFamily="2" charset="2"/>
                <a:buChar char="n"/>
                <a:tabLst>
                  <a:tab pos="733425" algn="l"/>
                </a:tabLst>
                <a:defRPr sz="2400" b="1">
                  <a:solidFill>
                    <a:schemeClr val="tx1"/>
                  </a:solidFill>
                  <a:latin typeface="Arial Narrow" panose="020B0606020202030204" pitchFamily="34" charset="0"/>
                  <a:ea typeface="楷体_GB2312" pitchFamily="49" charset="-122"/>
                </a:defRPr>
              </a:lvl4pPr>
              <a:lvl5pPr marL="2286000" indent="-457200">
                <a:spcBef>
                  <a:spcPct val="25000"/>
                </a:spcBef>
                <a:buClr>
                  <a:schemeClr val="accent2"/>
                </a:buClr>
                <a:buFont typeface="Wingdings" panose="05000000000000000000" pitchFamily="2" charset="2"/>
                <a:buChar char="§"/>
                <a:tabLst>
                  <a:tab pos="733425" algn="l"/>
                </a:tabLst>
                <a:defRPr sz="2400" b="1">
                  <a:solidFill>
                    <a:schemeClr val="tx1"/>
                  </a:solidFill>
                  <a:latin typeface="Arial Narrow" panose="020B0606020202030204" pitchFamily="34" charset="0"/>
                  <a:ea typeface="楷体_GB2312" pitchFamily="49" charset="-122"/>
                </a:defRPr>
              </a:lvl5pPr>
              <a:lvl6pPr marL="2743200" indent="-457200" eaLnBrk="0" fontAlgn="base" hangingPunct="0">
                <a:spcBef>
                  <a:spcPct val="25000"/>
                </a:spcBef>
                <a:spcAft>
                  <a:spcPct val="0"/>
                </a:spcAft>
                <a:buClr>
                  <a:schemeClr val="accent2"/>
                </a:buClr>
                <a:buFont typeface="Wingdings" panose="05000000000000000000" pitchFamily="2" charset="2"/>
                <a:buChar char="§"/>
                <a:tabLst>
                  <a:tab pos="733425" algn="l"/>
                </a:tabLst>
                <a:defRPr sz="2400" b="1">
                  <a:solidFill>
                    <a:schemeClr val="tx1"/>
                  </a:solidFill>
                  <a:latin typeface="Arial Narrow" panose="020B0606020202030204" pitchFamily="34" charset="0"/>
                  <a:ea typeface="楷体_GB2312" pitchFamily="49" charset="-122"/>
                </a:defRPr>
              </a:lvl6pPr>
              <a:lvl7pPr marL="3200400" indent="-457200" eaLnBrk="0" fontAlgn="base" hangingPunct="0">
                <a:spcBef>
                  <a:spcPct val="25000"/>
                </a:spcBef>
                <a:spcAft>
                  <a:spcPct val="0"/>
                </a:spcAft>
                <a:buClr>
                  <a:schemeClr val="accent2"/>
                </a:buClr>
                <a:buFont typeface="Wingdings" panose="05000000000000000000" pitchFamily="2" charset="2"/>
                <a:buChar char="§"/>
                <a:tabLst>
                  <a:tab pos="733425" algn="l"/>
                </a:tabLst>
                <a:defRPr sz="2400" b="1">
                  <a:solidFill>
                    <a:schemeClr val="tx1"/>
                  </a:solidFill>
                  <a:latin typeface="Arial Narrow" panose="020B0606020202030204" pitchFamily="34" charset="0"/>
                  <a:ea typeface="楷体_GB2312" pitchFamily="49" charset="-122"/>
                </a:defRPr>
              </a:lvl7pPr>
              <a:lvl8pPr marL="3657600" indent="-457200" eaLnBrk="0" fontAlgn="base" hangingPunct="0">
                <a:spcBef>
                  <a:spcPct val="25000"/>
                </a:spcBef>
                <a:spcAft>
                  <a:spcPct val="0"/>
                </a:spcAft>
                <a:buClr>
                  <a:schemeClr val="accent2"/>
                </a:buClr>
                <a:buFont typeface="Wingdings" panose="05000000000000000000" pitchFamily="2" charset="2"/>
                <a:buChar char="§"/>
                <a:tabLst>
                  <a:tab pos="733425" algn="l"/>
                </a:tabLst>
                <a:defRPr sz="2400" b="1">
                  <a:solidFill>
                    <a:schemeClr val="tx1"/>
                  </a:solidFill>
                  <a:latin typeface="Arial Narrow" panose="020B0606020202030204" pitchFamily="34" charset="0"/>
                  <a:ea typeface="楷体_GB2312" pitchFamily="49" charset="-122"/>
                </a:defRPr>
              </a:lvl8pPr>
              <a:lvl9pPr marL="4114800" indent="-457200" eaLnBrk="0" fontAlgn="base" hangingPunct="0">
                <a:spcBef>
                  <a:spcPct val="25000"/>
                </a:spcBef>
                <a:spcAft>
                  <a:spcPct val="0"/>
                </a:spcAft>
                <a:buClr>
                  <a:schemeClr val="accent2"/>
                </a:buClr>
                <a:buFont typeface="Wingdings" panose="05000000000000000000" pitchFamily="2" charset="2"/>
                <a:buChar char="§"/>
                <a:tabLst>
                  <a:tab pos="733425" algn="l"/>
                </a:tabLst>
                <a:defRPr sz="2400" b="1">
                  <a:solidFill>
                    <a:schemeClr val="tx1"/>
                  </a:solidFill>
                  <a:latin typeface="Arial Narrow" panose="020B0606020202030204" pitchFamily="34" charset="0"/>
                  <a:ea typeface="楷体_GB2312" pitchFamily="49" charset="-122"/>
                </a:defRPr>
              </a:lvl9pPr>
            </a:lstStyle>
            <a:p>
              <a:pPr>
                <a:spcBef>
                  <a:spcPct val="0"/>
                </a:spcBef>
                <a:buClrTx/>
                <a:buFontTx/>
                <a:buNone/>
              </a:pPr>
              <a:r>
                <a:rPr kumimoji="1" lang="zh-CN" altLang="en-US" sz="2400">
                  <a:solidFill>
                    <a:srgbClr val="000066"/>
                  </a:solidFill>
                  <a:latin typeface="Times New Roman" panose="02020603050405020304" pitchFamily="18" charset="0"/>
                  <a:cs typeface="Times New Roman" panose="02020603050405020304" pitchFamily="18" charset="0"/>
                </a:rPr>
                <a:t>激励方程组</a:t>
              </a:r>
            </a:p>
          </p:txBody>
        </p:sp>
      </p:grpSp>
      <p:sp>
        <p:nvSpPr>
          <p:cNvPr id="421902" name="Rectangle 14">
            <a:extLst>
              <a:ext uri="{FF2B5EF4-FFF2-40B4-BE49-F238E27FC236}">
                <a16:creationId xmlns:a16="http://schemas.microsoft.com/office/drawing/2014/main" id="{4DD22E53-60EE-C668-34B5-5DA8CB722426}"/>
              </a:ext>
            </a:extLst>
          </p:cNvPr>
          <p:cNvSpPr>
            <a:spLocks noChangeArrowheads="1"/>
          </p:cNvSpPr>
          <p:nvPr/>
        </p:nvSpPr>
        <p:spPr bwMode="auto">
          <a:xfrm>
            <a:off x="538163" y="4700588"/>
            <a:ext cx="7129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66700">
              <a:spcBef>
                <a:spcPct val="20000"/>
              </a:spcBef>
              <a:buClr>
                <a:schemeClr val="accent2"/>
              </a:buClr>
              <a:buFont typeface="Wingdings" panose="05000000000000000000" pitchFamily="2" charset="2"/>
              <a:buChar char="o"/>
              <a:tabLst>
                <a:tab pos="733425" algn="l"/>
              </a:tabLst>
              <a:defRPr sz="3000" b="1">
                <a:solidFill>
                  <a:schemeClr val="tx1"/>
                </a:solidFill>
                <a:latin typeface="Arial Narrow" panose="020B0606020202030204" pitchFamily="34" charset="0"/>
                <a:ea typeface="楷体_GB2312" pitchFamily="49" charset="-122"/>
              </a:defRPr>
            </a:lvl1pPr>
            <a:lvl2pPr marL="914400" indent="-457200">
              <a:spcBef>
                <a:spcPct val="20000"/>
              </a:spcBef>
              <a:buClr>
                <a:schemeClr val="accent2"/>
              </a:buClr>
              <a:buFont typeface="Wingdings" panose="05000000000000000000" pitchFamily="2" charset="2"/>
              <a:buChar char="n"/>
              <a:tabLst>
                <a:tab pos="733425" algn="l"/>
              </a:tabLst>
              <a:defRPr sz="3000" b="1">
                <a:solidFill>
                  <a:schemeClr val="tx1"/>
                </a:solidFill>
                <a:latin typeface="Arial Narrow" panose="020B0606020202030204" pitchFamily="34" charset="0"/>
                <a:ea typeface="楷体_GB2312" pitchFamily="49" charset="-122"/>
              </a:defRPr>
            </a:lvl2pPr>
            <a:lvl3pPr marL="1371600" indent="-457200">
              <a:spcBef>
                <a:spcPct val="20000"/>
              </a:spcBef>
              <a:buClr>
                <a:schemeClr val="accent2"/>
              </a:buClr>
              <a:buFont typeface="Wingdings" panose="05000000000000000000" pitchFamily="2" charset="2"/>
              <a:buChar char="o"/>
              <a:tabLst>
                <a:tab pos="733425" algn="l"/>
              </a:tabLst>
              <a:defRPr sz="2800" b="1">
                <a:solidFill>
                  <a:schemeClr val="tx1"/>
                </a:solidFill>
                <a:latin typeface="Arial Narrow" panose="020B0606020202030204" pitchFamily="34" charset="0"/>
                <a:ea typeface="楷体_GB2312" pitchFamily="49" charset="-122"/>
              </a:defRPr>
            </a:lvl3pPr>
            <a:lvl4pPr marL="1828800" indent="-457200">
              <a:spcBef>
                <a:spcPct val="20000"/>
              </a:spcBef>
              <a:buClr>
                <a:schemeClr val="accent2"/>
              </a:buClr>
              <a:buFont typeface="Wingdings" panose="05000000000000000000" pitchFamily="2" charset="2"/>
              <a:buChar char="n"/>
              <a:tabLst>
                <a:tab pos="733425" algn="l"/>
              </a:tabLst>
              <a:defRPr sz="2400" b="1">
                <a:solidFill>
                  <a:schemeClr val="tx1"/>
                </a:solidFill>
                <a:latin typeface="Arial Narrow" panose="020B0606020202030204" pitchFamily="34" charset="0"/>
                <a:ea typeface="楷体_GB2312" pitchFamily="49" charset="-122"/>
              </a:defRPr>
            </a:lvl4pPr>
            <a:lvl5pPr marL="2286000" indent="-457200">
              <a:spcBef>
                <a:spcPct val="25000"/>
              </a:spcBef>
              <a:buClr>
                <a:schemeClr val="accent2"/>
              </a:buClr>
              <a:buFont typeface="Wingdings" panose="05000000000000000000" pitchFamily="2" charset="2"/>
              <a:buChar char="§"/>
              <a:tabLst>
                <a:tab pos="733425" algn="l"/>
              </a:tabLst>
              <a:defRPr sz="2400" b="1">
                <a:solidFill>
                  <a:schemeClr val="tx1"/>
                </a:solidFill>
                <a:latin typeface="Arial Narrow" panose="020B0606020202030204" pitchFamily="34" charset="0"/>
                <a:ea typeface="楷体_GB2312" pitchFamily="49" charset="-122"/>
              </a:defRPr>
            </a:lvl5pPr>
            <a:lvl6pPr marL="2743200" indent="-457200" eaLnBrk="0" fontAlgn="base" hangingPunct="0">
              <a:spcBef>
                <a:spcPct val="25000"/>
              </a:spcBef>
              <a:spcAft>
                <a:spcPct val="0"/>
              </a:spcAft>
              <a:buClr>
                <a:schemeClr val="accent2"/>
              </a:buClr>
              <a:buFont typeface="Wingdings" panose="05000000000000000000" pitchFamily="2" charset="2"/>
              <a:buChar char="§"/>
              <a:tabLst>
                <a:tab pos="733425" algn="l"/>
              </a:tabLst>
              <a:defRPr sz="2400" b="1">
                <a:solidFill>
                  <a:schemeClr val="tx1"/>
                </a:solidFill>
                <a:latin typeface="Arial Narrow" panose="020B0606020202030204" pitchFamily="34" charset="0"/>
                <a:ea typeface="楷体_GB2312" pitchFamily="49" charset="-122"/>
              </a:defRPr>
            </a:lvl6pPr>
            <a:lvl7pPr marL="3200400" indent="-457200" eaLnBrk="0" fontAlgn="base" hangingPunct="0">
              <a:spcBef>
                <a:spcPct val="25000"/>
              </a:spcBef>
              <a:spcAft>
                <a:spcPct val="0"/>
              </a:spcAft>
              <a:buClr>
                <a:schemeClr val="accent2"/>
              </a:buClr>
              <a:buFont typeface="Wingdings" panose="05000000000000000000" pitchFamily="2" charset="2"/>
              <a:buChar char="§"/>
              <a:tabLst>
                <a:tab pos="733425" algn="l"/>
              </a:tabLst>
              <a:defRPr sz="2400" b="1">
                <a:solidFill>
                  <a:schemeClr val="tx1"/>
                </a:solidFill>
                <a:latin typeface="Arial Narrow" panose="020B0606020202030204" pitchFamily="34" charset="0"/>
                <a:ea typeface="楷体_GB2312" pitchFamily="49" charset="-122"/>
              </a:defRPr>
            </a:lvl7pPr>
            <a:lvl8pPr marL="3657600" indent="-457200" eaLnBrk="0" fontAlgn="base" hangingPunct="0">
              <a:spcBef>
                <a:spcPct val="25000"/>
              </a:spcBef>
              <a:spcAft>
                <a:spcPct val="0"/>
              </a:spcAft>
              <a:buClr>
                <a:schemeClr val="accent2"/>
              </a:buClr>
              <a:buFont typeface="Wingdings" panose="05000000000000000000" pitchFamily="2" charset="2"/>
              <a:buChar char="§"/>
              <a:tabLst>
                <a:tab pos="733425" algn="l"/>
              </a:tabLst>
              <a:defRPr sz="2400" b="1">
                <a:solidFill>
                  <a:schemeClr val="tx1"/>
                </a:solidFill>
                <a:latin typeface="Arial Narrow" panose="020B0606020202030204" pitchFamily="34" charset="0"/>
                <a:ea typeface="楷体_GB2312" pitchFamily="49" charset="-122"/>
              </a:defRPr>
            </a:lvl8pPr>
            <a:lvl9pPr marL="4114800" indent="-457200" eaLnBrk="0" fontAlgn="base" hangingPunct="0">
              <a:spcBef>
                <a:spcPct val="25000"/>
              </a:spcBef>
              <a:spcAft>
                <a:spcPct val="0"/>
              </a:spcAft>
              <a:buClr>
                <a:schemeClr val="accent2"/>
              </a:buClr>
              <a:buFont typeface="Wingdings" panose="05000000000000000000" pitchFamily="2" charset="2"/>
              <a:buChar char="§"/>
              <a:tabLst>
                <a:tab pos="733425" algn="l"/>
              </a:tabLst>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kumimoji="1" lang="zh-CN" altLang="en-US" sz="2400">
                <a:solidFill>
                  <a:srgbClr val="000066"/>
                </a:solidFill>
                <a:latin typeface="Times New Roman" panose="02020603050405020304" pitchFamily="18" charset="0"/>
                <a:cs typeface="Times New Roman" panose="02020603050405020304" pitchFamily="18" charset="0"/>
              </a:rPr>
              <a:t>输出方程组           </a:t>
            </a:r>
            <a:r>
              <a:rPr kumimoji="1" lang="en-US" altLang="zh-CN" sz="2400" i="1">
                <a:solidFill>
                  <a:srgbClr val="000066"/>
                </a:solidFill>
                <a:latin typeface="Times New Roman" panose="02020603050405020304" pitchFamily="18" charset="0"/>
                <a:cs typeface="Times New Roman" panose="02020603050405020304" pitchFamily="18" charset="0"/>
              </a:rPr>
              <a:t>Z</a:t>
            </a:r>
            <a:r>
              <a:rPr kumimoji="1" lang="en-US" altLang="zh-CN" sz="2400" baseline="-30000">
                <a:solidFill>
                  <a:srgbClr val="000066"/>
                </a:solidFill>
                <a:latin typeface="Times New Roman" panose="02020603050405020304" pitchFamily="18" charset="0"/>
                <a:cs typeface="Times New Roman" panose="02020603050405020304" pitchFamily="18" charset="0"/>
              </a:rPr>
              <a:t>0</a:t>
            </a:r>
            <a:r>
              <a:rPr kumimoji="1" lang="en-US" altLang="zh-CN" sz="2400" i="1">
                <a:solidFill>
                  <a:srgbClr val="000066"/>
                </a:solidFill>
                <a:latin typeface="Times New Roman" panose="02020603050405020304" pitchFamily="18" charset="0"/>
                <a:cs typeface="Times New Roman" panose="02020603050405020304" pitchFamily="18" charset="0"/>
              </a:rPr>
              <a:t>=Q</a:t>
            </a:r>
            <a:r>
              <a:rPr kumimoji="1" lang="en-US" altLang="zh-CN" sz="2400" baseline="-30000">
                <a:solidFill>
                  <a:srgbClr val="000066"/>
                </a:solidFill>
                <a:latin typeface="Times New Roman" panose="02020603050405020304" pitchFamily="18" charset="0"/>
                <a:cs typeface="Times New Roman" panose="02020603050405020304" pitchFamily="18" charset="0"/>
              </a:rPr>
              <a:t>0            </a:t>
            </a:r>
            <a:r>
              <a:rPr kumimoji="1" lang="en-US" altLang="zh-CN" sz="2400" i="1">
                <a:solidFill>
                  <a:srgbClr val="000066"/>
                </a:solidFill>
                <a:latin typeface="Times New Roman" panose="02020603050405020304" pitchFamily="18" charset="0"/>
                <a:cs typeface="Times New Roman" panose="02020603050405020304" pitchFamily="18" charset="0"/>
              </a:rPr>
              <a:t> Z</a:t>
            </a:r>
            <a:r>
              <a:rPr kumimoji="1" lang="en-US" altLang="zh-CN" sz="2400" baseline="-30000">
                <a:solidFill>
                  <a:srgbClr val="000066"/>
                </a:solidFill>
                <a:latin typeface="Times New Roman" panose="02020603050405020304" pitchFamily="18" charset="0"/>
                <a:cs typeface="Times New Roman" panose="02020603050405020304" pitchFamily="18" charset="0"/>
              </a:rPr>
              <a:t>1</a:t>
            </a:r>
            <a:r>
              <a:rPr kumimoji="1" lang="en-US" altLang="zh-CN" sz="2400" i="1">
                <a:solidFill>
                  <a:srgbClr val="000066"/>
                </a:solidFill>
                <a:latin typeface="Times New Roman" panose="02020603050405020304" pitchFamily="18" charset="0"/>
                <a:cs typeface="Times New Roman" panose="02020603050405020304" pitchFamily="18" charset="0"/>
              </a:rPr>
              <a:t>=Q</a:t>
            </a:r>
            <a:r>
              <a:rPr kumimoji="1" lang="en-US" altLang="zh-CN" sz="2400" baseline="-30000">
                <a:solidFill>
                  <a:srgbClr val="000066"/>
                </a:solidFill>
                <a:latin typeface="Times New Roman" panose="02020603050405020304" pitchFamily="18" charset="0"/>
                <a:cs typeface="Times New Roman" panose="02020603050405020304" pitchFamily="18" charset="0"/>
              </a:rPr>
              <a:t>1</a:t>
            </a:r>
            <a:r>
              <a:rPr kumimoji="1" lang="en-US" altLang="zh-CN" sz="2400" i="1">
                <a:solidFill>
                  <a:srgbClr val="000066"/>
                </a:solidFill>
                <a:latin typeface="Times New Roman" panose="02020603050405020304" pitchFamily="18" charset="0"/>
                <a:cs typeface="Times New Roman" panose="02020603050405020304" pitchFamily="18" charset="0"/>
              </a:rPr>
              <a:t>       Z</a:t>
            </a:r>
            <a:r>
              <a:rPr kumimoji="1" lang="en-US" altLang="zh-CN" sz="2400" baseline="-30000">
                <a:solidFill>
                  <a:srgbClr val="000066"/>
                </a:solidFill>
                <a:latin typeface="Times New Roman" panose="02020603050405020304" pitchFamily="18" charset="0"/>
                <a:cs typeface="Times New Roman" panose="02020603050405020304" pitchFamily="18" charset="0"/>
              </a:rPr>
              <a:t>2</a:t>
            </a:r>
            <a:r>
              <a:rPr kumimoji="1" lang="en-US" altLang="zh-CN" sz="2400" i="1">
                <a:solidFill>
                  <a:srgbClr val="000066"/>
                </a:solidFill>
                <a:latin typeface="Times New Roman" panose="02020603050405020304" pitchFamily="18" charset="0"/>
                <a:cs typeface="Times New Roman" panose="02020603050405020304" pitchFamily="18" charset="0"/>
              </a:rPr>
              <a:t>=Q</a:t>
            </a:r>
            <a:r>
              <a:rPr kumimoji="1" lang="en-US" altLang="zh-CN" sz="2400" baseline="-30000">
                <a:solidFill>
                  <a:srgbClr val="000066"/>
                </a:solidFill>
                <a:latin typeface="Times New Roman" panose="02020603050405020304" pitchFamily="18" charset="0"/>
                <a:cs typeface="Times New Roman" panose="02020603050405020304" pitchFamily="18" charset="0"/>
              </a:rPr>
              <a:t>2</a:t>
            </a:r>
            <a:endParaRPr kumimoji="1" lang="en-US" altLang="zh-CN" sz="2400">
              <a:solidFill>
                <a:srgbClr val="000066"/>
              </a:solidFill>
              <a:latin typeface="Times New Roman" panose="02020603050405020304" pitchFamily="18" charset="0"/>
              <a:cs typeface="Times New Roman" panose="02020603050405020304" pitchFamily="18" charset="0"/>
            </a:endParaRPr>
          </a:p>
        </p:txBody>
      </p:sp>
      <p:sp>
        <p:nvSpPr>
          <p:cNvPr id="421903" name="Rectangle 15">
            <a:extLst>
              <a:ext uri="{FF2B5EF4-FFF2-40B4-BE49-F238E27FC236}">
                <a16:creationId xmlns:a16="http://schemas.microsoft.com/office/drawing/2014/main" id="{A4B0494F-0511-8462-7361-402058B4C3E1}"/>
              </a:ext>
            </a:extLst>
          </p:cNvPr>
          <p:cNvSpPr>
            <a:spLocks noChangeArrowheads="1"/>
          </p:cNvSpPr>
          <p:nvPr/>
        </p:nvSpPr>
        <p:spPr bwMode="auto">
          <a:xfrm>
            <a:off x="323850" y="4292600"/>
            <a:ext cx="4392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66700">
              <a:spcBef>
                <a:spcPct val="20000"/>
              </a:spcBef>
              <a:buClr>
                <a:schemeClr val="accent2"/>
              </a:buClr>
              <a:buFont typeface="Wingdings" panose="05000000000000000000" pitchFamily="2" charset="2"/>
              <a:buChar char="o"/>
              <a:tabLst>
                <a:tab pos="733425" algn="l"/>
              </a:tabLst>
              <a:defRPr sz="3000" b="1">
                <a:solidFill>
                  <a:schemeClr val="tx1"/>
                </a:solidFill>
                <a:latin typeface="Arial Narrow" panose="020B0606020202030204" pitchFamily="34" charset="0"/>
                <a:ea typeface="楷体_GB2312" pitchFamily="49" charset="-122"/>
              </a:defRPr>
            </a:lvl1pPr>
            <a:lvl2pPr marL="914400" indent="-457200">
              <a:spcBef>
                <a:spcPct val="20000"/>
              </a:spcBef>
              <a:buClr>
                <a:schemeClr val="accent2"/>
              </a:buClr>
              <a:buFont typeface="Wingdings" panose="05000000000000000000" pitchFamily="2" charset="2"/>
              <a:buChar char="n"/>
              <a:tabLst>
                <a:tab pos="733425" algn="l"/>
              </a:tabLst>
              <a:defRPr sz="3000" b="1">
                <a:solidFill>
                  <a:schemeClr val="tx1"/>
                </a:solidFill>
                <a:latin typeface="Arial Narrow" panose="020B0606020202030204" pitchFamily="34" charset="0"/>
                <a:ea typeface="楷体_GB2312" pitchFamily="49" charset="-122"/>
              </a:defRPr>
            </a:lvl2pPr>
            <a:lvl3pPr marL="1371600" indent="-457200">
              <a:spcBef>
                <a:spcPct val="20000"/>
              </a:spcBef>
              <a:buClr>
                <a:schemeClr val="accent2"/>
              </a:buClr>
              <a:buFont typeface="Wingdings" panose="05000000000000000000" pitchFamily="2" charset="2"/>
              <a:buChar char="o"/>
              <a:tabLst>
                <a:tab pos="733425" algn="l"/>
              </a:tabLst>
              <a:defRPr sz="2800" b="1">
                <a:solidFill>
                  <a:schemeClr val="tx1"/>
                </a:solidFill>
                <a:latin typeface="Arial Narrow" panose="020B0606020202030204" pitchFamily="34" charset="0"/>
                <a:ea typeface="楷体_GB2312" pitchFamily="49" charset="-122"/>
              </a:defRPr>
            </a:lvl3pPr>
            <a:lvl4pPr marL="1828800" indent="-457200">
              <a:spcBef>
                <a:spcPct val="20000"/>
              </a:spcBef>
              <a:buClr>
                <a:schemeClr val="accent2"/>
              </a:buClr>
              <a:buFont typeface="Wingdings" panose="05000000000000000000" pitchFamily="2" charset="2"/>
              <a:buChar char="n"/>
              <a:tabLst>
                <a:tab pos="733425" algn="l"/>
              </a:tabLst>
              <a:defRPr sz="2400" b="1">
                <a:solidFill>
                  <a:schemeClr val="tx1"/>
                </a:solidFill>
                <a:latin typeface="Arial Narrow" panose="020B0606020202030204" pitchFamily="34" charset="0"/>
                <a:ea typeface="楷体_GB2312" pitchFamily="49" charset="-122"/>
              </a:defRPr>
            </a:lvl4pPr>
            <a:lvl5pPr marL="2286000" indent="-457200">
              <a:spcBef>
                <a:spcPct val="25000"/>
              </a:spcBef>
              <a:buClr>
                <a:schemeClr val="accent2"/>
              </a:buClr>
              <a:buFont typeface="Wingdings" panose="05000000000000000000" pitchFamily="2" charset="2"/>
              <a:buChar char="§"/>
              <a:tabLst>
                <a:tab pos="733425" algn="l"/>
              </a:tabLst>
              <a:defRPr sz="2400" b="1">
                <a:solidFill>
                  <a:schemeClr val="tx1"/>
                </a:solidFill>
                <a:latin typeface="Arial Narrow" panose="020B0606020202030204" pitchFamily="34" charset="0"/>
                <a:ea typeface="楷体_GB2312" pitchFamily="49" charset="-122"/>
              </a:defRPr>
            </a:lvl5pPr>
            <a:lvl6pPr marL="2743200" indent="-457200" eaLnBrk="0" fontAlgn="base" hangingPunct="0">
              <a:spcBef>
                <a:spcPct val="25000"/>
              </a:spcBef>
              <a:spcAft>
                <a:spcPct val="0"/>
              </a:spcAft>
              <a:buClr>
                <a:schemeClr val="accent2"/>
              </a:buClr>
              <a:buFont typeface="Wingdings" panose="05000000000000000000" pitchFamily="2" charset="2"/>
              <a:buChar char="§"/>
              <a:tabLst>
                <a:tab pos="733425" algn="l"/>
              </a:tabLst>
              <a:defRPr sz="2400" b="1">
                <a:solidFill>
                  <a:schemeClr val="tx1"/>
                </a:solidFill>
                <a:latin typeface="Arial Narrow" panose="020B0606020202030204" pitchFamily="34" charset="0"/>
                <a:ea typeface="楷体_GB2312" pitchFamily="49" charset="-122"/>
              </a:defRPr>
            </a:lvl6pPr>
            <a:lvl7pPr marL="3200400" indent="-457200" eaLnBrk="0" fontAlgn="base" hangingPunct="0">
              <a:spcBef>
                <a:spcPct val="25000"/>
              </a:spcBef>
              <a:spcAft>
                <a:spcPct val="0"/>
              </a:spcAft>
              <a:buClr>
                <a:schemeClr val="accent2"/>
              </a:buClr>
              <a:buFont typeface="Wingdings" panose="05000000000000000000" pitchFamily="2" charset="2"/>
              <a:buChar char="§"/>
              <a:tabLst>
                <a:tab pos="733425" algn="l"/>
              </a:tabLst>
              <a:defRPr sz="2400" b="1">
                <a:solidFill>
                  <a:schemeClr val="tx1"/>
                </a:solidFill>
                <a:latin typeface="Arial Narrow" panose="020B0606020202030204" pitchFamily="34" charset="0"/>
                <a:ea typeface="楷体_GB2312" pitchFamily="49" charset="-122"/>
              </a:defRPr>
            </a:lvl7pPr>
            <a:lvl8pPr marL="3657600" indent="-457200" eaLnBrk="0" fontAlgn="base" hangingPunct="0">
              <a:spcBef>
                <a:spcPct val="25000"/>
              </a:spcBef>
              <a:spcAft>
                <a:spcPct val="0"/>
              </a:spcAft>
              <a:buClr>
                <a:schemeClr val="accent2"/>
              </a:buClr>
              <a:buFont typeface="Wingdings" panose="05000000000000000000" pitchFamily="2" charset="2"/>
              <a:buChar char="§"/>
              <a:tabLst>
                <a:tab pos="733425" algn="l"/>
              </a:tabLst>
              <a:defRPr sz="2400" b="1">
                <a:solidFill>
                  <a:schemeClr val="tx1"/>
                </a:solidFill>
                <a:latin typeface="Arial Narrow" panose="020B0606020202030204" pitchFamily="34" charset="0"/>
                <a:ea typeface="楷体_GB2312" pitchFamily="49" charset="-122"/>
              </a:defRPr>
            </a:lvl8pPr>
            <a:lvl9pPr marL="4114800" indent="-457200" eaLnBrk="0" fontAlgn="base" hangingPunct="0">
              <a:spcBef>
                <a:spcPct val="25000"/>
              </a:spcBef>
              <a:spcAft>
                <a:spcPct val="0"/>
              </a:spcAft>
              <a:buClr>
                <a:schemeClr val="accent2"/>
              </a:buClr>
              <a:buFont typeface="Wingdings" panose="05000000000000000000" pitchFamily="2" charset="2"/>
              <a:buChar char="§"/>
              <a:tabLst>
                <a:tab pos="733425" algn="l"/>
              </a:tabLst>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kumimoji="1" lang="en-US" altLang="zh-CN" sz="2400">
                <a:solidFill>
                  <a:srgbClr val="000066"/>
                </a:solidFill>
                <a:latin typeface="Times New Roman" panose="02020603050405020304" pitchFamily="18" charset="0"/>
                <a:cs typeface="Times New Roman" panose="02020603050405020304" pitchFamily="18" charset="0"/>
              </a:rPr>
              <a:t>1.    </a:t>
            </a:r>
            <a:r>
              <a:rPr kumimoji="1" lang="zh-CN" altLang="en-US" sz="2400">
                <a:solidFill>
                  <a:srgbClr val="000066"/>
                </a:solidFill>
                <a:latin typeface="Times New Roman" panose="02020603050405020304" pitchFamily="18" charset="0"/>
                <a:cs typeface="Times New Roman" panose="02020603050405020304" pitchFamily="18" charset="0"/>
              </a:rPr>
              <a:t>根据电路列出逻辑方程组</a:t>
            </a:r>
            <a:r>
              <a:rPr kumimoji="1" lang="en-US" altLang="zh-CN" sz="2400">
                <a:solidFill>
                  <a:srgbClr val="000066"/>
                </a:solidFill>
                <a:latin typeface="Times New Roman" panose="02020603050405020304" pitchFamily="18" charset="0"/>
                <a:cs typeface="Times New Roman" panose="02020603050405020304" pitchFamily="18" charset="0"/>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21903"/>
                                        </p:tgtEl>
                                        <p:attrNameLst>
                                          <p:attrName>style.visibility</p:attrName>
                                        </p:attrNameLst>
                                      </p:cBhvr>
                                      <p:to>
                                        <p:strVal val="visible"/>
                                      </p:to>
                                    </p:set>
                                    <p:animEffect transition="in" filter="strips(downRight)">
                                      <p:cBhvr>
                                        <p:cTn id="7" dur="500"/>
                                        <p:tgtEl>
                                          <p:spTgt spid="42190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421902"/>
                                        </p:tgtEl>
                                        <p:attrNameLst>
                                          <p:attrName>style.visibility</p:attrName>
                                        </p:attrNameLst>
                                      </p:cBhvr>
                                      <p:to>
                                        <p:strVal val="visible"/>
                                      </p:to>
                                    </p:set>
                                    <p:animEffect transition="in" filter="strips(downRight)">
                                      <p:cBhvr>
                                        <p:cTn id="12" dur="500"/>
                                        <p:tgtEl>
                                          <p:spTgt spid="42190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421906"/>
                                        </p:tgtEl>
                                        <p:attrNameLst>
                                          <p:attrName>style.visibility</p:attrName>
                                        </p:attrNameLst>
                                      </p:cBhvr>
                                      <p:to>
                                        <p:strVal val="visible"/>
                                      </p:to>
                                    </p:set>
                                    <p:animEffect transition="in" filter="wipe(up)">
                                      <p:cBhvr>
                                        <p:cTn id="17" dur="500"/>
                                        <p:tgtEl>
                                          <p:spTgt spid="4219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1902" grpId="0"/>
      <p:bldP spid="42190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3050" name="Group 138">
            <a:extLst>
              <a:ext uri="{FF2B5EF4-FFF2-40B4-BE49-F238E27FC236}">
                <a16:creationId xmlns:a16="http://schemas.microsoft.com/office/drawing/2014/main" id="{763F797A-76D8-481C-E808-0DB807DB3452}"/>
              </a:ext>
            </a:extLst>
          </p:cNvPr>
          <p:cNvGrpSpPr>
            <a:grpSpLocks/>
          </p:cNvGrpSpPr>
          <p:nvPr/>
        </p:nvGrpSpPr>
        <p:grpSpPr bwMode="auto">
          <a:xfrm>
            <a:off x="971550" y="2636838"/>
            <a:ext cx="2952750" cy="2295525"/>
            <a:chOff x="294" y="1661"/>
            <a:chExt cx="1860" cy="1446"/>
          </a:xfrm>
        </p:grpSpPr>
        <p:sp>
          <p:nvSpPr>
            <p:cNvPr id="36908" name="Rectangle 4">
              <a:extLst>
                <a:ext uri="{FF2B5EF4-FFF2-40B4-BE49-F238E27FC236}">
                  <a16:creationId xmlns:a16="http://schemas.microsoft.com/office/drawing/2014/main" id="{3E55D824-6358-3865-979E-3CEF398138AF}"/>
                </a:ext>
              </a:extLst>
            </p:cNvPr>
            <p:cNvSpPr>
              <a:spLocks noChangeArrowheads="1"/>
            </p:cNvSpPr>
            <p:nvPr/>
          </p:nvSpPr>
          <p:spPr bwMode="auto">
            <a:xfrm>
              <a:off x="294" y="1661"/>
              <a:ext cx="1483" cy="300"/>
            </a:xfrm>
            <a:prstGeom prst="rect">
              <a:avLst/>
            </a:prstGeom>
            <a:noFill/>
            <a:ln w="19050">
              <a:solidFill>
                <a:srgbClr val="FF33CC">
                  <a:alpha val="0"/>
                </a:srgb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rgbClr val="000066"/>
                  </a:solidFill>
                  <a:latin typeface="楷体_GB2312" pitchFamily="49" charset="-122"/>
                  <a:ea typeface="楷体_GB2312" pitchFamily="49" charset="-122"/>
                </a:rPr>
                <a:t>得状态方程</a:t>
              </a:r>
            </a:p>
          </p:txBody>
        </p:sp>
        <p:graphicFrame>
          <p:nvGraphicFramePr>
            <p:cNvPr id="36909" name="Object 6">
              <a:extLst>
                <a:ext uri="{FF2B5EF4-FFF2-40B4-BE49-F238E27FC236}">
                  <a16:creationId xmlns:a16="http://schemas.microsoft.com/office/drawing/2014/main" id="{0F092860-5723-445D-DF25-06A5DFF424CB}"/>
                </a:ext>
              </a:extLst>
            </p:cNvPr>
            <p:cNvGraphicFramePr>
              <a:graphicFrameLocks noChangeAspect="1"/>
            </p:cNvGraphicFramePr>
            <p:nvPr/>
          </p:nvGraphicFramePr>
          <p:xfrm>
            <a:off x="561" y="2069"/>
            <a:ext cx="1593" cy="1038"/>
          </p:xfrm>
          <a:graphic>
            <a:graphicData uri="http://schemas.openxmlformats.org/presentationml/2006/ole">
              <mc:AlternateContent xmlns:mc="http://schemas.openxmlformats.org/markup-compatibility/2006">
                <mc:Choice xmlns:v="urn:schemas-microsoft-com:vml" Requires="v">
                  <p:oleObj name="公式" r:id="rId2" imgW="1091726" imgH="710891" progId="Equation.3">
                    <p:embed/>
                  </p:oleObj>
                </mc:Choice>
                <mc:Fallback>
                  <p:oleObj name="公式" r:id="rId2" imgW="1091726" imgH="710891" progId="Equation.3">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 y="2069"/>
                          <a:ext cx="1593" cy="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422928" name="Rectangle 16">
            <a:extLst>
              <a:ext uri="{FF2B5EF4-FFF2-40B4-BE49-F238E27FC236}">
                <a16:creationId xmlns:a16="http://schemas.microsoft.com/office/drawing/2014/main" id="{25C1AA4B-8AE8-59CA-BE04-D723993681AB}"/>
              </a:ext>
            </a:extLst>
          </p:cNvPr>
          <p:cNvSpPr>
            <a:spLocks noChangeArrowheads="1"/>
          </p:cNvSpPr>
          <p:nvPr/>
        </p:nvSpPr>
        <p:spPr bwMode="auto">
          <a:xfrm>
            <a:off x="755650" y="5200650"/>
            <a:ext cx="2447925"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kumimoji="1" lang="en-US" altLang="zh-CN" sz="2400">
                <a:solidFill>
                  <a:srgbClr val="000066"/>
                </a:solidFill>
                <a:latin typeface="Times New Roman" panose="02020603050405020304" pitchFamily="18" charset="0"/>
              </a:rPr>
              <a:t>2.</a:t>
            </a:r>
            <a:r>
              <a:rPr kumimoji="1" lang="zh-CN" altLang="en-US" sz="2400">
                <a:solidFill>
                  <a:srgbClr val="000066"/>
                </a:solidFill>
                <a:latin typeface="Times New Roman" panose="02020603050405020304" pitchFamily="18" charset="0"/>
              </a:rPr>
              <a:t>列出其状态表</a:t>
            </a:r>
          </a:p>
        </p:txBody>
      </p:sp>
      <p:grpSp>
        <p:nvGrpSpPr>
          <p:cNvPr id="36868" name="Group 137">
            <a:extLst>
              <a:ext uri="{FF2B5EF4-FFF2-40B4-BE49-F238E27FC236}">
                <a16:creationId xmlns:a16="http://schemas.microsoft.com/office/drawing/2014/main" id="{479D4273-63CA-71EB-8093-E81286D5DF2B}"/>
              </a:ext>
            </a:extLst>
          </p:cNvPr>
          <p:cNvGrpSpPr>
            <a:grpSpLocks/>
          </p:cNvGrpSpPr>
          <p:nvPr/>
        </p:nvGrpSpPr>
        <p:grpSpPr bwMode="auto">
          <a:xfrm>
            <a:off x="541338" y="1225550"/>
            <a:ext cx="7415212" cy="1050925"/>
            <a:chOff x="0" y="799"/>
            <a:chExt cx="4671" cy="662"/>
          </a:xfrm>
        </p:grpSpPr>
        <p:sp>
          <p:nvSpPr>
            <p:cNvPr id="36905" name="Rectangle 5">
              <a:extLst>
                <a:ext uri="{FF2B5EF4-FFF2-40B4-BE49-F238E27FC236}">
                  <a16:creationId xmlns:a16="http://schemas.microsoft.com/office/drawing/2014/main" id="{885CBA3A-FC2D-3AEB-3F53-9CED2F4C911D}"/>
                </a:ext>
              </a:extLst>
            </p:cNvPr>
            <p:cNvSpPr>
              <a:spLocks noChangeArrowheads="1"/>
            </p:cNvSpPr>
            <p:nvPr/>
          </p:nvSpPr>
          <p:spPr bwMode="auto">
            <a:xfrm>
              <a:off x="204" y="799"/>
              <a:ext cx="4467" cy="300"/>
            </a:xfrm>
            <a:prstGeom prst="rect">
              <a:avLst/>
            </a:prstGeom>
            <a:solidFill>
              <a:srgbClr val="FFFFFF">
                <a:alpha val="0"/>
              </a:srgbClr>
            </a:solidFill>
            <a:ln w="19050">
              <a:solidFill>
                <a:schemeClr val="tx1">
                  <a:alpha val="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rgbClr val="000066"/>
                  </a:solidFill>
                  <a:latin typeface="Times New Roman" panose="02020603050405020304" pitchFamily="18" charset="0"/>
                  <a:ea typeface="楷体_GB2312" pitchFamily="49" charset="-122"/>
                </a:rPr>
                <a:t>将激励方程代入</a:t>
              </a:r>
              <a:r>
                <a:rPr lang="en-US" altLang="zh-CN">
                  <a:solidFill>
                    <a:srgbClr val="000066"/>
                  </a:solidFill>
                  <a:latin typeface="Times New Roman" panose="02020603050405020304" pitchFamily="18" charset="0"/>
                  <a:ea typeface="楷体_GB2312" pitchFamily="49" charset="-122"/>
                </a:rPr>
                <a:t>D </a:t>
              </a:r>
              <a:r>
                <a:rPr lang="zh-CN" altLang="en-US">
                  <a:solidFill>
                    <a:srgbClr val="000066"/>
                  </a:solidFill>
                  <a:latin typeface="Times New Roman" panose="02020603050405020304" pitchFamily="18" charset="0"/>
                  <a:ea typeface="楷体_GB2312" pitchFamily="49" charset="-122"/>
                </a:rPr>
                <a:t>触发器的特性方程得状态方程</a:t>
              </a:r>
            </a:p>
          </p:txBody>
        </p:sp>
        <p:graphicFrame>
          <p:nvGraphicFramePr>
            <p:cNvPr id="36906" name="Object 7">
              <a:extLst>
                <a:ext uri="{FF2B5EF4-FFF2-40B4-BE49-F238E27FC236}">
                  <a16:creationId xmlns:a16="http://schemas.microsoft.com/office/drawing/2014/main" id="{79DCB095-E00F-C2A0-8BD5-384C9005CA46}"/>
                </a:ext>
              </a:extLst>
            </p:cNvPr>
            <p:cNvGraphicFramePr>
              <a:graphicFrameLocks noChangeAspect="1"/>
            </p:cNvGraphicFramePr>
            <p:nvPr/>
          </p:nvGraphicFramePr>
          <p:xfrm>
            <a:off x="612" y="1117"/>
            <a:ext cx="871" cy="344"/>
          </p:xfrm>
          <a:graphic>
            <a:graphicData uri="http://schemas.openxmlformats.org/presentationml/2006/ole">
              <mc:AlternateContent xmlns:mc="http://schemas.openxmlformats.org/markup-compatibility/2006">
                <mc:Choice xmlns:v="urn:schemas-microsoft-com:vml" Requires="v">
                  <p:oleObj name="公式" r:id="rId4" imgW="558558" imgH="215806" progId="Equation.3">
                    <p:embed/>
                  </p:oleObj>
                </mc:Choice>
                <mc:Fallback>
                  <p:oleObj name="公式" r:id="rId4" imgW="558558" imgH="215806"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 y="1117"/>
                          <a:ext cx="871"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907" name="Rectangle 20">
              <a:extLst>
                <a:ext uri="{FF2B5EF4-FFF2-40B4-BE49-F238E27FC236}">
                  <a16:creationId xmlns:a16="http://schemas.microsoft.com/office/drawing/2014/main" id="{758745F3-F069-3B79-3644-213E61C18A3B}"/>
                </a:ext>
              </a:extLst>
            </p:cNvPr>
            <p:cNvSpPr>
              <a:spLocks noChangeArrowheads="1"/>
            </p:cNvSpPr>
            <p:nvPr/>
          </p:nvSpPr>
          <p:spPr bwMode="auto">
            <a:xfrm>
              <a:off x="0" y="1358"/>
              <a:ext cx="48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423052" name="Group 140">
            <a:extLst>
              <a:ext uri="{FF2B5EF4-FFF2-40B4-BE49-F238E27FC236}">
                <a16:creationId xmlns:a16="http://schemas.microsoft.com/office/drawing/2014/main" id="{ACEDD8BD-E7B3-9369-8609-45A2B2A6C3DE}"/>
              </a:ext>
            </a:extLst>
          </p:cNvPr>
          <p:cNvGrpSpPr>
            <a:grpSpLocks/>
          </p:cNvGrpSpPr>
          <p:nvPr/>
        </p:nvGrpSpPr>
        <p:grpSpPr bwMode="auto">
          <a:xfrm>
            <a:off x="5148263" y="1844675"/>
            <a:ext cx="3671887" cy="4276725"/>
            <a:chOff x="3243" y="1162"/>
            <a:chExt cx="2313" cy="2694"/>
          </a:xfrm>
        </p:grpSpPr>
        <p:grpSp>
          <p:nvGrpSpPr>
            <p:cNvPr id="36870" name="Group 136">
              <a:extLst>
                <a:ext uri="{FF2B5EF4-FFF2-40B4-BE49-F238E27FC236}">
                  <a16:creationId xmlns:a16="http://schemas.microsoft.com/office/drawing/2014/main" id="{D454025E-48A0-44BB-A295-96D2C36A92F2}"/>
                </a:ext>
              </a:extLst>
            </p:cNvPr>
            <p:cNvGrpSpPr>
              <a:grpSpLocks/>
            </p:cNvGrpSpPr>
            <p:nvPr/>
          </p:nvGrpSpPr>
          <p:grpSpPr bwMode="auto">
            <a:xfrm>
              <a:off x="3243" y="1535"/>
              <a:ext cx="2313" cy="2321"/>
              <a:chOff x="3243" y="1535"/>
              <a:chExt cx="2313" cy="2321"/>
            </a:xfrm>
          </p:grpSpPr>
          <p:graphicFrame>
            <p:nvGraphicFramePr>
              <p:cNvPr id="36872" name="Object 18">
                <a:extLst>
                  <a:ext uri="{FF2B5EF4-FFF2-40B4-BE49-F238E27FC236}">
                    <a16:creationId xmlns:a16="http://schemas.microsoft.com/office/drawing/2014/main" id="{8C444138-E994-FE7B-2956-EF83BC6D11B5}"/>
                  </a:ext>
                </a:extLst>
              </p:cNvPr>
              <p:cNvGraphicFramePr>
                <a:graphicFrameLocks noChangeAspect="1"/>
              </p:cNvGraphicFramePr>
              <p:nvPr/>
            </p:nvGraphicFramePr>
            <p:xfrm>
              <a:off x="3359" y="1535"/>
              <a:ext cx="836" cy="307"/>
            </p:xfrm>
            <a:graphic>
              <a:graphicData uri="http://schemas.openxmlformats.org/presentationml/2006/ole">
                <mc:AlternateContent xmlns:mc="http://schemas.openxmlformats.org/markup-compatibility/2006">
                  <mc:Choice xmlns:v="urn:schemas-microsoft-com:vml" Requires="v">
                    <p:oleObj name="公式" r:id="rId6" imgW="583693" imgH="215713" progId="Equation.3">
                      <p:embed/>
                    </p:oleObj>
                  </mc:Choice>
                  <mc:Fallback>
                    <p:oleObj name="公式" r:id="rId6" imgW="583693" imgH="215713" progId="Equation.3">
                      <p:embed/>
                      <p:pic>
                        <p:nvPicPr>
                          <p:cNvPr id="0" name="Object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9" y="1535"/>
                            <a:ext cx="836"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73" name="Object 17">
                <a:extLst>
                  <a:ext uri="{FF2B5EF4-FFF2-40B4-BE49-F238E27FC236}">
                    <a16:creationId xmlns:a16="http://schemas.microsoft.com/office/drawing/2014/main" id="{45ED19C1-4EB2-EA20-7064-4AD429C09850}"/>
                  </a:ext>
                </a:extLst>
              </p:cNvPr>
              <p:cNvGraphicFramePr>
                <a:graphicFrameLocks noChangeAspect="1"/>
              </p:cNvGraphicFramePr>
              <p:nvPr/>
            </p:nvGraphicFramePr>
            <p:xfrm>
              <a:off x="4332" y="1570"/>
              <a:ext cx="1134" cy="287"/>
            </p:xfrm>
            <a:graphic>
              <a:graphicData uri="http://schemas.openxmlformats.org/presentationml/2006/ole">
                <mc:AlternateContent xmlns:mc="http://schemas.openxmlformats.org/markup-compatibility/2006">
                  <mc:Choice xmlns:v="urn:schemas-microsoft-com:vml" Requires="v">
                    <p:oleObj name="公式" r:id="rId8" imgW="837836" imgH="215806" progId="Equation.3">
                      <p:embed/>
                    </p:oleObj>
                  </mc:Choice>
                  <mc:Fallback>
                    <p:oleObj name="公式" r:id="rId8" imgW="837836" imgH="215806" progId="Equation.3">
                      <p:embed/>
                      <p:pic>
                        <p:nvPicPr>
                          <p:cNvPr id="0" name="Object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32" y="1570"/>
                            <a:ext cx="1134"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74" name="Rectangle 58">
                <a:extLst>
                  <a:ext uri="{FF2B5EF4-FFF2-40B4-BE49-F238E27FC236}">
                    <a16:creationId xmlns:a16="http://schemas.microsoft.com/office/drawing/2014/main" id="{F46198B0-F864-866E-46C4-919CF0138538}"/>
                  </a:ext>
                </a:extLst>
              </p:cNvPr>
              <p:cNvSpPr>
                <a:spLocks noChangeArrowheads="1"/>
              </p:cNvSpPr>
              <p:nvPr/>
            </p:nvSpPr>
            <p:spPr bwMode="auto">
              <a:xfrm>
                <a:off x="4273" y="3602"/>
                <a:ext cx="1283"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solidFill>
                      <a:srgbClr val="000066"/>
                    </a:solidFill>
                    <a:latin typeface="Times New Roman" panose="02020603050405020304" pitchFamily="18" charset="0"/>
                    <a:cs typeface="Times New Roman" panose="02020603050405020304" pitchFamily="18" charset="0"/>
                  </a:rPr>
                  <a:t>1 1 0</a:t>
                </a:r>
                <a:endParaRPr kumimoji="1" lang="en-US" altLang="zh-CN">
                  <a:solidFill>
                    <a:srgbClr val="000066"/>
                  </a:solidFill>
                  <a:latin typeface="Times New Roman" panose="02020603050405020304" pitchFamily="18" charset="0"/>
                </a:endParaRPr>
              </a:p>
            </p:txBody>
          </p:sp>
          <p:sp>
            <p:nvSpPr>
              <p:cNvPr id="36875" name="Rectangle 57">
                <a:extLst>
                  <a:ext uri="{FF2B5EF4-FFF2-40B4-BE49-F238E27FC236}">
                    <a16:creationId xmlns:a16="http://schemas.microsoft.com/office/drawing/2014/main" id="{35EFAEC5-DEF5-D1E3-7082-20F1A2D9265F}"/>
                  </a:ext>
                </a:extLst>
              </p:cNvPr>
              <p:cNvSpPr>
                <a:spLocks noChangeArrowheads="1"/>
              </p:cNvSpPr>
              <p:nvPr/>
            </p:nvSpPr>
            <p:spPr bwMode="auto">
              <a:xfrm>
                <a:off x="3243" y="3602"/>
                <a:ext cx="1030"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solidFill>
                      <a:srgbClr val="000066"/>
                    </a:solidFill>
                    <a:latin typeface="Times New Roman" panose="02020603050405020304" pitchFamily="18" charset="0"/>
                    <a:cs typeface="Times New Roman" panose="02020603050405020304" pitchFamily="18" charset="0"/>
                  </a:rPr>
                  <a:t>1 1 1</a:t>
                </a:r>
                <a:endParaRPr kumimoji="1" lang="en-US" altLang="zh-CN">
                  <a:solidFill>
                    <a:srgbClr val="000066"/>
                  </a:solidFill>
                  <a:latin typeface="Times New Roman" panose="02020603050405020304" pitchFamily="18" charset="0"/>
                </a:endParaRPr>
              </a:p>
            </p:txBody>
          </p:sp>
          <p:sp>
            <p:nvSpPr>
              <p:cNvPr id="36876" name="Rectangle 56">
                <a:extLst>
                  <a:ext uri="{FF2B5EF4-FFF2-40B4-BE49-F238E27FC236}">
                    <a16:creationId xmlns:a16="http://schemas.microsoft.com/office/drawing/2014/main" id="{FC93E190-866A-7B1B-2CDD-F278B91A5014}"/>
                  </a:ext>
                </a:extLst>
              </p:cNvPr>
              <p:cNvSpPr>
                <a:spLocks noChangeArrowheads="1"/>
              </p:cNvSpPr>
              <p:nvPr/>
            </p:nvSpPr>
            <p:spPr bwMode="auto">
              <a:xfrm>
                <a:off x="4273" y="3348"/>
                <a:ext cx="1283"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solidFill>
                      <a:srgbClr val="000066"/>
                    </a:solidFill>
                    <a:latin typeface="Times New Roman" panose="02020603050405020304" pitchFamily="18" charset="0"/>
                    <a:cs typeface="Times New Roman" panose="02020603050405020304" pitchFamily="18" charset="0"/>
                  </a:rPr>
                  <a:t>1 0 0</a:t>
                </a:r>
                <a:endParaRPr kumimoji="1" lang="en-US" altLang="zh-CN">
                  <a:solidFill>
                    <a:srgbClr val="000066"/>
                  </a:solidFill>
                  <a:latin typeface="Times New Roman" panose="02020603050405020304" pitchFamily="18" charset="0"/>
                </a:endParaRPr>
              </a:p>
            </p:txBody>
          </p:sp>
          <p:sp>
            <p:nvSpPr>
              <p:cNvPr id="36877" name="Rectangle 55">
                <a:extLst>
                  <a:ext uri="{FF2B5EF4-FFF2-40B4-BE49-F238E27FC236}">
                    <a16:creationId xmlns:a16="http://schemas.microsoft.com/office/drawing/2014/main" id="{D3E8F725-1773-4B55-25B9-4FAEB9C51929}"/>
                  </a:ext>
                </a:extLst>
              </p:cNvPr>
              <p:cNvSpPr>
                <a:spLocks noChangeArrowheads="1"/>
              </p:cNvSpPr>
              <p:nvPr/>
            </p:nvSpPr>
            <p:spPr bwMode="auto">
              <a:xfrm>
                <a:off x="3243" y="3348"/>
                <a:ext cx="1030"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solidFill>
                      <a:srgbClr val="000066"/>
                    </a:solidFill>
                    <a:latin typeface="Times New Roman" panose="02020603050405020304" pitchFamily="18" charset="0"/>
                    <a:cs typeface="Times New Roman" panose="02020603050405020304" pitchFamily="18" charset="0"/>
                  </a:rPr>
                  <a:t>1 1 0</a:t>
                </a:r>
                <a:endParaRPr kumimoji="1" lang="en-US" altLang="zh-CN">
                  <a:solidFill>
                    <a:srgbClr val="000066"/>
                  </a:solidFill>
                  <a:latin typeface="Times New Roman" panose="02020603050405020304" pitchFamily="18" charset="0"/>
                </a:endParaRPr>
              </a:p>
            </p:txBody>
          </p:sp>
          <p:sp>
            <p:nvSpPr>
              <p:cNvPr id="36878" name="Rectangle 54">
                <a:extLst>
                  <a:ext uri="{FF2B5EF4-FFF2-40B4-BE49-F238E27FC236}">
                    <a16:creationId xmlns:a16="http://schemas.microsoft.com/office/drawing/2014/main" id="{EEEC58AB-6F39-AB55-6481-802BD6EDC6DC}"/>
                  </a:ext>
                </a:extLst>
              </p:cNvPr>
              <p:cNvSpPr>
                <a:spLocks noChangeArrowheads="1"/>
              </p:cNvSpPr>
              <p:nvPr/>
            </p:nvSpPr>
            <p:spPr bwMode="auto">
              <a:xfrm>
                <a:off x="4273" y="3094"/>
                <a:ext cx="1283"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solidFill>
                      <a:srgbClr val="000066"/>
                    </a:solidFill>
                    <a:latin typeface="Times New Roman" panose="02020603050405020304" pitchFamily="18" charset="0"/>
                    <a:cs typeface="Times New Roman" panose="02020603050405020304" pitchFamily="18" charset="0"/>
                  </a:rPr>
                  <a:t>0 1 0</a:t>
                </a:r>
                <a:endParaRPr kumimoji="1" lang="en-US" altLang="zh-CN">
                  <a:solidFill>
                    <a:srgbClr val="000066"/>
                  </a:solidFill>
                  <a:latin typeface="Times New Roman" panose="02020603050405020304" pitchFamily="18" charset="0"/>
                </a:endParaRPr>
              </a:p>
            </p:txBody>
          </p:sp>
          <p:sp>
            <p:nvSpPr>
              <p:cNvPr id="36879" name="Rectangle 53">
                <a:extLst>
                  <a:ext uri="{FF2B5EF4-FFF2-40B4-BE49-F238E27FC236}">
                    <a16:creationId xmlns:a16="http://schemas.microsoft.com/office/drawing/2014/main" id="{6CF0B38E-CCBF-C6C4-BC4C-D3CB0F7B08E3}"/>
                  </a:ext>
                </a:extLst>
              </p:cNvPr>
              <p:cNvSpPr>
                <a:spLocks noChangeArrowheads="1"/>
              </p:cNvSpPr>
              <p:nvPr/>
            </p:nvSpPr>
            <p:spPr bwMode="auto">
              <a:xfrm>
                <a:off x="3243" y="3094"/>
                <a:ext cx="1030"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solidFill>
                      <a:srgbClr val="000066"/>
                    </a:solidFill>
                    <a:latin typeface="Times New Roman" panose="02020603050405020304" pitchFamily="18" charset="0"/>
                    <a:cs typeface="Times New Roman" panose="02020603050405020304" pitchFamily="18" charset="0"/>
                  </a:rPr>
                  <a:t>1 0 1</a:t>
                </a:r>
                <a:endParaRPr kumimoji="1" lang="en-US" altLang="zh-CN">
                  <a:solidFill>
                    <a:srgbClr val="000066"/>
                  </a:solidFill>
                  <a:latin typeface="Times New Roman" panose="02020603050405020304" pitchFamily="18" charset="0"/>
                </a:endParaRPr>
              </a:p>
            </p:txBody>
          </p:sp>
          <p:sp>
            <p:nvSpPr>
              <p:cNvPr id="36880" name="Rectangle 52">
                <a:extLst>
                  <a:ext uri="{FF2B5EF4-FFF2-40B4-BE49-F238E27FC236}">
                    <a16:creationId xmlns:a16="http://schemas.microsoft.com/office/drawing/2014/main" id="{BD5AB2E9-3880-C5A6-0571-6D13738EA022}"/>
                  </a:ext>
                </a:extLst>
              </p:cNvPr>
              <p:cNvSpPr>
                <a:spLocks noChangeArrowheads="1"/>
              </p:cNvSpPr>
              <p:nvPr/>
            </p:nvSpPr>
            <p:spPr bwMode="auto">
              <a:xfrm>
                <a:off x="4273" y="2840"/>
                <a:ext cx="1283"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solidFill>
                      <a:srgbClr val="000066"/>
                    </a:solidFill>
                    <a:latin typeface="Times New Roman" panose="02020603050405020304" pitchFamily="18" charset="0"/>
                    <a:cs typeface="Times New Roman" panose="02020603050405020304" pitchFamily="18" charset="0"/>
                  </a:rPr>
                  <a:t>0 0 1</a:t>
                </a:r>
                <a:endParaRPr kumimoji="1" lang="en-US" altLang="zh-CN">
                  <a:solidFill>
                    <a:srgbClr val="000066"/>
                  </a:solidFill>
                  <a:latin typeface="Times New Roman" panose="02020603050405020304" pitchFamily="18" charset="0"/>
                </a:endParaRPr>
              </a:p>
            </p:txBody>
          </p:sp>
          <p:sp>
            <p:nvSpPr>
              <p:cNvPr id="36881" name="Rectangle 51">
                <a:extLst>
                  <a:ext uri="{FF2B5EF4-FFF2-40B4-BE49-F238E27FC236}">
                    <a16:creationId xmlns:a16="http://schemas.microsoft.com/office/drawing/2014/main" id="{ABF1F9AE-822D-AE94-A839-B59A858FE776}"/>
                  </a:ext>
                </a:extLst>
              </p:cNvPr>
              <p:cNvSpPr>
                <a:spLocks noChangeArrowheads="1"/>
              </p:cNvSpPr>
              <p:nvPr/>
            </p:nvSpPr>
            <p:spPr bwMode="auto">
              <a:xfrm>
                <a:off x="3243" y="2840"/>
                <a:ext cx="1030"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solidFill>
                      <a:srgbClr val="000066"/>
                    </a:solidFill>
                    <a:latin typeface="Times New Roman" panose="02020603050405020304" pitchFamily="18" charset="0"/>
                    <a:cs typeface="Times New Roman" panose="02020603050405020304" pitchFamily="18" charset="0"/>
                  </a:rPr>
                  <a:t>1 0 0</a:t>
                </a:r>
                <a:endParaRPr kumimoji="1" lang="en-US" altLang="zh-CN">
                  <a:solidFill>
                    <a:srgbClr val="000066"/>
                  </a:solidFill>
                  <a:latin typeface="Times New Roman" panose="02020603050405020304" pitchFamily="18" charset="0"/>
                </a:endParaRPr>
              </a:p>
            </p:txBody>
          </p:sp>
          <p:sp>
            <p:nvSpPr>
              <p:cNvPr id="36882" name="Rectangle 50">
                <a:extLst>
                  <a:ext uri="{FF2B5EF4-FFF2-40B4-BE49-F238E27FC236}">
                    <a16:creationId xmlns:a16="http://schemas.microsoft.com/office/drawing/2014/main" id="{D7DA7422-4B8B-3CAA-96C0-EE346A6B6028}"/>
                  </a:ext>
                </a:extLst>
              </p:cNvPr>
              <p:cNvSpPr>
                <a:spLocks noChangeArrowheads="1"/>
              </p:cNvSpPr>
              <p:nvPr/>
            </p:nvSpPr>
            <p:spPr bwMode="auto">
              <a:xfrm>
                <a:off x="4273" y="2586"/>
                <a:ext cx="1283"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solidFill>
                      <a:srgbClr val="000066"/>
                    </a:solidFill>
                    <a:latin typeface="Times New Roman" panose="02020603050405020304" pitchFamily="18" charset="0"/>
                    <a:cs typeface="Times New Roman" panose="02020603050405020304" pitchFamily="18" charset="0"/>
                  </a:rPr>
                  <a:t>1 1 0</a:t>
                </a:r>
                <a:endParaRPr kumimoji="1" lang="en-US" altLang="zh-CN">
                  <a:solidFill>
                    <a:srgbClr val="000066"/>
                  </a:solidFill>
                  <a:latin typeface="Times New Roman" panose="02020603050405020304" pitchFamily="18" charset="0"/>
                </a:endParaRPr>
              </a:p>
            </p:txBody>
          </p:sp>
          <p:sp>
            <p:nvSpPr>
              <p:cNvPr id="36883" name="Rectangle 49">
                <a:extLst>
                  <a:ext uri="{FF2B5EF4-FFF2-40B4-BE49-F238E27FC236}">
                    <a16:creationId xmlns:a16="http://schemas.microsoft.com/office/drawing/2014/main" id="{EAE4A35F-402A-6142-3EE7-E35969010224}"/>
                  </a:ext>
                </a:extLst>
              </p:cNvPr>
              <p:cNvSpPr>
                <a:spLocks noChangeArrowheads="1"/>
              </p:cNvSpPr>
              <p:nvPr/>
            </p:nvSpPr>
            <p:spPr bwMode="auto">
              <a:xfrm>
                <a:off x="3243" y="2586"/>
                <a:ext cx="1030"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solidFill>
                      <a:srgbClr val="000066"/>
                    </a:solidFill>
                    <a:latin typeface="Times New Roman" panose="02020603050405020304" pitchFamily="18" charset="0"/>
                    <a:cs typeface="Times New Roman" panose="02020603050405020304" pitchFamily="18" charset="0"/>
                  </a:rPr>
                  <a:t>0 1 1</a:t>
                </a:r>
                <a:endParaRPr kumimoji="1" lang="en-US" altLang="zh-CN">
                  <a:solidFill>
                    <a:srgbClr val="000066"/>
                  </a:solidFill>
                  <a:latin typeface="Times New Roman" panose="02020603050405020304" pitchFamily="18" charset="0"/>
                </a:endParaRPr>
              </a:p>
            </p:txBody>
          </p:sp>
          <p:sp>
            <p:nvSpPr>
              <p:cNvPr id="36884" name="Rectangle 48">
                <a:extLst>
                  <a:ext uri="{FF2B5EF4-FFF2-40B4-BE49-F238E27FC236}">
                    <a16:creationId xmlns:a16="http://schemas.microsoft.com/office/drawing/2014/main" id="{4C493041-7845-5FBA-DB52-AF6027EA00D0}"/>
                  </a:ext>
                </a:extLst>
              </p:cNvPr>
              <p:cNvSpPr>
                <a:spLocks noChangeArrowheads="1"/>
              </p:cNvSpPr>
              <p:nvPr/>
            </p:nvSpPr>
            <p:spPr bwMode="auto">
              <a:xfrm>
                <a:off x="4273" y="2332"/>
                <a:ext cx="1283"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solidFill>
                      <a:srgbClr val="000066"/>
                    </a:solidFill>
                    <a:latin typeface="Times New Roman" panose="02020603050405020304" pitchFamily="18" charset="0"/>
                    <a:cs typeface="Times New Roman" panose="02020603050405020304" pitchFamily="18" charset="0"/>
                  </a:rPr>
                  <a:t>1 0 0</a:t>
                </a:r>
                <a:endParaRPr kumimoji="1" lang="en-US" altLang="zh-CN">
                  <a:solidFill>
                    <a:srgbClr val="000066"/>
                  </a:solidFill>
                  <a:latin typeface="Times New Roman" panose="02020603050405020304" pitchFamily="18" charset="0"/>
                </a:endParaRPr>
              </a:p>
            </p:txBody>
          </p:sp>
          <p:sp>
            <p:nvSpPr>
              <p:cNvPr id="36885" name="Rectangle 47">
                <a:extLst>
                  <a:ext uri="{FF2B5EF4-FFF2-40B4-BE49-F238E27FC236}">
                    <a16:creationId xmlns:a16="http://schemas.microsoft.com/office/drawing/2014/main" id="{38191506-41C7-1314-C8CF-E9989ED486E9}"/>
                  </a:ext>
                </a:extLst>
              </p:cNvPr>
              <p:cNvSpPr>
                <a:spLocks noChangeArrowheads="1"/>
              </p:cNvSpPr>
              <p:nvPr/>
            </p:nvSpPr>
            <p:spPr bwMode="auto">
              <a:xfrm>
                <a:off x="3243" y="2332"/>
                <a:ext cx="1030"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solidFill>
                      <a:srgbClr val="000066"/>
                    </a:solidFill>
                    <a:latin typeface="Times New Roman" panose="02020603050405020304" pitchFamily="18" charset="0"/>
                    <a:cs typeface="Times New Roman" panose="02020603050405020304" pitchFamily="18" charset="0"/>
                  </a:rPr>
                  <a:t>0 1 0</a:t>
                </a:r>
                <a:endParaRPr kumimoji="1" lang="en-US" altLang="zh-CN">
                  <a:solidFill>
                    <a:srgbClr val="000066"/>
                  </a:solidFill>
                  <a:latin typeface="Times New Roman" panose="02020603050405020304" pitchFamily="18" charset="0"/>
                </a:endParaRPr>
              </a:p>
            </p:txBody>
          </p:sp>
          <p:sp>
            <p:nvSpPr>
              <p:cNvPr id="36886" name="Rectangle 46">
                <a:extLst>
                  <a:ext uri="{FF2B5EF4-FFF2-40B4-BE49-F238E27FC236}">
                    <a16:creationId xmlns:a16="http://schemas.microsoft.com/office/drawing/2014/main" id="{5C740AD3-46E0-33CA-4EB8-54149ACF2E90}"/>
                  </a:ext>
                </a:extLst>
              </p:cNvPr>
              <p:cNvSpPr>
                <a:spLocks noChangeArrowheads="1"/>
              </p:cNvSpPr>
              <p:nvPr/>
            </p:nvSpPr>
            <p:spPr bwMode="auto">
              <a:xfrm>
                <a:off x="4273" y="2078"/>
                <a:ext cx="1283"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solidFill>
                      <a:srgbClr val="000066"/>
                    </a:solidFill>
                    <a:latin typeface="Times New Roman" panose="02020603050405020304" pitchFamily="18" charset="0"/>
                    <a:cs typeface="Times New Roman" panose="02020603050405020304" pitchFamily="18" charset="0"/>
                  </a:rPr>
                  <a:t>0 1 0</a:t>
                </a:r>
                <a:endParaRPr kumimoji="1" lang="en-US" altLang="zh-CN">
                  <a:solidFill>
                    <a:srgbClr val="000066"/>
                  </a:solidFill>
                  <a:latin typeface="Times New Roman" panose="02020603050405020304" pitchFamily="18" charset="0"/>
                </a:endParaRPr>
              </a:p>
            </p:txBody>
          </p:sp>
          <p:sp>
            <p:nvSpPr>
              <p:cNvPr id="36887" name="Rectangle 45">
                <a:extLst>
                  <a:ext uri="{FF2B5EF4-FFF2-40B4-BE49-F238E27FC236}">
                    <a16:creationId xmlns:a16="http://schemas.microsoft.com/office/drawing/2014/main" id="{DF5A836C-E043-AE40-7302-18690F8FB43D}"/>
                  </a:ext>
                </a:extLst>
              </p:cNvPr>
              <p:cNvSpPr>
                <a:spLocks noChangeArrowheads="1"/>
              </p:cNvSpPr>
              <p:nvPr/>
            </p:nvSpPr>
            <p:spPr bwMode="auto">
              <a:xfrm>
                <a:off x="3243" y="2078"/>
                <a:ext cx="1030"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solidFill>
                      <a:srgbClr val="000066"/>
                    </a:solidFill>
                    <a:latin typeface="Times New Roman" panose="02020603050405020304" pitchFamily="18" charset="0"/>
                    <a:cs typeface="Times New Roman" panose="02020603050405020304" pitchFamily="18" charset="0"/>
                  </a:rPr>
                  <a:t>0 0 1</a:t>
                </a:r>
                <a:endParaRPr kumimoji="1" lang="en-US" altLang="zh-CN">
                  <a:solidFill>
                    <a:srgbClr val="000066"/>
                  </a:solidFill>
                  <a:latin typeface="Times New Roman" panose="02020603050405020304" pitchFamily="18" charset="0"/>
                </a:endParaRPr>
              </a:p>
            </p:txBody>
          </p:sp>
          <p:sp>
            <p:nvSpPr>
              <p:cNvPr id="36888" name="Rectangle 44">
                <a:extLst>
                  <a:ext uri="{FF2B5EF4-FFF2-40B4-BE49-F238E27FC236}">
                    <a16:creationId xmlns:a16="http://schemas.microsoft.com/office/drawing/2014/main" id="{68BA10C0-F38E-DAAF-A911-6EA2BA95F3A1}"/>
                  </a:ext>
                </a:extLst>
              </p:cNvPr>
              <p:cNvSpPr>
                <a:spLocks noChangeArrowheads="1"/>
              </p:cNvSpPr>
              <p:nvPr/>
            </p:nvSpPr>
            <p:spPr bwMode="auto">
              <a:xfrm>
                <a:off x="4273" y="1824"/>
                <a:ext cx="1283"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solidFill>
                      <a:srgbClr val="000066"/>
                    </a:solidFill>
                    <a:latin typeface="Times New Roman" panose="02020603050405020304" pitchFamily="18" charset="0"/>
                    <a:cs typeface="Times New Roman" panose="02020603050405020304" pitchFamily="18" charset="0"/>
                  </a:rPr>
                  <a:t>0 0 1</a:t>
                </a:r>
                <a:endParaRPr kumimoji="1" lang="en-US" altLang="zh-CN">
                  <a:solidFill>
                    <a:srgbClr val="000066"/>
                  </a:solidFill>
                  <a:latin typeface="Times New Roman" panose="02020603050405020304" pitchFamily="18" charset="0"/>
                </a:endParaRPr>
              </a:p>
            </p:txBody>
          </p:sp>
          <p:sp>
            <p:nvSpPr>
              <p:cNvPr id="36889" name="Rectangle 43">
                <a:extLst>
                  <a:ext uri="{FF2B5EF4-FFF2-40B4-BE49-F238E27FC236}">
                    <a16:creationId xmlns:a16="http://schemas.microsoft.com/office/drawing/2014/main" id="{53EAF3D4-4F38-425F-E505-9642A6DB1BF5}"/>
                  </a:ext>
                </a:extLst>
              </p:cNvPr>
              <p:cNvSpPr>
                <a:spLocks noChangeArrowheads="1"/>
              </p:cNvSpPr>
              <p:nvPr/>
            </p:nvSpPr>
            <p:spPr bwMode="auto">
              <a:xfrm>
                <a:off x="3243" y="1824"/>
                <a:ext cx="1030"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solidFill>
                      <a:srgbClr val="000066"/>
                    </a:solidFill>
                    <a:latin typeface="Times New Roman" panose="02020603050405020304" pitchFamily="18" charset="0"/>
                    <a:cs typeface="Times New Roman" panose="02020603050405020304" pitchFamily="18" charset="0"/>
                  </a:rPr>
                  <a:t>0 0 0</a:t>
                </a:r>
                <a:endParaRPr kumimoji="1" lang="en-US" altLang="zh-CN">
                  <a:solidFill>
                    <a:srgbClr val="000066"/>
                  </a:solidFill>
                  <a:latin typeface="Times New Roman" panose="02020603050405020304" pitchFamily="18" charset="0"/>
                </a:endParaRPr>
              </a:p>
            </p:txBody>
          </p:sp>
          <p:sp>
            <p:nvSpPr>
              <p:cNvPr id="36890" name="Rectangle 42">
                <a:extLst>
                  <a:ext uri="{FF2B5EF4-FFF2-40B4-BE49-F238E27FC236}">
                    <a16:creationId xmlns:a16="http://schemas.microsoft.com/office/drawing/2014/main" id="{9E906CA6-13A9-406A-35A4-ED99A55B5C9A}"/>
                  </a:ext>
                </a:extLst>
              </p:cNvPr>
              <p:cNvSpPr>
                <a:spLocks noChangeArrowheads="1"/>
              </p:cNvSpPr>
              <p:nvPr/>
            </p:nvSpPr>
            <p:spPr bwMode="auto">
              <a:xfrm>
                <a:off x="4273" y="1570"/>
                <a:ext cx="1283"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471488"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909638"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30651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1695450"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1526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6098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0670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5242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400">
                  <a:solidFill>
                    <a:srgbClr val="000066"/>
                  </a:solidFill>
                  <a:latin typeface="Times New Roman" panose="02020603050405020304" pitchFamily="18" charset="0"/>
                </a:endParaRPr>
              </a:p>
            </p:txBody>
          </p:sp>
          <p:sp>
            <p:nvSpPr>
              <p:cNvPr id="36891" name="Rectangle 41">
                <a:extLst>
                  <a:ext uri="{FF2B5EF4-FFF2-40B4-BE49-F238E27FC236}">
                    <a16:creationId xmlns:a16="http://schemas.microsoft.com/office/drawing/2014/main" id="{67F64F09-5B76-0622-B1C6-6721AE5EFA75}"/>
                  </a:ext>
                </a:extLst>
              </p:cNvPr>
              <p:cNvSpPr>
                <a:spLocks noChangeArrowheads="1"/>
              </p:cNvSpPr>
              <p:nvPr/>
            </p:nvSpPr>
            <p:spPr bwMode="auto">
              <a:xfrm>
                <a:off x="3243" y="1570"/>
                <a:ext cx="1030"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471488"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909638"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30651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1695450"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1526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6098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0670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5242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400">
                  <a:solidFill>
                    <a:srgbClr val="000066"/>
                  </a:solidFill>
                  <a:latin typeface="Times New Roman" panose="02020603050405020304" pitchFamily="18" charset="0"/>
                </a:endParaRPr>
              </a:p>
            </p:txBody>
          </p:sp>
          <p:sp>
            <p:nvSpPr>
              <p:cNvPr id="36892" name="Line 59">
                <a:extLst>
                  <a:ext uri="{FF2B5EF4-FFF2-40B4-BE49-F238E27FC236}">
                    <a16:creationId xmlns:a16="http://schemas.microsoft.com/office/drawing/2014/main" id="{30DB1148-BACE-1187-FF28-346F564B085C}"/>
                  </a:ext>
                </a:extLst>
              </p:cNvPr>
              <p:cNvSpPr>
                <a:spLocks noChangeShapeType="1"/>
              </p:cNvSpPr>
              <p:nvPr/>
            </p:nvSpPr>
            <p:spPr bwMode="auto">
              <a:xfrm>
                <a:off x="3243" y="1570"/>
                <a:ext cx="2313"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893" name="Line 60">
                <a:extLst>
                  <a:ext uri="{FF2B5EF4-FFF2-40B4-BE49-F238E27FC236}">
                    <a16:creationId xmlns:a16="http://schemas.microsoft.com/office/drawing/2014/main" id="{FB6C9F0B-9474-28D2-BE0B-0BE38E07875E}"/>
                  </a:ext>
                </a:extLst>
              </p:cNvPr>
              <p:cNvSpPr>
                <a:spLocks noChangeShapeType="1"/>
              </p:cNvSpPr>
              <p:nvPr/>
            </p:nvSpPr>
            <p:spPr bwMode="auto">
              <a:xfrm>
                <a:off x="3243" y="3856"/>
                <a:ext cx="2313"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894" name="Line 61">
                <a:extLst>
                  <a:ext uri="{FF2B5EF4-FFF2-40B4-BE49-F238E27FC236}">
                    <a16:creationId xmlns:a16="http://schemas.microsoft.com/office/drawing/2014/main" id="{ED78BBF3-B4BC-4211-E2F8-EC48C58C4387}"/>
                  </a:ext>
                </a:extLst>
              </p:cNvPr>
              <p:cNvSpPr>
                <a:spLocks noChangeShapeType="1"/>
              </p:cNvSpPr>
              <p:nvPr/>
            </p:nvSpPr>
            <p:spPr bwMode="auto">
              <a:xfrm>
                <a:off x="3243" y="1570"/>
                <a:ext cx="0" cy="2286"/>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895" name="Line 62">
                <a:extLst>
                  <a:ext uri="{FF2B5EF4-FFF2-40B4-BE49-F238E27FC236}">
                    <a16:creationId xmlns:a16="http://schemas.microsoft.com/office/drawing/2014/main" id="{44ADCA2A-28AE-02D8-B39F-BDD45784F4D1}"/>
                  </a:ext>
                </a:extLst>
              </p:cNvPr>
              <p:cNvSpPr>
                <a:spLocks noChangeShapeType="1"/>
              </p:cNvSpPr>
              <p:nvPr/>
            </p:nvSpPr>
            <p:spPr bwMode="auto">
              <a:xfrm>
                <a:off x="5556" y="1570"/>
                <a:ext cx="0" cy="2286"/>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896" name="Line 65">
                <a:extLst>
                  <a:ext uri="{FF2B5EF4-FFF2-40B4-BE49-F238E27FC236}">
                    <a16:creationId xmlns:a16="http://schemas.microsoft.com/office/drawing/2014/main" id="{B276B7F5-D188-297D-1A1E-9635C8BC59FD}"/>
                  </a:ext>
                </a:extLst>
              </p:cNvPr>
              <p:cNvSpPr>
                <a:spLocks noChangeShapeType="1"/>
              </p:cNvSpPr>
              <p:nvPr/>
            </p:nvSpPr>
            <p:spPr bwMode="auto">
              <a:xfrm>
                <a:off x="3243" y="1824"/>
                <a:ext cx="2313"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897" name="Line 67">
                <a:extLst>
                  <a:ext uri="{FF2B5EF4-FFF2-40B4-BE49-F238E27FC236}">
                    <a16:creationId xmlns:a16="http://schemas.microsoft.com/office/drawing/2014/main" id="{84797F9F-2A75-2B39-5F81-E89D10EC63EF}"/>
                  </a:ext>
                </a:extLst>
              </p:cNvPr>
              <p:cNvSpPr>
                <a:spLocks noChangeShapeType="1"/>
              </p:cNvSpPr>
              <p:nvPr/>
            </p:nvSpPr>
            <p:spPr bwMode="auto">
              <a:xfrm>
                <a:off x="4273" y="1570"/>
                <a:ext cx="0" cy="2286"/>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898" name="Line 71">
                <a:extLst>
                  <a:ext uri="{FF2B5EF4-FFF2-40B4-BE49-F238E27FC236}">
                    <a16:creationId xmlns:a16="http://schemas.microsoft.com/office/drawing/2014/main" id="{491B003F-9C87-F0A3-FBC1-9F843C5BBF4F}"/>
                  </a:ext>
                </a:extLst>
              </p:cNvPr>
              <p:cNvSpPr>
                <a:spLocks noChangeShapeType="1"/>
              </p:cNvSpPr>
              <p:nvPr/>
            </p:nvSpPr>
            <p:spPr bwMode="auto">
              <a:xfrm>
                <a:off x="3243" y="2078"/>
                <a:ext cx="231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899" name="Line 79">
                <a:extLst>
                  <a:ext uri="{FF2B5EF4-FFF2-40B4-BE49-F238E27FC236}">
                    <a16:creationId xmlns:a16="http://schemas.microsoft.com/office/drawing/2014/main" id="{4A92157C-A708-E5A3-DF4A-03C5D3DF21F1}"/>
                  </a:ext>
                </a:extLst>
              </p:cNvPr>
              <p:cNvSpPr>
                <a:spLocks noChangeShapeType="1"/>
              </p:cNvSpPr>
              <p:nvPr/>
            </p:nvSpPr>
            <p:spPr bwMode="auto">
              <a:xfrm>
                <a:off x="3243" y="2332"/>
                <a:ext cx="231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900" name="Line 87">
                <a:extLst>
                  <a:ext uri="{FF2B5EF4-FFF2-40B4-BE49-F238E27FC236}">
                    <a16:creationId xmlns:a16="http://schemas.microsoft.com/office/drawing/2014/main" id="{CA413902-C5A6-6DD1-F29F-C2AE227F7D18}"/>
                  </a:ext>
                </a:extLst>
              </p:cNvPr>
              <p:cNvSpPr>
                <a:spLocks noChangeShapeType="1"/>
              </p:cNvSpPr>
              <p:nvPr/>
            </p:nvSpPr>
            <p:spPr bwMode="auto">
              <a:xfrm>
                <a:off x="3243" y="2586"/>
                <a:ext cx="231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901" name="Line 95">
                <a:extLst>
                  <a:ext uri="{FF2B5EF4-FFF2-40B4-BE49-F238E27FC236}">
                    <a16:creationId xmlns:a16="http://schemas.microsoft.com/office/drawing/2014/main" id="{E5E2FA74-6971-58B5-A0A5-7265F1741A44}"/>
                  </a:ext>
                </a:extLst>
              </p:cNvPr>
              <p:cNvSpPr>
                <a:spLocks noChangeShapeType="1"/>
              </p:cNvSpPr>
              <p:nvPr/>
            </p:nvSpPr>
            <p:spPr bwMode="auto">
              <a:xfrm>
                <a:off x="3243" y="2840"/>
                <a:ext cx="231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902" name="Line 103">
                <a:extLst>
                  <a:ext uri="{FF2B5EF4-FFF2-40B4-BE49-F238E27FC236}">
                    <a16:creationId xmlns:a16="http://schemas.microsoft.com/office/drawing/2014/main" id="{4E4BA1D8-E0FB-6A9A-5506-604D3B4118FD}"/>
                  </a:ext>
                </a:extLst>
              </p:cNvPr>
              <p:cNvSpPr>
                <a:spLocks noChangeShapeType="1"/>
              </p:cNvSpPr>
              <p:nvPr/>
            </p:nvSpPr>
            <p:spPr bwMode="auto">
              <a:xfrm>
                <a:off x="3243" y="3094"/>
                <a:ext cx="231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903" name="Line 111">
                <a:extLst>
                  <a:ext uri="{FF2B5EF4-FFF2-40B4-BE49-F238E27FC236}">
                    <a16:creationId xmlns:a16="http://schemas.microsoft.com/office/drawing/2014/main" id="{B975F887-9830-3048-ED6D-E75454FB3972}"/>
                  </a:ext>
                </a:extLst>
              </p:cNvPr>
              <p:cNvSpPr>
                <a:spLocks noChangeShapeType="1"/>
              </p:cNvSpPr>
              <p:nvPr/>
            </p:nvSpPr>
            <p:spPr bwMode="auto">
              <a:xfrm>
                <a:off x="3243" y="3348"/>
                <a:ext cx="231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904" name="Line 119">
                <a:extLst>
                  <a:ext uri="{FF2B5EF4-FFF2-40B4-BE49-F238E27FC236}">
                    <a16:creationId xmlns:a16="http://schemas.microsoft.com/office/drawing/2014/main" id="{A3405D6B-D01C-313C-5A74-66C301597A4E}"/>
                  </a:ext>
                </a:extLst>
              </p:cNvPr>
              <p:cNvSpPr>
                <a:spLocks noChangeShapeType="1"/>
              </p:cNvSpPr>
              <p:nvPr/>
            </p:nvSpPr>
            <p:spPr bwMode="auto">
              <a:xfrm>
                <a:off x="3243" y="3602"/>
                <a:ext cx="231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36871" name="Rectangle 139">
              <a:extLst>
                <a:ext uri="{FF2B5EF4-FFF2-40B4-BE49-F238E27FC236}">
                  <a16:creationId xmlns:a16="http://schemas.microsoft.com/office/drawing/2014/main" id="{C1A8E49C-6881-BD69-E295-E1ECC2DFF81F}"/>
                </a:ext>
              </a:extLst>
            </p:cNvPr>
            <p:cNvSpPr>
              <a:spLocks noChangeArrowheads="1"/>
            </p:cNvSpPr>
            <p:nvPr/>
          </p:nvSpPr>
          <p:spPr bwMode="auto">
            <a:xfrm>
              <a:off x="4059" y="1162"/>
              <a:ext cx="1044"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kumimoji="1" lang="zh-CN" altLang="en-US" sz="2400">
                  <a:solidFill>
                    <a:srgbClr val="000066"/>
                  </a:solidFill>
                  <a:latin typeface="Times New Roman" panose="02020603050405020304" pitchFamily="18" charset="0"/>
                </a:rPr>
                <a:t>状态表</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423050"/>
                                        </p:tgtEl>
                                        <p:attrNameLst>
                                          <p:attrName>style.visibility</p:attrName>
                                        </p:attrNameLst>
                                      </p:cBhvr>
                                      <p:to>
                                        <p:strVal val="visible"/>
                                      </p:to>
                                    </p:set>
                                    <p:animEffect transition="in" filter="wipe(up)">
                                      <p:cBhvr>
                                        <p:cTn id="7" dur="500"/>
                                        <p:tgtEl>
                                          <p:spTgt spid="4230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422928"/>
                                        </p:tgtEl>
                                        <p:attrNameLst>
                                          <p:attrName>style.visibility</p:attrName>
                                        </p:attrNameLst>
                                      </p:cBhvr>
                                      <p:to>
                                        <p:strVal val="visible"/>
                                      </p:to>
                                    </p:set>
                                    <p:animEffect transition="in" filter="strips(downRight)">
                                      <p:cBhvr>
                                        <p:cTn id="12" dur="500"/>
                                        <p:tgtEl>
                                          <p:spTgt spid="42292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423052"/>
                                        </p:tgtEl>
                                        <p:attrNameLst>
                                          <p:attrName>style.visibility</p:attrName>
                                        </p:attrNameLst>
                                      </p:cBhvr>
                                      <p:to>
                                        <p:strVal val="visible"/>
                                      </p:to>
                                    </p:set>
                                    <p:animEffect transition="in" filter="wipe(up)">
                                      <p:cBhvr>
                                        <p:cTn id="17" dur="500"/>
                                        <p:tgtEl>
                                          <p:spTgt spid="423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92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4">
            <a:extLst>
              <a:ext uri="{FF2B5EF4-FFF2-40B4-BE49-F238E27FC236}">
                <a16:creationId xmlns:a16="http://schemas.microsoft.com/office/drawing/2014/main" id="{3B42CDAC-6FE9-0E92-3A4E-3C647CA85D98}"/>
              </a:ext>
            </a:extLst>
          </p:cNvPr>
          <p:cNvSpPr>
            <a:spLocks noChangeArrowheads="1"/>
          </p:cNvSpPr>
          <p:nvPr/>
        </p:nvSpPr>
        <p:spPr bwMode="auto">
          <a:xfrm>
            <a:off x="611188" y="620713"/>
            <a:ext cx="3311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kumimoji="1" lang="en-US" altLang="zh-CN">
                <a:solidFill>
                  <a:srgbClr val="000066"/>
                </a:solidFill>
                <a:latin typeface="Times New Roman" panose="02020603050405020304" pitchFamily="18" charset="0"/>
                <a:ea typeface="楷体_GB2312" pitchFamily="49" charset="-122"/>
                <a:cs typeface="Times New Roman" panose="02020603050405020304" pitchFamily="18" charset="0"/>
              </a:rPr>
              <a:t>3. </a:t>
            </a:r>
            <a:r>
              <a:rPr kumimoji="1" lang="zh-CN" altLang="en-US">
                <a:solidFill>
                  <a:srgbClr val="000066"/>
                </a:solidFill>
                <a:latin typeface="Times New Roman" panose="02020603050405020304" pitchFamily="18" charset="0"/>
                <a:ea typeface="楷体_GB2312" pitchFamily="49" charset="-122"/>
                <a:cs typeface="Times New Roman" panose="02020603050405020304" pitchFamily="18" charset="0"/>
              </a:rPr>
              <a:t>画出状态图</a:t>
            </a:r>
          </a:p>
        </p:txBody>
      </p:sp>
      <p:graphicFrame>
        <p:nvGraphicFramePr>
          <p:cNvPr id="431110" name="Object 6">
            <a:extLst>
              <a:ext uri="{FF2B5EF4-FFF2-40B4-BE49-F238E27FC236}">
                <a16:creationId xmlns:a16="http://schemas.microsoft.com/office/drawing/2014/main" id="{36B86FA6-6FF4-C38A-31A4-6C28A0FC70F1}"/>
              </a:ext>
            </a:extLst>
          </p:cNvPr>
          <p:cNvGraphicFramePr>
            <a:graphicFrameLocks noChangeAspect="1"/>
          </p:cNvGraphicFramePr>
          <p:nvPr/>
        </p:nvGraphicFramePr>
        <p:xfrm>
          <a:off x="4175125" y="1989138"/>
          <a:ext cx="4968875" cy="3063875"/>
        </p:xfrm>
        <a:graphic>
          <a:graphicData uri="http://schemas.openxmlformats.org/presentationml/2006/ole">
            <mc:AlternateContent xmlns:mc="http://schemas.openxmlformats.org/markup-compatibility/2006">
              <mc:Choice xmlns:v="urn:schemas-microsoft-com:vml" Requires="v">
                <p:oleObj name="图片" r:id="rId2" imgW="3241411" imgH="1722474" progId="Word.Picture.8">
                  <p:embed/>
                </p:oleObj>
              </mc:Choice>
              <mc:Fallback>
                <p:oleObj name="图片" r:id="rId2" imgW="3241411" imgH="1722474" progId="Word.Picture.8">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5125" y="1989138"/>
                        <a:ext cx="4968875" cy="306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892" name="Rectangle 7">
            <a:extLst>
              <a:ext uri="{FF2B5EF4-FFF2-40B4-BE49-F238E27FC236}">
                <a16:creationId xmlns:a16="http://schemas.microsoft.com/office/drawing/2014/main" id="{88242897-0712-E7E6-CBBF-E262A8FDCE5D}"/>
              </a:ext>
            </a:extLst>
          </p:cNvPr>
          <p:cNvSpPr>
            <a:spLocks noChangeArrowheads="1"/>
          </p:cNvSpPr>
          <p:nvPr/>
        </p:nvSpPr>
        <p:spPr bwMode="auto">
          <a:xfrm>
            <a:off x="0" y="2190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endParaRPr kumimoji="1" lang="zh-CN" altLang="zh-CN" b="0">
              <a:latin typeface="Times New Roman" panose="02020603050405020304" pitchFamily="18" charset="0"/>
            </a:endParaRPr>
          </a:p>
        </p:txBody>
      </p:sp>
      <p:sp>
        <p:nvSpPr>
          <p:cNvPr id="37893" name="Rectangle 8">
            <a:extLst>
              <a:ext uri="{FF2B5EF4-FFF2-40B4-BE49-F238E27FC236}">
                <a16:creationId xmlns:a16="http://schemas.microsoft.com/office/drawing/2014/main" id="{55818383-F7B8-A09D-C2EB-98D263D1583F}"/>
              </a:ext>
            </a:extLst>
          </p:cNvPr>
          <p:cNvSpPr>
            <a:spLocks noChangeArrowheads="1"/>
          </p:cNvSpPr>
          <p:nvPr/>
        </p:nvSpPr>
        <p:spPr bwMode="auto">
          <a:xfrm>
            <a:off x="4400550" y="3457575"/>
            <a:ext cx="3429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900" b="0">
                <a:latin typeface="Arial" panose="020B0604020202020204" pitchFamily="34" charset="0"/>
                <a:ea typeface="黑体" panose="02010609060101010101" pitchFamily="49" charset="-122"/>
                <a:cs typeface="Arial" panose="020B0604020202020204" pitchFamily="34" charset="0"/>
              </a:rPr>
              <a:t>     </a:t>
            </a:r>
            <a:endParaRPr kumimoji="1" lang="en-US" altLang="zh-CN" b="0">
              <a:latin typeface="Times New Roman" panose="02020603050405020304" pitchFamily="18" charset="0"/>
              <a:ea typeface="黑体" panose="02010609060101010101" pitchFamily="49" charset="-122"/>
              <a:cs typeface="Arial" panose="020B0604020202020204" pitchFamily="34" charset="0"/>
            </a:endParaRPr>
          </a:p>
        </p:txBody>
      </p:sp>
      <p:grpSp>
        <p:nvGrpSpPr>
          <p:cNvPr id="431113" name="Group 9">
            <a:extLst>
              <a:ext uri="{FF2B5EF4-FFF2-40B4-BE49-F238E27FC236}">
                <a16:creationId xmlns:a16="http://schemas.microsoft.com/office/drawing/2014/main" id="{774263C7-4478-E433-A08F-EF035EF666F2}"/>
              </a:ext>
            </a:extLst>
          </p:cNvPr>
          <p:cNvGrpSpPr>
            <a:grpSpLocks/>
          </p:cNvGrpSpPr>
          <p:nvPr/>
        </p:nvGrpSpPr>
        <p:grpSpPr bwMode="auto">
          <a:xfrm>
            <a:off x="395288" y="1628775"/>
            <a:ext cx="3529012" cy="3844925"/>
            <a:chOff x="3243" y="1162"/>
            <a:chExt cx="2313" cy="2694"/>
          </a:xfrm>
        </p:grpSpPr>
        <p:grpSp>
          <p:nvGrpSpPr>
            <p:cNvPr id="37895" name="Group 10">
              <a:extLst>
                <a:ext uri="{FF2B5EF4-FFF2-40B4-BE49-F238E27FC236}">
                  <a16:creationId xmlns:a16="http://schemas.microsoft.com/office/drawing/2014/main" id="{8C4E8DCC-0A34-E67F-ED8E-8F95FF03E02E}"/>
                </a:ext>
              </a:extLst>
            </p:cNvPr>
            <p:cNvGrpSpPr>
              <a:grpSpLocks/>
            </p:cNvGrpSpPr>
            <p:nvPr/>
          </p:nvGrpSpPr>
          <p:grpSpPr bwMode="auto">
            <a:xfrm>
              <a:off x="3243" y="1535"/>
              <a:ext cx="2313" cy="2321"/>
              <a:chOff x="3243" y="1535"/>
              <a:chExt cx="2313" cy="2321"/>
            </a:xfrm>
          </p:grpSpPr>
          <p:graphicFrame>
            <p:nvGraphicFramePr>
              <p:cNvPr id="37897" name="Object 11">
                <a:extLst>
                  <a:ext uri="{FF2B5EF4-FFF2-40B4-BE49-F238E27FC236}">
                    <a16:creationId xmlns:a16="http://schemas.microsoft.com/office/drawing/2014/main" id="{193DFB9E-4049-CCE0-2F64-BE5F04D1B15D}"/>
                  </a:ext>
                </a:extLst>
              </p:cNvPr>
              <p:cNvGraphicFramePr>
                <a:graphicFrameLocks noChangeAspect="1"/>
              </p:cNvGraphicFramePr>
              <p:nvPr/>
            </p:nvGraphicFramePr>
            <p:xfrm>
              <a:off x="3359" y="1535"/>
              <a:ext cx="836" cy="307"/>
            </p:xfrm>
            <a:graphic>
              <a:graphicData uri="http://schemas.openxmlformats.org/presentationml/2006/ole">
                <mc:AlternateContent xmlns:mc="http://schemas.openxmlformats.org/markup-compatibility/2006">
                  <mc:Choice xmlns:v="urn:schemas-microsoft-com:vml" Requires="v">
                    <p:oleObj name="公式" r:id="rId4" imgW="583693" imgH="215713" progId="Equation.3">
                      <p:embed/>
                    </p:oleObj>
                  </mc:Choice>
                  <mc:Fallback>
                    <p:oleObj name="公式" r:id="rId4" imgW="583693" imgH="215713" progId="Equation.3">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9" y="1535"/>
                            <a:ext cx="836"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898" name="Object 12">
                <a:extLst>
                  <a:ext uri="{FF2B5EF4-FFF2-40B4-BE49-F238E27FC236}">
                    <a16:creationId xmlns:a16="http://schemas.microsoft.com/office/drawing/2014/main" id="{0AABABB9-4425-87EC-217F-491A5A2257A7}"/>
                  </a:ext>
                </a:extLst>
              </p:cNvPr>
              <p:cNvGraphicFramePr>
                <a:graphicFrameLocks noChangeAspect="1"/>
              </p:cNvGraphicFramePr>
              <p:nvPr/>
            </p:nvGraphicFramePr>
            <p:xfrm>
              <a:off x="4332" y="1570"/>
              <a:ext cx="1134" cy="287"/>
            </p:xfrm>
            <a:graphic>
              <a:graphicData uri="http://schemas.openxmlformats.org/presentationml/2006/ole">
                <mc:AlternateContent xmlns:mc="http://schemas.openxmlformats.org/markup-compatibility/2006">
                  <mc:Choice xmlns:v="urn:schemas-microsoft-com:vml" Requires="v">
                    <p:oleObj name="公式" r:id="rId6" imgW="837836" imgH="215806" progId="Equation.3">
                      <p:embed/>
                    </p:oleObj>
                  </mc:Choice>
                  <mc:Fallback>
                    <p:oleObj name="公式" r:id="rId6" imgW="837836" imgH="215806" progId="Equation.3">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32" y="1570"/>
                            <a:ext cx="1134"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899" name="Rectangle 13">
                <a:extLst>
                  <a:ext uri="{FF2B5EF4-FFF2-40B4-BE49-F238E27FC236}">
                    <a16:creationId xmlns:a16="http://schemas.microsoft.com/office/drawing/2014/main" id="{D5C964AC-B00F-7EE2-F4F1-C472EF84311C}"/>
                  </a:ext>
                </a:extLst>
              </p:cNvPr>
              <p:cNvSpPr>
                <a:spLocks noChangeArrowheads="1"/>
              </p:cNvSpPr>
              <p:nvPr/>
            </p:nvSpPr>
            <p:spPr bwMode="auto">
              <a:xfrm>
                <a:off x="4273" y="3602"/>
                <a:ext cx="1283"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solidFill>
                      <a:srgbClr val="000066"/>
                    </a:solidFill>
                    <a:latin typeface="Times New Roman" panose="02020603050405020304" pitchFamily="18" charset="0"/>
                    <a:cs typeface="Times New Roman" panose="02020603050405020304" pitchFamily="18" charset="0"/>
                  </a:rPr>
                  <a:t>1 1 0</a:t>
                </a:r>
                <a:endParaRPr kumimoji="1" lang="en-US" altLang="zh-CN">
                  <a:solidFill>
                    <a:srgbClr val="000066"/>
                  </a:solidFill>
                  <a:latin typeface="Times New Roman" panose="02020603050405020304" pitchFamily="18" charset="0"/>
                </a:endParaRPr>
              </a:p>
            </p:txBody>
          </p:sp>
          <p:sp>
            <p:nvSpPr>
              <p:cNvPr id="37900" name="Rectangle 14">
                <a:extLst>
                  <a:ext uri="{FF2B5EF4-FFF2-40B4-BE49-F238E27FC236}">
                    <a16:creationId xmlns:a16="http://schemas.microsoft.com/office/drawing/2014/main" id="{4B9F47E9-98CE-E827-AF42-4DAF86B1156A}"/>
                  </a:ext>
                </a:extLst>
              </p:cNvPr>
              <p:cNvSpPr>
                <a:spLocks noChangeArrowheads="1"/>
              </p:cNvSpPr>
              <p:nvPr/>
            </p:nvSpPr>
            <p:spPr bwMode="auto">
              <a:xfrm>
                <a:off x="3243" y="3602"/>
                <a:ext cx="1030"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solidFill>
                      <a:srgbClr val="000066"/>
                    </a:solidFill>
                    <a:latin typeface="Times New Roman" panose="02020603050405020304" pitchFamily="18" charset="0"/>
                    <a:cs typeface="Times New Roman" panose="02020603050405020304" pitchFamily="18" charset="0"/>
                  </a:rPr>
                  <a:t>1 1 1</a:t>
                </a:r>
                <a:endParaRPr kumimoji="1" lang="en-US" altLang="zh-CN">
                  <a:solidFill>
                    <a:srgbClr val="000066"/>
                  </a:solidFill>
                  <a:latin typeface="Times New Roman" panose="02020603050405020304" pitchFamily="18" charset="0"/>
                </a:endParaRPr>
              </a:p>
            </p:txBody>
          </p:sp>
          <p:sp>
            <p:nvSpPr>
              <p:cNvPr id="37901" name="Rectangle 15">
                <a:extLst>
                  <a:ext uri="{FF2B5EF4-FFF2-40B4-BE49-F238E27FC236}">
                    <a16:creationId xmlns:a16="http://schemas.microsoft.com/office/drawing/2014/main" id="{A2BEC989-1FBD-998E-FBED-27A2F5005CA7}"/>
                  </a:ext>
                </a:extLst>
              </p:cNvPr>
              <p:cNvSpPr>
                <a:spLocks noChangeArrowheads="1"/>
              </p:cNvSpPr>
              <p:nvPr/>
            </p:nvSpPr>
            <p:spPr bwMode="auto">
              <a:xfrm>
                <a:off x="4273" y="3348"/>
                <a:ext cx="1283"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solidFill>
                      <a:srgbClr val="000066"/>
                    </a:solidFill>
                    <a:latin typeface="Times New Roman" panose="02020603050405020304" pitchFamily="18" charset="0"/>
                    <a:cs typeface="Times New Roman" panose="02020603050405020304" pitchFamily="18" charset="0"/>
                  </a:rPr>
                  <a:t>1 0 0</a:t>
                </a:r>
                <a:endParaRPr kumimoji="1" lang="en-US" altLang="zh-CN">
                  <a:solidFill>
                    <a:srgbClr val="000066"/>
                  </a:solidFill>
                  <a:latin typeface="Times New Roman" panose="02020603050405020304" pitchFamily="18" charset="0"/>
                </a:endParaRPr>
              </a:p>
            </p:txBody>
          </p:sp>
          <p:sp>
            <p:nvSpPr>
              <p:cNvPr id="37902" name="Rectangle 16">
                <a:extLst>
                  <a:ext uri="{FF2B5EF4-FFF2-40B4-BE49-F238E27FC236}">
                    <a16:creationId xmlns:a16="http://schemas.microsoft.com/office/drawing/2014/main" id="{736AB427-9EF4-B339-0CB1-7DCC096B3955}"/>
                  </a:ext>
                </a:extLst>
              </p:cNvPr>
              <p:cNvSpPr>
                <a:spLocks noChangeArrowheads="1"/>
              </p:cNvSpPr>
              <p:nvPr/>
            </p:nvSpPr>
            <p:spPr bwMode="auto">
              <a:xfrm>
                <a:off x="3243" y="3348"/>
                <a:ext cx="1030"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solidFill>
                      <a:srgbClr val="000066"/>
                    </a:solidFill>
                    <a:latin typeface="Times New Roman" panose="02020603050405020304" pitchFamily="18" charset="0"/>
                    <a:cs typeface="Times New Roman" panose="02020603050405020304" pitchFamily="18" charset="0"/>
                  </a:rPr>
                  <a:t>1 1 0</a:t>
                </a:r>
                <a:endParaRPr kumimoji="1" lang="en-US" altLang="zh-CN">
                  <a:solidFill>
                    <a:srgbClr val="000066"/>
                  </a:solidFill>
                  <a:latin typeface="Times New Roman" panose="02020603050405020304" pitchFamily="18" charset="0"/>
                </a:endParaRPr>
              </a:p>
            </p:txBody>
          </p:sp>
          <p:sp>
            <p:nvSpPr>
              <p:cNvPr id="37903" name="Rectangle 17">
                <a:extLst>
                  <a:ext uri="{FF2B5EF4-FFF2-40B4-BE49-F238E27FC236}">
                    <a16:creationId xmlns:a16="http://schemas.microsoft.com/office/drawing/2014/main" id="{D92700A0-422B-D05D-D3DE-69EB3C76D5C2}"/>
                  </a:ext>
                </a:extLst>
              </p:cNvPr>
              <p:cNvSpPr>
                <a:spLocks noChangeArrowheads="1"/>
              </p:cNvSpPr>
              <p:nvPr/>
            </p:nvSpPr>
            <p:spPr bwMode="auto">
              <a:xfrm>
                <a:off x="4273" y="3094"/>
                <a:ext cx="1283"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solidFill>
                      <a:srgbClr val="000066"/>
                    </a:solidFill>
                    <a:latin typeface="Times New Roman" panose="02020603050405020304" pitchFamily="18" charset="0"/>
                    <a:cs typeface="Times New Roman" panose="02020603050405020304" pitchFamily="18" charset="0"/>
                  </a:rPr>
                  <a:t>0 1 0</a:t>
                </a:r>
                <a:endParaRPr kumimoji="1" lang="en-US" altLang="zh-CN">
                  <a:solidFill>
                    <a:srgbClr val="000066"/>
                  </a:solidFill>
                  <a:latin typeface="Times New Roman" panose="02020603050405020304" pitchFamily="18" charset="0"/>
                </a:endParaRPr>
              </a:p>
            </p:txBody>
          </p:sp>
          <p:sp>
            <p:nvSpPr>
              <p:cNvPr id="37904" name="Rectangle 18">
                <a:extLst>
                  <a:ext uri="{FF2B5EF4-FFF2-40B4-BE49-F238E27FC236}">
                    <a16:creationId xmlns:a16="http://schemas.microsoft.com/office/drawing/2014/main" id="{BDAE8008-7BFD-8636-32EA-07FEC596C802}"/>
                  </a:ext>
                </a:extLst>
              </p:cNvPr>
              <p:cNvSpPr>
                <a:spLocks noChangeArrowheads="1"/>
              </p:cNvSpPr>
              <p:nvPr/>
            </p:nvSpPr>
            <p:spPr bwMode="auto">
              <a:xfrm>
                <a:off x="3243" y="3094"/>
                <a:ext cx="1030"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solidFill>
                      <a:srgbClr val="000066"/>
                    </a:solidFill>
                    <a:latin typeface="Times New Roman" panose="02020603050405020304" pitchFamily="18" charset="0"/>
                    <a:cs typeface="Times New Roman" panose="02020603050405020304" pitchFamily="18" charset="0"/>
                  </a:rPr>
                  <a:t>1 0 1</a:t>
                </a:r>
                <a:endParaRPr kumimoji="1" lang="en-US" altLang="zh-CN">
                  <a:solidFill>
                    <a:srgbClr val="000066"/>
                  </a:solidFill>
                  <a:latin typeface="Times New Roman" panose="02020603050405020304" pitchFamily="18" charset="0"/>
                </a:endParaRPr>
              </a:p>
            </p:txBody>
          </p:sp>
          <p:sp>
            <p:nvSpPr>
              <p:cNvPr id="37905" name="Rectangle 19">
                <a:extLst>
                  <a:ext uri="{FF2B5EF4-FFF2-40B4-BE49-F238E27FC236}">
                    <a16:creationId xmlns:a16="http://schemas.microsoft.com/office/drawing/2014/main" id="{3271C7EB-89B4-04BE-811E-4044EF2124B0}"/>
                  </a:ext>
                </a:extLst>
              </p:cNvPr>
              <p:cNvSpPr>
                <a:spLocks noChangeArrowheads="1"/>
              </p:cNvSpPr>
              <p:nvPr/>
            </p:nvSpPr>
            <p:spPr bwMode="auto">
              <a:xfrm>
                <a:off x="4273" y="2840"/>
                <a:ext cx="1283"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solidFill>
                      <a:srgbClr val="000066"/>
                    </a:solidFill>
                    <a:latin typeface="Times New Roman" panose="02020603050405020304" pitchFamily="18" charset="0"/>
                    <a:cs typeface="Times New Roman" panose="02020603050405020304" pitchFamily="18" charset="0"/>
                  </a:rPr>
                  <a:t>0 0 1</a:t>
                </a:r>
                <a:endParaRPr kumimoji="1" lang="en-US" altLang="zh-CN">
                  <a:solidFill>
                    <a:srgbClr val="000066"/>
                  </a:solidFill>
                  <a:latin typeface="Times New Roman" panose="02020603050405020304" pitchFamily="18" charset="0"/>
                </a:endParaRPr>
              </a:p>
            </p:txBody>
          </p:sp>
          <p:sp>
            <p:nvSpPr>
              <p:cNvPr id="37906" name="Rectangle 20">
                <a:extLst>
                  <a:ext uri="{FF2B5EF4-FFF2-40B4-BE49-F238E27FC236}">
                    <a16:creationId xmlns:a16="http://schemas.microsoft.com/office/drawing/2014/main" id="{967DE3D6-85D5-742E-A979-3089284B6AB1}"/>
                  </a:ext>
                </a:extLst>
              </p:cNvPr>
              <p:cNvSpPr>
                <a:spLocks noChangeArrowheads="1"/>
              </p:cNvSpPr>
              <p:nvPr/>
            </p:nvSpPr>
            <p:spPr bwMode="auto">
              <a:xfrm>
                <a:off x="3243" y="2840"/>
                <a:ext cx="1030"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solidFill>
                      <a:srgbClr val="000066"/>
                    </a:solidFill>
                    <a:latin typeface="Times New Roman" panose="02020603050405020304" pitchFamily="18" charset="0"/>
                    <a:cs typeface="Times New Roman" panose="02020603050405020304" pitchFamily="18" charset="0"/>
                  </a:rPr>
                  <a:t>1 0 0</a:t>
                </a:r>
                <a:endParaRPr kumimoji="1" lang="en-US" altLang="zh-CN">
                  <a:solidFill>
                    <a:srgbClr val="000066"/>
                  </a:solidFill>
                  <a:latin typeface="Times New Roman" panose="02020603050405020304" pitchFamily="18" charset="0"/>
                </a:endParaRPr>
              </a:p>
            </p:txBody>
          </p:sp>
          <p:sp>
            <p:nvSpPr>
              <p:cNvPr id="37907" name="Rectangle 21">
                <a:extLst>
                  <a:ext uri="{FF2B5EF4-FFF2-40B4-BE49-F238E27FC236}">
                    <a16:creationId xmlns:a16="http://schemas.microsoft.com/office/drawing/2014/main" id="{963E16C8-FD38-FA87-C2DD-DEAB06A3AFC5}"/>
                  </a:ext>
                </a:extLst>
              </p:cNvPr>
              <p:cNvSpPr>
                <a:spLocks noChangeArrowheads="1"/>
              </p:cNvSpPr>
              <p:nvPr/>
            </p:nvSpPr>
            <p:spPr bwMode="auto">
              <a:xfrm>
                <a:off x="4273" y="2586"/>
                <a:ext cx="1283"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solidFill>
                      <a:srgbClr val="000066"/>
                    </a:solidFill>
                    <a:latin typeface="Times New Roman" panose="02020603050405020304" pitchFamily="18" charset="0"/>
                    <a:cs typeface="Times New Roman" panose="02020603050405020304" pitchFamily="18" charset="0"/>
                  </a:rPr>
                  <a:t>1 1 0</a:t>
                </a:r>
                <a:endParaRPr kumimoji="1" lang="en-US" altLang="zh-CN">
                  <a:solidFill>
                    <a:srgbClr val="000066"/>
                  </a:solidFill>
                  <a:latin typeface="Times New Roman" panose="02020603050405020304" pitchFamily="18" charset="0"/>
                </a:endParaRPr>
              </a:p>
            </p:txBody>
          </p:sp>
          <p:sp>
            <p:nvSpPr>
              <p:cNvPr id="37908" name="Rectangle 22">
                <a:extLst>
                  <a:ext uri="{FF2B5EF4-FFF2-40B4-BE49-F238E27FC236}">
                    <a16:creationId xmlns:a16="http://schemas.microsoft.com/office/drawing/2014/main" id="{3A45EA56-8E07-FAD3-9469-1CE3E5B7B83D}"/>
                  </a:ext>
                </a:extLst>
              </p:cNvPr>
              <p:cNvSpPr>
                <a:spLocks noChangeArrowheads="1"/>
              </p:cNvSpPr>
              <p:nvPr/>
            </p:nvSpPr>
            <p:spPr bwMode="auto">
              <a:xfrm>
                <a:off x="3243" y="2586"/>
                <a:ext cx="1030"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solidFill>
                      <a:srgbClr val="000066"/>
                    </a:solidFill>
                    <a:latin typeface="Times New Roman" panose="02020603050405020304" pitchFamily="18" charset="0"/>
                    <a:cs typeface="Times New Roman" panose="02020603050405020304" pitchFamily="18" charset="0"/>
                  </a:rPr>
                  <a:t>0 1 1</a:t>
                </a:r>
                <a:endParaRPr kumimoji="1" lang="en-US" altLang="zh-CN">
                  <a:solidFill>
                    <a:srgbClr val="000066"/>
                  </a:solidFill>
                  <a:latin typeface="Times New Roman" panose="02020603050405020304" pitchFamily="18" charset="0"/>
                </a:endParaRPr>
              </a:p>
            </p:txBody>
          </p:sp>
          <p:sp>
            <p:nvSpPr>
              <p:cNvPr id="37909" name="Rectangle 23">
                <a:extLst>
                  <a:ext uri="{FF2B5EF4-FFF2-40B4-BE49-F238E27FC236}">
                    <a16:creationId xmlns:a16="http://schemas.microsoft.com/office/drawing/2014/main" id="{D1515453-86D2-A7D4-910F-B34D15BB3B69}"/>
                  </a:ext>
                </a:extLst>
              </p:cNvPr>
              <p:cNvSpPr>
                <a:spLocks noChangeArrowheads="1"/>
              </p:cNvSpPr>
              <p:nvPr/>
            </p:nvSpPr>
            <p:spPr bwMode="auto">
              <a:xfrm>
                <a:off x="4273" y="2332"/>
                <a:ext cx="1283"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solidFill>
                      <a:srgbClr val="000066"/>
                    </a:solidFill>
                    <a:latin typeface="Times New Roman" panose="02020603050405020304" pitchFamily="18" charset="0"/>
                    <a:cs typeface="Times New Roman" panose="02020603050405020304" pitchFamily="18" charset="0"/>
                  </a:rPr>
                  <a:t>1 0 0</a:t>
                </a:r>
                <a:endParaRPr kumimoji="1" lang="en-US" altLang="zh-CN">
                  <a:solidFill>
                    <a:srgbClr val="000066"/>
                  </a:solidFill>
                  <a:latin typeface="Times New Roman" panose="02020603050405020304" pitchFamily="18" charset="0"/>
                </a:endParaRPr>
              </a:p>
            </p:txBody>
          </p:sp>
          <p:sp>
            <p:nvSpPr>
              <p:cNvPr id="37910" name="Rectangle 24">
                <a:extLst>
                  <a:ext uri="{FF2B5EF4-FFF2-40B4-BE49-F238E27FC236}">
                    <a16:creationId xmlns:a16="http://schemas.microsoft.com/office/drawing/2014/main" id="{41F1F2CE-D59D-6FE4-5003-9E3612FD8361}"/>
                  </a:ext>
                </a:extLst>
              </p:cNvPr>
              <p:cNvSpPr>
                <a:spLocks noChangeArrowheads="1"/>
              </p:cNvSpPr>
              <p:nvPr/>
            </p:nvSpPr>
            <p:spPr bwMode="auto">
              <a:xfrm>
                <a:off x="3243" y="2332"/>
                <a:ext cx="1030"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solidFill>
                      <a:srgbClr val="000066"/>
                    </a:solidFill>
                    <a:latin typeface="Times New Roman" panose="02020603050405020304" pitchFamily="18" charset="0"/>
                    <a:cs typeface="Times New Roman" panose="02020603050405020304" pitchFamily="18" charset="0"/>
                  </a:rPr>
                  <a:t>0 1 0</a:t>
                </a:r>
                <a:endParaRPr kumimoji="1" lang="en-US" altLang="zh-CN">
                  <a:solidFill>
                    <a:srgbClr val="000066"/>
                  </a:solidFill>
                  <a:latin typeface="Times New Roman" panose="02020603050405020304" pitchFamily="18" charset="0"/>
                </a:endParaRPr>
              </a:p>
            </p:txBody>
          </p:sp>
          <p:sp>
            <p:nvSpPr>
              <p:cNvPr id="37911" name="Rectangle 25">
                <a:extLst>
                  <a:ext uri="{FF2B5EF4-FFF2-40B4-BE49-F238E27FC236}">
                    <a16:creationId xmlns:a16="http://schemas.microsoft.com/office/drawing/2014/main" id="{4343FCA6-7484-8280-197F-A524035A8A56}"/>
                  </a:ext>
                </a:extLst>
              </p:cNvPr>
              <p:cNvSpPr>
                <a:spLocks noChangeArrowheads="1"/>
              </p:cNvSpPr>
              <p:nvPr/>
            </p:nvSpPr>
            <p:spPr bwMode="auto">
              <a:xfrm>
                <a:off x="4273" y="2078"/>
                <a:ext cx="1283"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solidFill>
                      <a:srgbClr val="000066"/>
                    </a:solidFill>
                    <a:latin typeface="Times New Roman" panose="02020603050405020304" pitchFamily="18" charset="0"/>
                    <a:cs typeface="Times New Roman" panose="02020603050405020304" pitchFamily="18" charset="0"/>
                  </a:rPr>
                  <a:t>0 1 0</a:t>
                </a:r>
                <a:endParaRPr kumimoji="1" lang="en-US" altLang="zh-CN">
                  <a:solidFill>
                    <a:srgbClr val="000066"/>
                  </a:solidFill>
                  <a:latin typeface="Times New Roman" panose="02020603050405020304" pitchFamily="18" charset="0"/>
                </a:endParaRPr>
              </a:p>
            </p:txBody>
          </p:sp>
          <p:sp>
            <p:nvSpPr>
              <p:cNvPr id="37912" name="Rectangle 26">
                <a:extLst>
                  <a:ext uri="{FF2B5EF4-FFF2-40B4-BE49-F238E27FC236}">
                    <a16:creationId xmlns:a16="http://schemas.microsoft.com/office/drawing/2014/main" id="{10AB1A0D-9E26-ACB1-4DDD-D94151B4F105}"/>
                  </a:ext>
                </a:extLst>
              </p:cNvPr>
              <p:cNvSpPr>
                <a:spLocks noChangeArrowheads="1"/>
              </p:cNvSpPr>
              <p:nvPr/>
            </p:nvSpPr>
            <p:spPr bwMode="auto">
              <a:xfrm>
                <a:off x="3243" y="2078"/>
                <a:ext cx="1030"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solidFill>
                      <a:srgbClr val="000066"/>
                    </a:solidFill>
                    <a:latin typeface="Times New Roman" panose="02020603050405020304" pitchFamily="18" charset="0"/>
                    <a:cs typeface="Times New Roman" panose="02020603050405020304" pitchFamily="18" charset="0"/>
                  </a:rPr>
                  <a:t>0 0 1</a:t>
                </a:r>
                <a:endParaRPr kumimoji="1" lang="en-US" altLang="zh-CN">
                  <a:solidFill>
                    <a:srgbClr val="000066"/>
                  </a:solidFill>
                  <a:latin typeface="Times New Roman" panose="02020603050405020304" pitchFamily="18" charset="0"/>
                </a:endParaRPr>
              </a:p>
            </p:txBody>
          </p:sp>
          <p:sp>
            <p:nvSpPr>
              <p:cNvPr id="37913" name="Rectangle 27">
                <a:extLst>
                  <a:ext uri="{FF2B5EF4-FFF2-40B4-BE49-F238E27FC236}">
                    <a16:creationId xmlns:a16="http://schemas.microsoft.com/office/drawing/2014/main" id="{E7713B3C-A205-35D3-661D-9B7428D1789E}"/>
                  </a:ext>
                </a:extLst>
              </p:cNvPr>
              <p:cNvSpPr>
                <a:spLocks noChangeArrowheads="1"/>
              </p:cNvSpPr>
              <p:nvPr/>
            </p:nvSpPr>
            <p:spPr bwMode="auto">
              <a:xfrm>
                <a:off x="4273" y="1824"/>
                <a:ext cx="1283"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solidFill>
                      <a:srgbClr val="000066"/>
                    </a:solidFill>
                    <a:latin typeface="Times New Roman" panose="02020603050405020304" pitchFamily="18" charset="0"/>
                    <a:cs typeface="Times New Roman" panose="02020603050405020304" pitchFamily="18" charset="0"/>
                  </a:rPr>
                  <a:t>0 0 1</a:t>
                </a:r>
                <a:endParaRPr kumimoji="1" lang="en-US" altLang="zh-CN">
                  <a:solidFill>
                    <a:srgbClr val="000066"/>
                  </a:solidFill>
                  <a:latin typeface="Times New Roman" panose="02020603050405020304" pitchFamily="18" charset="0"/>
                </a:endParaRPr>
              </a:p>
            </p:txBody>
          </p:sp>
          <p:sp>
            <p:nvSpPr>
              <p:cNvPr id="37914" name="Rectangle 28">
                <a:extLst>
                  <a:ext uri="{FF2B5EF4-FFF2-40B4-BE49-F238E27FC236}">
                    <a16:creationId xmlns:a16="http://schemas.microsoft.com/office/drawing/2014/main" id="{EF45CC5E-3C4D-CC79-A0C5-C2F2ED7172E7}"/>
                  </a:ext>
                </a:extLst>
              </p:cNvPr>
              <p:cNvSpPr>
                <a:spLocks noChangeArrowheads="1"/>
              </p:cNvSpPr>
              <p:nvPr/>
            </p:nvSpPr>
            <p:spPr bwMode="auto">
              <a:xfrm>
                <a:off x="3243" y="1824"/>
                <a:ext cx="1030"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solidFill>
                      <a:srgbClr val="000066"/>
                    </a:solidFill>
                    <a:latin typeface="Times New Roman" panose="02020603050405020304" pitchFamily="18" charset="0"/>
                    <a:cs typeface="Times New Roman" panose="02020603050405020304" pitchFamily="18" charset="0"/>
                  </a:rPr>
                  <a:t>0 0 0</a:t>
                </a:r>
                <a:endParaRPr kumimoji="1" lang="en-US" altLang="zh-CN">
                  <a:solidFill>
                    <a:srgbClr val="000066"/>
                  </a:solidFill>
                  <a:latin typeface="Times New Roman" panose="02020603050405020304" pitchFamily="18" charset="0"/>
                </a:endParaRPr>
              </a:p>
            </p:txBody>
          </p:sp>
          <p:sp>
            <p:nvSpPr>
              <p:cNvPr id="37915" name="Rectangle 29">
                <a:extLst>
                  <a:ext uri="{FF2B5EF4-FFF2-40B4-BE49-F238E27FC236}">
                    <a16:creationId xmlns:a16="http://schemas.microsoft.com/office/drawing/2014/main" id="{F5F58E6F-80C6-85A4-CDC6-8CC60C5CEA77}"/>
                  </a:ext>
                </a:extLst>
              </p:cNvPr>
              <p:cNvSpPr>
                <a:spLocks noChangeArrowheads="1"/>
              </p:cNvSpPr>
              <p:nvPr/>
            </p:nvSpPr>
            <p:spPr bwMode="auto">
              <a:xfrm>
                <a:off x="4273" y="1570"/>
                <a:ext cx="1283"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471488"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909638"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30651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1695450"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1526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6098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0670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5242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400">
                  <a:solidFill>
                    <a:srgbClr val="000066"/>
                  </a:solidFill>
                  <a:latin typeface="Times New Roman" panose="02020603050405020304" pitchFamily="18" charset="0"/>
                </a:endParaRPr>
              </a:p>
            </p:txBody>
          </p:sp>
          <p:sp>
            <p:nvSpPr>
              <p:cNvPr id="37916" name="Rectangle 30">
                <a:extLst>
                  <a:ext uri="{FF2B5EF4-FFF2-40B4-BE49-F238E27FC236}">
                    <a16:creationId xmlns:a16="http://schemas.microsoft.com/office/drawing/2014/main" id="{CDE9AE38-0803-DB3F-7849-B0559B67766D}"/>
                  </a:ext>
                </a:extLst>
              </p:cNvPr>
              <p:cNvSpPr>
                <a:spLocks noChangeArrowheads="1"/>
              </p:cNvSpPr>
              <p:nvPr/>
            </p:nvSpPr>
            <p:spPr bwMode="auto">
              <a:xfrm>
                <a:off x="3243" y="1570"/>
                <a:ext cx="1030"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471488"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909638"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30651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1695450"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1526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6098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0670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5242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400">
                  <a:solidFill>
                    <a:srgbClr val="000066"/>
                  </a:solidFill>
                  <a:latin typeface="Times New Roman" panose="02020603050405020304" pitchFamily="18" charset="0"/>
                </a:endParaRPr>
              </a:p>
            </p:txBody>
          </p:sp>
          <p:sp>
            <p:nvSpPr>
              <p:cNvPr id="37917" name="Line 31">
                <a:extLst>
                  <a:ext uri="{FF2B5EF4-FFF2-40B4-BE49-F238E27FC236}">
                    <a16:creationId xmlns:a16="http://schemas.microsoft.com/office/drawing/2014/main" id="{D5304870-22BF-228A-38AE-67EA0E218AA3}"/>
                  </a:ext>
                </a:extLst>
              </p:cNvPr>
              <p:cNvSpPr>
                <a:spLocks noChangeShapeType="1"/>
              </p:cNvSpPr>
              <p:nvPr/>
            </p:nvSpPr>
            <p:spPr bwMode="auto">
              <a:xfrm>
                <a:off x="3243" y="1570"/>
                <a:ext cx="2313"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918" name="Line 32">
                <a:extLst>
                  <a:ext uri="{FF2B5EF4-FFF2-40B4-BE49-F238E27FC236}">
                    <a16:creationId xmlns:a16="http://schemas.microsoft.com/office/drawing/2014/main" id="{FA199180-CA50-C959-8D0A-CB4C00F11780}"/>
                  </a:ext>
                </a:extLst>
              </p:cNvPr>
              <p:cNvSpPr>
                <a:spLocks noChangeShapeType="1"/>
              </p:cNvSpPr>
              <p:nvPr/>
            </p:nvSpPr>
            <p:spPr bwMode="auto">
              <a:xfrm>
                <a:off x="3243" y="3856"/>
                <a:ext cx="2313"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919" name="Line 33">
                <a:extLst>
                  <a:ext uri="{FF2B5EF4-FFF2-40B4-BE49-F238E27FC236}">
                    <a16:creationId xmlns:a16="http://schemas.microsoft.com/office/drawing/2014/main" id="{AF7072A5-8061-522A-51D1-1F3DD59846E4}"/>
                  </a:ext>
                </a:extLst>
              </p:cNvPr>
              <p:cNvSpPr>
                <a:spLocks noChangeShapeType="1"/>
              </p:cNvSpPr>
              <p:nvPr/>
            </p:nvSpPr>
            <p:spPr bwMode="auto">
              <a:xfrm>
                <a:off x="3243" y="1570"/>
                <a:ext cx="0" cy="2286"/>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920" name="Line 34">
                <a:extLst>
                  <a:ext uri="{FF2B5EF4-FFF2-40B4-BE49-F238E27FC236}">
                    <a16:creationId xmlns:a16="http://schemas.microsoft.com/office/drawing/2014/main" id="{412E1E08-6BF4-697B-4242-1DD8E14120DD}"/>
                  </a:ext>
                </a:extLst>
              </p:cNvPr>
              <p:cNvSpPr>
                <a:spLocks noChangeShapeType="1"/>
              </p:cNvSpPr>
              <p:nvPr/>
            </p:nvSpPr>
            <p:spPr bwMode="auto">
              <a:xfrm>
                <a:off x="5556" y="1570"/>
                <a:ext cx="0" cy="2286"/>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921" name="Line 35">
                <a:extLst>
                  <a:ext uri="{FF2B5EF4-FFF2-40B4-BE49-F238E27FC236}">
                    <a16:creationId xmlns:a16="http://schemas.microsoft.com/office/drawing/2014/main" id="{FEAC0FA5-2CC9-E5B6-8B35-55D96FCD6281}"/>
                  </a:ext>
                </a:extLst>
              </p:cNvPr>
              <p:cNvSpPr>
                <a:spLocks noChangeShapeType="1"/>
              </p:cNvSpPr>
              <p:nvPr/>
            </p:nvSpPr>
            <p:spPr bwMode="auto">
              <a:xfrm>
                <a:off x="3243" y="1824"/>
                <a:ext cx="2313"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922" name="Line 36">
                <a:extLst>
                  <a:ext uri="{FF2B5EF4-FFF2-40B4-BE49-F238E27FC236}">
                    <a16:creationId xmlns:a16="http://schemas.microsoft.com/office/drawing/2014/main" id="{FA906378-4018-806A-74B4-28CBE7DBF67D}"/>
                  </a:ext>
                </a:extLst>
              </p:cNvPr>
              <p:cNvSpPr>
                <a:spLocks noChangeShapeType="1"/>
              </p:cNvSpPr>
              <p:nvPr/>
            </p:nvSpPr>
            <p:spPr bwMode="auto">
              <a:xfrm>
                <a:off x="4273" y="1570"/>
                <a:ext cx="0" cy="2286"/>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923" name="Line 37">
                <a:extLst>
                  <a:ext uri="{FF2B5EF4-FFF2-40B4-BE49-F238E27FC236}">
                    <a16:creationId xmlns:a16="http://schemas.microsoft.com/office/drawing/2014/main" id="{D4333E53-6046-5F36-9FB1-2387DA268CCA}"/>
                  </a:ext>
                </a:extLst>
              </p:cNvPr>
              <p:cNvSpPr>
                <a:spLocks noChangeShapeType="1"/>
              </p:cNvSpPr>
              <p:nvPr/>
            </p:nvSpPr>
            <p:spPr bwMode="auto">
              <a:xfrm>
                <a:off x="3243" y="2078"/>
                <a:ext cx="231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924" name="Line 38">
                <a:extLst>
                  <a:ext uri="{FF2B5EF4-FFF2-40B4-BE49-F238E27FC236}">
                    <a16:creationId xmlns:a16="http://schemas.microsoft.com/office/drawing/2014/main" id="{A8371094-4F4A-28C4-7E96-AC7833642271}"/>
                  </a:ext>
                </a:extLst>
              </p:cNvPr>
              <p:cNvSpPr>
                <a:spLocks noChangeShapeType="1"/>
              </p:cNvSpPr>
              <p:nvPr/>
            </p:nvSpPr>
            <p:spPr bwMode="auto">
              <a:xfrm>
                <a:off x="3243" y="2332"/>
                <a:ext cx="231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925" name="Line 39">
                <a:extLst>
                  <a:ext uri="{FF2B5EF4-FFF2-40B4-BE49-F238E27FC236}">
                    <a16:creationId xmlns:a16="http://schemas.microsoft.com/office/drawing/2014/main" id="{CD64FA43-2BA0-3998-E604-59004E9DB67F}"/>
                  </a:ext>
                </a:extLst>
              </p:cNvPr>
              <p:cNvSpPr>
                <a:spLocks noChangeShapeType="1"/>
              </p:cNvSpPr>
              <p:nvPr/>
            </p:nvSpPr>
            <p:spPr bwMode="auto">
              <a:xfrm>
                <a:off x="3243" y="2586"/>
                <a:ext cx="231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926" name="Line 40">
                <a:extLst>
                  <a:ext uri="{FF2B5EF4-FFF2-40B4-BE49-F238E27FC236}">
                    <a16:creationId xmlns:a16="http://schemas.microsoft.com/office/drawing/2014/main" id="{38E2883A-F8CF-652C-2EFE-C7822BAC52AA}"/>
                  </a:ext>
                </a:extLst>
              </p:cNvPr>
              <p:cNvSpPr>
                <a:spLocks noChangeShapeType="1"/>
              </p:cNvSpPr>
              <p:nvPr/>
            </p:nvSpPr>
            <p:spPr bwMode="auto">
              <a:xfrm>
                <a:off x="3243" y="2840"/>
                <a:ext cx="231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927" name="Line 41">
                <a:extLst>
                  <a:ext uri="{FF2B5EF4-FFF2-40B4-BE49-F238E27FC236}">
                    <a16:creationId xmlns:a16="http://schemas.microsoft.com/office/drawing/2014/main" id="{93A4E9F7-8F78-8820-36F9-37F1E53DC5F1}"/>
                  </a:ext>
                </a:extLst>
              </p:cNvPr>
              <p:cNvSpPr>
                <a:spLocks noChangeShapeType="1"/>
              </p:cNvSpPr>
              <p:nvPr/>
            </p:nvSpPr>
            <p:spPr bwMode="auto">
              <a:xfrm>
                <a:off x="3243" y="3094"/>
                <a:ext cx="231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928" name="Line 42">
                <a:extLst>
                  <a:ext uri="{FF2B5EF4-FFF2-40B4-BE49-F238E27FC236}">
                    <a16:creationId xmlns:a16="http://schemas.microsoft.com/office/drawing/2014/main" id="{5F3281DD-8CB4-5CD6-8D7A-F31951D3523A}"/>
                  </a:ext>
                </a:extLst>
              </p:cNvPr>
              <p:cNvSpPr>
                <a:spLocks noChangeShapeType="1"/>
              </p:cNvSpPr>
              <p:nvPr/>
            </p:nvSpPr>
            <p:spPr bwMode="auto">
              <a:xfrm>
                <a:off x="3243" y="3348"/>
                <a:ext cx="231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929" name="Line 43">
                <a:extLst>
                  <a:ext uri="{FF2B5EF4-FFF2-40B4-BE49-F238E27FC236}">
                    <a16:creationId xmlns:a16="http://schemas.microsoft.com/office/drawing/2014/main" id="{101DF1C8-974A-6722-9565-EDE99DB1D64E}"/>
                  </a:ext>
                </a:extLst>
              </p:cNvPr>
              <p:cNvSpPr>
                <a:spLocks noChangeShapeType="1"/>
              </p:cNvSpPr>
              <p:nvPr/>
            </p:nvSpPr>
            <p:spPr bwMode="auto">
              <a:xfrm>
                <a:off x="3243" y="3602"/>
                <a:ext cx="231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37896" name="Rectangle 44">
              <a:extLst>
                <a:ext uri="{FF2B5EF4-FFF2-40B4-BE49-F238E27FC236}">
                  <a16:creationId xmlns:a16="http://schemas.microsoft.com/office/drawing/2014/main" id="{456D87C1-C0D3-AC3C-C43D-DB6C7F803178}"/>
                </a:ext>
              </a:extLst>
            </p:cNvPr>
            <p:cNvSpPr>
              <a:spLocks noChangeArrowheads="1"/>
            </p:cNvSpPr>
            <p:nvPr/>
          </p:nvSpPr>
          <p:spPr bwMode="auto">
            <a:xfrm>
              <a:off x="4059" y="1162"/>
              <a:ext cx="1044"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kumimoji="1" lang="zh-CN" altLang="en-US" sz="2400">
                  <a:solidFill>
                    <a:srgbClr val="000066"/>
                  </a:solidFill>
                  <a:latin typeface="Times New Roman" panose="02020603050405020304" pitchFamily="18" charset="0"/>
                </a:rPr>
                <a:t>状态表</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431113"/>
                                        </p:tgtEl>
                                        <p:attrNameLst>
                                          <p:attrName>style.visibility</p:attrName>
                                        </p:attrNameLst>
                                      </p:cBhvr>
                                      <p:to>
                                        <p:strVal val="visible"/>
                                      </p:to>
                                    </p:set>
                                    <p:animEffect transition="in" filter="wipe(up)">
                                      <p:cBhvr>
                                        <p:cTn id="7" dur="500"/>
                                        <p:tgtEl>
                                          <p:spTgt spid="4311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431110"/>
                                        </p:tgtEl>
                                        <p:attrNameLst>
                                          <p:attrName>style.visibility</p:attrName>
                                        </p:attrNameLst>
                                      </p:cBhvr>
                                      <p:to>
                                        <p:strVal val="visible"/>
                                      </p:to>
                                    </p:set>
                                    <p:animEffect transition="in" filter="box(in)">
                                      <p:cBhvr>
                                        <p:cTn id="12" dur="500"/>
                                        <p:tgtEl>
                                          <p:spTgt spid="431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4">
            <a:extLst>
              <a:ext uri="{FF2B5EF4-FFF2-40B4-BE49-F238E27FC236}">
                <a16:creationId xmlns:a16="http://schemas.microsoft.com/office/drawing/2014/main" id="{91DDAE6E-4827-3755-7DC0-7314ADD867D8}"/>
              </a:ext>
            </a:extLst>
          </p:cNvPr>
          <p:cNvSpPr>
            <a:spLocks noChangeArrowheads="1"/>
          </p:cNvSpPr>
          <p:nvPr/>
        </p:nvSpPr>
        <p:spPr bwMode="auto">
          <a:xfrm>
            <a:off x="900113" y="620713"/>
            <a:ext cx="3311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kumimoji="1" lang="en-US" altLang="zh-CN">
                <a:solidFill>
                  <a:srgbClr val="000066"/>
                </a:solidFill>
                <a:latin typeface="Times New Roman" panose="02020603050405020304" pitchFamily="18" charset="0"/>
                <a:ea typeface="楷体_GB2312" pitchFamily="49" charset="-122"/>
                <a:cs typeface="Times New Roman" panose="02020603050405020304" pitchFamily="18" charset="0"/>
              </a:rPr>
              <a:t>4. </a:t>
            </a:r>
            <a:r>
              <a:rPr kumimoji="1" lang="zh-CN" altLang="en-US">
                <a:solidFill>
                  <a:srgbClr val="000066"/>
                </a:solidFill>
                <a:latin typeface="Times New Roman" panose="02020603050405020304" pitchFamily="18" charset="0"/>
                <a:ea typeface="楷体_GB2312" pitchFamily="49" charset="-122"/>
                <a:cs typeface="Times New Roman" panose="02020603050405020304" pitchFamily="18" charset="0"/>
              </a:rPr>
              <a:t>画出时序图</a:t>
            </a:r>
          </a:p>
        </p:txBody>
      </p:sp>
      <p:graphicFrame>
        <p:nvGraphicFramePr>
          <p:cNvPr id="433157" name="Object 5">
            <a:extLst>
              <a:ext uri="{FF2B5EF4-FFF2-40B4-BE49-F238E27FC236}">
                <a16:creationId xmlns:a16="http://schemas.microsoft.com/office/drawing/2014/main" id="{EC197721-EFD3-536D-D719-29C858EA9B4B}"/>
              </a:ext>
            </a:extLst>
          </p:cNvPr>
          <p:cNvGraphicFramePr>
            <a:graphicFrameLocks noChangeAspect="1"/>
          </p:cNvGraphicFramePr>
          <p:nvPr/>
        </p:nvGraphicFramePr>
        <p:xfrm>
          <a:off x="827088" y="1989138"/>
          <a:ext cx="7272337" cy="2995612"/>
        </p:xfrm>
        <a:graphic>
          <a:graphicData uri="http://schemas.openxmlformats.org/presentationml/2006/ole">
            <mc:AlternateContent xmlns:mc="http://schemas.openxmlformats.org/markup-compatibility/2006">
              <mc:Choice xmlns:v="urn:schemas-microsoft-com:vml" Requires="v">
                <p:oleObj name="图片" r:id="rId2" imgW="3372040" imgH="1388308" progId="Word.Picture.8">
                  <p:embed/>
                </p:oleObj>
              </mc:Choice>
              <mc:Fallback>
                <p:oleObj name="图片" r:id="rId2" imgW="3372040" imgH="1388308" progId="Word.Picture.8">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1989138"/>
                        <a:ext cx="7272337" cy="299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33157"/>
                                        </p:tgtEl>
                                        <p:attrNameLst>
                                          <p:attrName>style.visibility</p:attrName>
                                        </p:attrNameLst>
                                      </p:cBhvr>
                                      <p:to>
                                        <p:strVal val="visible"/>
                                      </p:to>
                                    </p:set>
                                    <p:animEffect transition="in" filter="wipe(left)">
                                      <p:cBhvr>
                                        <p:cTn id="7" dur="500"/>
                                        <p:tgtEl>
                                          <p:spTgt spid="433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80" name="Rectangle 4">
            <a:extLst>
              <a:ext uri="{FF2B5EF4-FFF2-40B4-BE49-F238E27FC236}">
                <a16:creationId xmlns:a16="http://schemas.microsoft.com/office/drawing/2014/main" id="{3D15C637-D4A7-CFC3-B157-6F9592C75178}"/>
              </a:ext>
            </a:extLst>
          </p:cNvPr>
          <p:cNvSpPr>
            <a:spLocks noChangeArrowheads="1"/>
          </p:cNvSpPr>
          <p:nvPr/>
        </p:nvSpPr>
        <p:spPr bwMode="auto">
          <a:xfrm>
            <a:off x="179388" y="1333500"/>
            <a:ext cx="8785225" cy="156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kumimoji="1" lang="zh-CN" altLang="en-US">
                <a:solidFill>
                  <a:srgbClr val="000066"/>
                </a:solidFill>
                <a:latin typeface="Times New Roman" panose="02020603050405020304" pitchFamily="18" charset="0"/>
                <a:ea typeface="楷体_GB2312" pitchFamily="49" charset="-122"/>
              </a:rPr>
              <a:t>由状态图可见，电路的有效状态是三位循环码。</a:t>
            </a:r>
          </a:p>
          <a:p>
            <a:pPr eaLnBrk="1" hangingPunct="1"/>
            <a:r>
              <a:rPr kumimoji="1" lang="zh-CN" altLang="en-US">
                <a:solidFill>
                  <a:srgbClr val="000066"/>
                </a:solidFill>
                <a:latin typeface="Times New Roman" panose="02020603050405020304" pitchFamily="18" charset="0"/>
                <a:ea typeface="楷体_GB2312" pitchFamily="49" charset="-122"/>
              </a:rPr>
              <a:t>从时序图可看出，电路正常工作时，各触发器的</a:t>
            </a:r>
            <a:r>
              <a:rPr kumimoji="1" lang="en-US" altLang="zh-CN" i="1">
                <a:solidFill>
                  <a:srgbClr val="000066"/>
                </a:solidFill>
                <a:latin typeface="Times New Roman" panose="02020603050405020304" pitchFamily="18" charset="0"/>
                <a:ea typeface="楷体_GB2312" pitchFamily="49" charset="-122"/>
              </a:rPr>
              <a:t>Q</a:t>
            </a:r>
            <a:r>
              <a:rPr kumimoji="1" lang="zh-CN" altLang="en-US">
                <a:solidFill>
                  <a:srgbClr val="000066"/>
                </a:solidFill>
                <a:latin typeface="Times New Roman" panose="02020603050405020304" pitchFamily="18" charset="0"/>
                <a:ea typeface="楷体_GB2312" pitchFamily="49" charset="-122"/>
              </a:rPr>
              <a:t>端轮流出现</a:t>
            </a:r>
          </a:p>
          <a:p>
            <a:pPr eaLnBrk="1" hangingPunct="1"/>
            <a:r>
              <a:rPr kumimoji="1" lang="zh-CN" altLang="en-US">
                <a:solidFill>
                  <a:srgbClr val="000066"/>
                </a:solidFill>
                <a:latin typeface="Times New Roman" panose="02020603050405020304" pitchFamily="18" charset="0"/>
                <a:ea typeface="楷体_GB2312" pitchFamily="49" charset="-122"/>
              </a:rPr>
              <a:t>一个宽度为一个</a:t>
            </a:r>
            <a:r>
              <a:rPr kumimoji="1" lang="en-US" altLang="zh-CN" i="1">
                <a:solidFill>
                  <a:srgbClr val="000066"/>
                </a:solidFill>
                <a:latin typeface="Times New Roman" panose="02020603050405020304" pitchFamily="18" charset="0"/>
                <a:ea typeface="楷体_GB2312" pitchFamily="49" charset="-122"/>
              </a:rPr>
              <a:t>CP</a:t>
            </a:r>
            <a:r>
              <a:rPr kumimoji="1" lang="zh-CN" altLang="en-US">
                <a:solidFill>
                  <a:srgbClr val="000066"/>
                </a:solidFill>
                <a:latin typeface="Times New Roman" panose="02020603050405020304" pitchFamily="18" charset="0"/>
                <a:ea typeface="楷体_GB2312" pitchFamily="49" charset="-122"/>
              </a:rPr>
              <a:t>周期脉冲信号，循环周期为</a:t>
            </a:r>
            <a:r>
              <a:rPr kumimoji="1" lang="en-US" altLang="zh-CN">
                <a:solidFill>
                  <a:srgbClr val="000066"/>
                </a:solidFill>
                <a:latin typeface="Times New Roman" panose="02020603050405020304" pitchFamily="18" charset="0"/>
                <a:ea typeface="楷体_GB2312" pitchFamily="49" charset="-122"/>
              </a:rPr>
              <a:t>3</a:t>
            </a:r>
            <a:r>
              <a:rPr kumimoji="1" lang="en-US" altLang="zh-CN" i="1">
                <a:solidFill>
                  <a:srgbClr val="000066"/>
                </a:solidFill>
                <a:latin typeface="Times New Roman" panose="02020603050405020304" pitchFamily="18" charset="0"/>
                <a:ea typeface="楷体_GB2312" pitchFamily="49" charset="-122"/>
              </a:rPr>
              <a:t>T</a:t>
            </a:r>
            <a:r>
              <a:rPr kumimoji="1" lang="en-US" altLang="zh-CN" baseline="-25000">
                <a:solidFill>
                  <a:srgbClr val="000066"/>
                </a:solidFill>
                <a:latin typeface="Times New Roman" panose="02020603050405020304" pitchFamily="18" charset="0"/>
                <a:ea typeface="楷体_GB2312" pitchFamily="49" charset="-122"/>
              </a:rPr>
              <a:t>CP</a:t>
            </a:r>
            <a:r>
              <a:rPr kumimoji="1" lang="zh-CN" altLang="en-US">
                <a:solidFill>
                  <a:srgbClr val="000066"/>
                </a:solidFill>
                <a:latin typeface="Times New Roman" panose="02020603050405020304" pitchFamily="18" charset="0"/>
                <a:ea typeface="楷体_GB2312" pitchFamily="49" charset="-122"/>
              </a:rPr>
              <a:t>。电路的功能为脉冲分配器或节拍脉冲产生器。</a:t>
            </a:r>
          </a:p>
        </p:txBody>
      </p:sp>
      <p:graphicFrame>
        <p:nvGraphicFramePr>
          <p:cNvPr id="434181" name="Object 5">
            <a:extLst>
              <a:ext uri="{FF2B5EF4-FFF2-40B4-BE49-F238E27FC236}">
                <a16:creationId xmlns:a16="http://schemas.microsoft.com/office/drawing/2014/main" id="{31E0D2C7-F2AD-4171-7485-A87FF6415079}"/>
              </a:ext>
            </a:extLst>
          </p:cNvPr>
          <p:cNvGraphicFramePr>
            <a:graphicFrameLocks noChangeAspect="1"/>
          </p:cNvGraphicFramePr>
          <p:nvPr/>
        </p:nvGraphicFramePr>
        <p:xfrm>
          <a:off x="0" y="3357563"/>
          <a:ext cx="5040313" cy="2722562"/>
        </p:xfrm>
        <a:graphic>
          <a:graphicData uri="http://schemas.openxmlformats.org/presentationml/2006/ole">
            <mc:AlternateContent xmlns:mc="http://schemas.openxmlformats.org/markup-compatibility/2006">
              <mc:Choice xmlns:v="urn:schemas-microsoft-com:vml" Requires="v">
                <p:oleObj name="图片" r:id="rId2" imgW="3372040" imgH="1388308" progId="Word.Picture.8">
                  <p:embed/>
                </p:oleObj>
              </mc:Choice>
              <mc:Fallback>
                <p:oleObj name="图片" r:id="rId2" imgW="3372040" imgH="1388308" progId="Word.Picture.8">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57563"/>
                        <a:ext cx="5040313" cy="2722562"/>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4182" name="Object 6">
            <a:extLst>
              <a:ext uri="{FF2B5EF4-FFF2-40B4-BE49-F238E27FC236}">
                <a16:creationId xmlns:a16="http://schemas.microsoft.com/office/drawing/2014/main" id="{AC33E5CA-BABF-933B-9641-6E51F2CD13FA}"/>
              </a:ext>
            </a:extLst>
          </p:cNvPr>
          <p:cNvGraphicFramePr>
            <a:graphicFrameLocks noChangeAspect="1"/>
          </p:cNvGraphicFramePr>
          <p:nvPr/>
        </p:nvGraphicFramePr>
        <p:xfrm>
          <a:off x="5327650" y="3779838"/>
          <a:ext cx="3636963" cy="2241550"/>
        </p:xfrm>
        <a:graphic>
          <a:graphicData uri="http://schemas.openxmlformats.org/presentationml/2006/ole">
            <mc:AlternateContent xmlns:mc="http://schemas.openxmlformats.org/markup-compatibility/2006">
              <mc:Choice xmlns:v="urn:schemas-microsoft-com:vml" Requires="v">
                <p:oleObj name="图片" r:id="rId4" imgW="3241411" imgH="1722474" progId="Word.Picture.8">
                  <p:embed/>
                </p:oleObj>
              </mc:Choice>
              <mc:Fallback>
                <p:oleObj name="图片" r:id="rId4" imgW="3241411" imgH="1722474" progId="Word.Picture.8">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7650" y="3779838"/>
                        <a:ext cx="3636963" cy="2241550"/>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9941" name="Rectangle 7">
            <a:extLst>
              <a:ext uri="{FF2B5EF4-FFF2-40B4-BE49-F238E27FC236}">
                <a16:creationId xmlns:a16="http://schemas.microsoft.com/office/drawing/2014/main" id="{794787FC-509D-7E97-08BF-5AE5DFF998D2}"/>
              </a:ext>
            </a:extLst>
          </p:cNvPr>
          <p:cNvSpPr>
            <a:spLocks noChangeArrowheads="1"/>
          </p:cNvSpPr>
          <p:nvPr/>
        </p:nvSpPr>
        <p:spPr bwMode="auto">
          <a:xfrm>
            <a:off x="900113" y="620713"/>
            <a:ext cx="2481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solidFill>
                  <a:srgbClr val="000066"/>
                </a:solidFill>
                <a:latin typeface="Times New Roman" panose="02020603050405020304" pitchFamily="18" charset="0"/>
                <a:ea typeface="楷体_GB2312" pitchFamily="49" charset="-122"/>
              </a:rPr>
              <a:t>5</a:t>
            </a:r>
            <a:r>
              <a:rPr kumimoji="1" lang="zh-CN" altLang="en-US">
                <a:solidFill>
                  <a:srgbClr val="000066"/>
                </a:solidFill>
                <a:latin typeface="Times New Roman" panose="02020603050405020304" pitchFamily="18" charset="0"/>
                <a:ea typeface="楷体_GB2312" pitchFamily="49" charset="-122"/>
              </a:rPr>
              <a:t>、逻辑功能分析</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34181"/>
                                        </p:tgtEl>
                                        <p:attrNameLst>
                                          <p:attrName>style.visibility</p:attrName>
                                        </p:attrNameLst>
                                      </p:cBhvr>
                                      <p:to>
                                        <p:strVal val="visible"/>
                                      </p:to>
                                    </p:set>
                                    <p:animEffect transition="in" filter="wipe(left)">
                                      <p:cBhvr>
                                        <p:cTn id="7" dur="500"/>
                                        <p:tgtEl>
                                          <p:spTgt spid="43418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434182"/>
                                        </p:tgtEl>
                                        <p:attrNameLst>
                                          <p:attrName>style.visibility</p:attrName>
                                        </p:attrNameLst>
                                      </p:cBhvr>
                                      <p:to>
                                        <p:strVal val="visible"/>
                                      </p:to>
                                    </p:set>
                                    <p:animEffect transition="in" filter="box(in)">
                                      <p:cBhvr>
                                        <p:cTn id="12" dur="500"/>
                                        <p:tgtEl>
                                          <p:spTgt spid="43418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34180"/>
                                        </p:tgtEl>
                                        <p:attrNameLst>
                                          <p:attrName>style.visibility</p:attrName>
                                        </p:attrNameLst>
                                      </p:cBhvr>
                                      <p:to>
                                        <p:strVal val="visible"/>
                                      </p:to>
                                    </p:set>
                                    <p:animEffect transition="in" filter="wipe(up)">
                                      <p:cBhvr>
                                        <p:cTn id="17" dur="500"/>
                                        <p:tgtEl>
                                          <p:spTgt spid="434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18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60" name="Rectangle 4">
            <a:extLst>
              <a:ext uri="{FF2B5EF4-FFF2-40B4-BE49-F238E27FC236}">
                <a16:creationId xmlns:a16="http://schemas.microsoft.com/office/drawing/2014/main" id="{923D23A2-6355-AAFF-969A-74C000EED455}"/>
              </a:ext>
            </a:extLst>
          </p:cNvPr>
          <p:cNvSpPr>
            <a:spLocks noChangeArrowheads="1"/>
          </p:cNvSpPr>
          <p:nvPr/>
        </p:nvSpPr>
        <p:spPr bwMode="auto">
          <a:xfrm>
            <a:off x="539750" y="1339850"/>
            <a:ext cx="7632700" cy="830263"/>
          </a:xfrm>
          <a:prstGeom prst="rect">
            <a:avLst/>
          </a:prstGeom>
          <a:noFill/>
          <a:ln>
            <a:noFill/>
          </a:ln>
          <a:effectLst/>
        </p:spPr>
        <p:txBody>
          <a:bodyPr anchor="b"/>
          <a:lstStyle>
            <a:lvl1pPr algn="l">
              <a:defRPr sz="4000" b="1">
                <a:solidFill>
                  <a:schemeClr val="tx2"/>
                </a:solidFill>
                <a:latin typeface="Arial Narrow" panose="020B0606020202030204" pitchFamily="34" charset="0"/>
                <a:ea typeface="隶书" panose="02010509060101010101" pitchFamily="49" charset="-122"/>
              </a:defRPr>
            </a:lvl1pPr>
            <a:lvl2pPr algn="l">
              <a:defRPr sz="4000" b="1">
                <a:solidFill>
                  <a:schemeClr val="tx2"/>
                </a:solidFill>
                <a:latin typeface="Arial Narrow" panose="020B0606020202030204" pitchFamily="34" charset="0"/>
                <a:ea typeface="隶书" panose="02010509060101010101" pitchFamily="49" charset="-122"/>
              </a:defRPr>
            </a:lvl2pPr>
            <a:lvl3pPr algn="l">
              <a:defRPr sz="4000" b="1">
                <a:solidFill>
                  <a:schemeClr val="tx2"/>
                </a:solidFill>
                <a:latin typeface="Arial Narrow" panose="020B0606020202030204" pitchFamily="34" charset="0"/>
                <a:ea typeface="隶书" panose="02010509060101010101" pitchFamily="49" charset="-122"/>
              </a:defRPr>
            </a:lvl3pPr>
            <a:lvl4pPr algn="l">
              <a:defRPr sz="4000" b="1">
                <a:solidFill>
                  <a:schemeClr val="tx2"/>
                </a:solidFill>
                <a:latin typeface="Arial Narrow" panose="020B0606020202030204" pitchFamily="34" charset="0"/>
                <a:ea typeface="隶书" panose="02010509060101010101" pitchFamily="49" charset="-122"/>
              </a:defRPr>
            </a:lvl4pPr>
            <a:lvl5pPr algn="l">
              <a:defRPr sz="4000" b="1">
                <a:solidFill>
                  <a:schemeClr val="tx2"/>
                </a:solidFill>
                <a:latin typeface="Arial Narrow" panose="020B0606020202030204" pitchFamily="34" charset="0"/>
                <a:ea typeface="隶书" panose="02010509060101010101" pitchFamily="49" charset="-122"/>
              </a:defRPr>
            </a:lvl5pPr>
            <a:lvl6pPr marL="4572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6pPr>
            <a:lvl7pPr marL="9144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7pPr>
            <a:lvl8pPr marL="13716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8pPr>
            <a:lvl9pPr marL="18288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9pPr>
          </a:lstStyle>
          <a:p>
            <a:pPr eaLnBrk="1" hangingPunct="1">
              <a:defRPr/>
            </a:pPr>
            <a:r>
              <a:rPr lang="en-US" altLang="zh-CN" sz="3800">
                <a:solidFill>
                  <a:schemeClr val="accent2"/>
                </a:solidFill>
                <a:effectLst>
                  <a:outerShdw blurRad="38100" dist="38100" dir="2700000" algn="tl">
                    <a:srgbClr val="C0C0C0"/>
                  </a:outerShdw>
                </a:effectLst>
                <a:latin typeface="Times New Roman" panose="02020603050405020304" pitchFamily="18" charset="0"/>
                <a:ea typeface="楷体_GB2312" pitchFamily="49" charset="-122"/>
              </a:rPr>
              <a:t>6.3   </a:t>
            </a:r>
            <a:r>
              <a:rPr lang="zh-CN" altLang="en-US" sz="3800">
                <a:solidFill>
                  <a:schemeClr val="accent2"/>
                </a:solidFill>
                <a:effectLst>
                  <a:outerShdw blurRad="38100" dist="38100" dir="2700000" algn="tl">
                    <a:srgbClr val="C0C0C0"/>
                  </a:outerShdw>
                </a:effectLst>
                <a:latin typeface="Times New Roman" panose="02020603050405020304" pitchFamily="18" charset="0"/>
                <a:ea typeface="楷体_GB2312" pitchFamily="49" charset="-122"/>
              </a:rPr>
              <a:t>同步时序逻辑电路的设计</a:t>
            </a:r>
          </a:p>
        </p:txBody>
      </p:sp>
      <p:sp>
        <p:nvSpPr>
          <p:cNvPr id="403461" name="Rectangle 5">
            <a:extLst>
              <a:ext uri="{FF2B5EF4-FFF2-40B4-BE49-F238E27FC236}">
                <a16:creationId xmlns:a16="http://schemas.microsoft.com/office/drawing/2014/main" id="{86C24903-A36E-CDAB-A27B-F99C60B600F9}"/>
              </a:ext>
            </a:extLst>
          </p:cNvPr>
          <p:cNvSpPr>
            <a:spLocks noChangeArrowheads="1"/>
          </p:cNvSpPr>
          <p:nvPr/>
        </p:nvSpPr>
        <p:spPr bwMode="auto">
          <a:xfrm>
            <a:off x="611188" y="2851150"/>
            <a:ext cx="7793037" cy="577850"/>
          </a:xfrm>
          <a:prstGeom prst="rect">
            <a:avLst/>
          </a:prstGeom>
          <a:noFill/>
          <a:ln>
            <a:noFill/>
          </a:ln>
          <a:effectLst/>
        </p:spPr>
        <p:txBody>
          <a:bodyPr anchor="b"/>
          <a:lstStyle>
            <a:lvl1pPr algn="l">
              <a:defRPr sz="4000" b="1">
                <a:solidFill>
                  <a:schemeClr val="tx2"/>
                </a:solidFill>
                <a:latin typeface="Arial Narrow" panose="020B0606020202030204" pitchFamily="34" charset="0"/>
                <a:ea typeface="隶书" panose="02010509060101010101" pitchFamily="49" charset="-122"/>
              </a:defRPr>
            </a:lvl1pPr>
            <a:lvl2pPr algn="l">
              <a:defRPr sz="4000" b="1">
                <a:solidFill>
                  <a:schemeClr val="tx2"/>
                </a:solidFill>
                <a:latin typeface="Arial Narrow" panose="020B0606020202030204" pitchFamily="34" charset="0"/>
                <a:ea typeface="隶书" panose="02010509060101010101" pitchFamily="49" charset="-122"/>
              </a:defRPr>
            </a:lvl2pPr>
            <a:lvl3pPr algn="l">
              <a:defRPr sz="4000" b="1">
                <a:solidFill>
                  <a:schemeClr val="tx2"/>
                </a:solidFill>
                <a:latin typeface="Arial Narrow" panose="020B0606020202030204" pitchFamily="34" charset="0"/>
                <a:ea typeface="隶书" panose="02010509060101010101" pitchFamily="49" charset="-122"/>
              </a:defRPr>
            </a:lvl3pPr>
            <a:lvl4pPr algn="l">
              <a:defRPr sz="4000" b="1">
                <a:solidFill>
                  <a:schemeClr val="tx2"/>
                </a:solidFill>
                <a:latin typeface="Arial Narrow" panose="020B0606020202030204" pitchFamily="34" charset="0"/>
                <a:ea typeface="隶书" panose="02010509060101010101" pitchFamily="49" charset="-122"/>
              </a:defRPr>
            </a:lvl4pPr>
            <a:lvl5pPr algn="l">
              <a:defRPr sz="4000" b="1">
                <a:solidFill>
                  <a:schemeClr val="tx2"/>
                </a:solidFill>
                <a:latin typeface="Arial Narrow" panose="020B0606020202030204" pitchFamily="34" charset="0"/>
                <a:ea typeface="隶书" panose="02010509060101010101" pitchFamily="49" charset="-122"/>
              </a:defRPr>
            </a:lvl5pPr>
            <a:lvl6pPr marL="4572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6pPr>
            <a:lvl7pPr marL="9144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7pPr>
            <a:lvl8pPr marL="13716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8pPr>
            <a:lvl9pPr marL="18288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9pPr>
          </a:lstStyle>
          <a:p>
            <a:pPr eaLnBrk="1" hangingPunct="1">
              <a:defRPr/>
            </a:pPr>
            <a:r>
              <a:rPr lang="en-US" altLang="zh-CN" sz="3400">
                <a:solidFill>
                  <a:schemeClr val="folHlink"/>
                </a:solidFill>
                <a:effectLst>
                  <a:outerShdw blurRad="38100" dist="38100" dir="2700000" algn="tl">
                    <a:srgbClr val="C0C0C0"/>
                  </a:outerShdw>
                </a:effectLst>
                <a:latin typeface="Times New Roman" panose="02020603050405020304" pitchFamily="18" charset="0"/>
                <a:ea typeface="楷体_GB2312" pitchFamily="49" charset="-122"/>
                <a:hlinkClick r:id="rId2" action="ppaction://hlinksldjump"/>
              </a:rPr>
              <a:t>6.3.1  </a:t>
            </a:r>
            <a:r>
              <a:rPr lang="zh-CN" altLang="en-US" sz="3400">
                <a:solidFill>
                  <a:schemeClr val="folHlink"/>
                </a:solidFill>
                <a:effectLst>
                  <a:outerShdw blurRad="38100" dist="38100" dir="2700000" algn="tl">
                    <a:srgbClr val="C0C0C0"/>
                  </a:outerShdw>
                </a:effectLst>
                <a:latin typeface="Times New Roman" panose="02020603050405020304" pitchFamily="18" charset="0"/>
                <a:ea typeface="楷体_GB2312" pitchFamily="49" charset="-122"/>
                <a:hlinkClick r:id="rId2" action="ppaction://hlinksldjump"/>
              </a:rPr>
              <a:t>设计同步时序逻辑电路的一般步骤</a:t>
            </a:r>
            <a:endParaRPr lang="zh-CN" altLang="en-US" sz="3400">
              <a:solidFill>
                <a:schemeClr val="folHlink"/>
              </a:solidFill>
              <a:effectLst>
                <a:outerShdw blurRad="38100" dist="38100" dir="2700000" algn="tl">
                  <a:srgbClr val="C0C0C0"/>
                </a:outerShdw>
              </a:effectLst>
              <a:latin typeface="Times New Roman" panose="02020603050405020304" pitchFamily="18" charset="0"/>
              <a:ea typeface="楷体_GB2312" pitchFamily="49" charset="-122"/>
            </a:endParaRPr>
          </a:p>
        </p:txBody>
      </p:sp>
      <p:sp>
        <p:nvSpPr>
          <p:cNvPr id="403462" name="Rectangle 6">
            <a:extLst>
              <a:ext uri="{FF2B5EF4-FFF2-40B4-BE49-F238E27FC236}">
                <a16:creationId xmlns:a16="http://schemas.microsoft.com/office/drawing/2014/main" id="{BEFA05CB-1191-E817-7B70-CF829B1DE61C}"/>
              </a:ext>
            </a:extLst>
          </p:cNvPr>
          <p:cNvSpPr>
            <a:spLocks noChangeArrowheads="1"/>
          </p:cNvSpPr>
          <p:nvPr/>
        </p:nvSpPr>
        <p:spPr bwMode="auto">
          <a:xfrm>
            <a:off x="595313" y="3787775"/>
            <a:ext cx="7793037" cy="577850"/>
          </a:xfrm>
          <a:prstGeom prst="rect">
            <a:avLst/>
          </a:prstGeom>
          <a:noFill/>
          <a:ln>
            <a:noFill/>
          </a:ln>
          <a:effectLst/>
        </p:spPr>
        <p:txBody>
          <a:bodyPr anchor="b"/>
          <a:lstStyle>
            <a:lvl1pPr algn="l">
              <a:defRPr sz="4000" b="1">
                <a:solidFill>
                  <a:schemeClr val="tx2"/>
                </a:solidFill>
                <a:latin typeface="Arial Narrow" panose="020B0606020202030204" pitchFamily="34" charset="0"/>
                <a:ea typeface="隶书" panose="02010509060101010101" pitchFamily="49" charset="-122"/>
              </a:defRPr>
            </a:lvl1pPr>
            <a:lvl2pPr algn="l">
              <a:defRPr sz="4000" b="1">
                <a:solidFill>
                  <a:schemeClr val="tx2"/>
                </a:solidFill>
                <a:latin typeface="Arial Narrow" panose="020B0606020202030204" pitchFamily="34" charset="0"/>
                <a:ea typeface="隶书" panose="02010509060101010101" pitchFamily="49" charset="-122"/>
              </a:defRPr>
            </a:lvl2pPr>
            <a:lvl3pPr algn="l">
              <a:defRPr sz="4000" b="1">
                <a:solidFill>
                  <a:schemeClr val="tx2"/>
                </a:solidFill>
                <a:latin typeface="Arial Narrow" panose="020B0606020202030204" pitchFamily="34" charset="0"/>
                <a:ea typeface="隶书" panose="02010509060101010101" pitchFamily="49" charset="-122"/>
              </a:defRPr>
            </a:lvl3pPr>
            <a:lvl4pPr algn="l">
              <a:defRPr sz="4000" b="1">
                <a:solidFill>
                  <a:schemeClr val="tx2"/>
                </a:solidFill>
                <a:latin typeface="Arial Narrow" panose="020B0606020202030204" pitchFamily="34" charset="0"/>
                <a:ea typeface="隶书" panose="02010509060101010101" pitchFamily="49" charset="-122"/>
              </a:defRPr>
            </a:lvl4pPr>
            <a:lvl5pPr algn="l">
              <a:defRPr sz="4000" b="1">
                <a:solidFill>
                  <a:schemeClr val="tx2"/>
                </a:solidFill>
                <a:latin typeface="Arial Narrow" panose="020B0606020202030204" pitchFamily="34" charset="0"/>
                <a:ea typeface="隶书" panose="02010509060101010101" pitchFamily="49" charset="-122"/>
              </a:defRPr>
            </a:lvl5pPr>
            <a:lvl6pPr marL="4572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6pPr>
            <a:lvl7pPr marL="9144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7pPr>
            <a:lvl8pPr marL="13716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8pPr>
            <a:lvl9pPr marL="18288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9pPr>
          </a:lstStyle>
          <a:p>
            <a:pPr eaLnBrk="1" hangingPunct="1">
              <a:defRPr/>
            </a:pPr>
            <a:r>
              <a:rPr lang="en-US" altLang="zh-CN" sz="3400">
                <a:solidFill>
                  <a:schemeClr val="folHlink"/>
                </a:solidFill>
                <a:effectLst>
                  <a:outerShdw blurRad="38100" dist="38100" dir="2700000" algn="tl">
                    <a:srgbClr val="C0C0C0"/>
                  </a:outerShdw>
                </a:effectLst>
                <a:latin typeface="Times New Roman" panose="02020603050405020304" pitchFamily="18" charset="0"/>
                <a:ea typeface="楷体_GB2312" pitchFamily="49" charset="-122"/>
                <a:hlinkClick r:id="rId3" action="ppaction://hlinksldjump"/>
              </a:rPr>
              <a:t>6.3.2  </a:t>
            </a:r>
            <a:r>
              <a:rPr lang="zh-CN" altLang="en-US" sz="3400">
                <a:solidFill>
                  <a:schemeClr val="folHlink"/>
                </a:solidFill>
                <a:effectLst>
                  <a:outerShdw blurRad="38100" dist="38100" dir="2700000" algn="tl">
                    <a:srgbClr val="C0C0C0"/>
                  </a:outerShdw>
                </a:effectLst>
                <a:latin typeface="Times New Roman" panose="02020603050405020304" pitchFamily="18" charset="0"/>
                <a:ea typeface="楷体_GB2312" pitchFamily="49" charset="-122"/>
                <a:hlinkClick r:id="rId3" action="ppaction://hlinksldjump"/>
              </a:rPr>
              <a:t>同步时序逻辑电路设计举例</a:t>
            </a:r>
            <a:endParaRPr lang="zh-CN" altLang="en-US" sz="3400">
              <a:solidFill>
                <a:schemeClr val="folHlink"/>
              </a:solidFill>
              <a:effectLst>
                <a:outerShdw blurRad="38100" dist="38100" dir="2700000" algn="tl">
                  <a:srgbClr val="C0C0C0"/>
                </a:outerShdw>
              </a:effectLst>
              <a:latin typeface="Times New Roman" panose="02020603050405020304" pitchFamily="18" charset="0"/>
              <a:ea typeface="楷体_GB2312" pitchFamily="49" charset="-122"/>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637" name="Rectangle 69">
            <a:extLst>
              <a:ext uri="{FF2B5EF4-FFF2-40B4-BE49-F238E27FC236}">
                <a16:creationId xmlns:a16="http://schemas.microsoft.com/office/drawing/2014/main" id="{7ECCBDCE-E378-84B3-C35F-FD66BDF4E67E}"/>
              </a:ext>
            </a:extLst>
          </p:cNvPr>
          <p:cNvSpPr>
            <a:spLocks noChangeArrowheads="1"/>
          </p:cNvSpPr>
          <p:nvPr/>
        </p:nvSpPr>
        <p:spPr bwMode="auto">
          <a:xfrm>
            <a:off x="539750" y="188913"/>
            <a:ext cx="6372225" cy="830262"/>
          </a:xfrm>
          <a:prstGeom prst="rect">
            <a:avLst/>
          </a:prstGeom>
          <a:noFill/>
          <a:ln>
            <a:noFill/>
          </a:ln>
          <a:effectLst/>
        </p:spPr>
        <p:txBody>
          <a:bodyPr anchor="b"/>
          <a:lstStyle>
            <a:lvl1pPr algn="l">
              <a:defRPr sz="3800" b="1">
                <a:solidFill>
                  <a:schemeClr val="tx2"/>
                </a:solidFill>
                <a:latin typeface="Arial Narrow" panose="020B0606020202030204" pitchFamily="34" charset="0"/>
                <a:ea typeface="楷体_GB2312" pitchFamily="49" charset="-122"/>
              </a:defRPr>
            </a:lvl1pPr>
            <a:lvl2pPr algn="l">
              <a:defRPr sz="3800" b="1">
                <a:solidFill>
                  <a:schemeClr val="tx2"/>
                </a:solidFill>
                <a:latin typeface="Arial Narrow" panose="020B0606020202030204" pitchFamily="34" charset="0"/>
                <a:ea typeface="楷体_GB2312" pitchFamily="49" charset="-122"/>
              </a:defRPr>
            </a:lvl2pPr>
            <a:lvl3pPr algn="l">
              <a:defRPr sz="3800" b="1">
                <a:solidFill>
                  <a:schemeClr val="tx2"/>
                </a:solidFill>
                <a:latin typeface="Arial Narrow" panose="020B0606020202030204" pitchFamily="34" charset="0"/>
                <a:ea typeface="楷体_GB2312" pitchFamily="49" charset="-122"/>
              </a:defRPr>
            </a:lvl3pPr>
            <a:lvl4pPr algn="l">
              <a:defRPr sz="3800" b="1">
                <a:solidFill>
                  <a:schemeClr val="tx2"/>
                </a:solidFill>
                <a:latin typeface="Arial Narrow" panose="020B0606020202030204" pitchFamily="34" charset="0"/>
                <a:ea typeface="楷体_GB2312" pitchFamily="49" charset="-122"/>
              </a:defRPr>
            </a:lvl4pPr>
            <a:lvl5pPr algn="l">
              <a:defRPr sz="3800" b="1">
                <a:solidFill>
                  <a:schemeClr val="tx2"/>
                </a:solidFill>
                <a:latin typeface="Arial Narrow" panose="020B0606020202030204" pitchFamily="34" charset="0"/>
                <a:ea typeface="楷体_GB2312" pitchFamily="49" charset="-122"/>
              </a:defRPr>
            </a:lvl5pPr>
            <a:lvl6pPr marL="457200" fontAlgn="base">
              <a:spcBef>
                <a:spcPct val="0"/>
              </a:spcBef>
              <a:spcAft>
                <a:spcPct val="0"/>
              </a:spcAft>
              <a:defRPr sz="3800" b="1">
                <a:solidFill>
                  <a:schemeClr val="tx2"/>
                </a:solidFill>
                <a:latin typeface="Arial Narrow" panose="020B0606020202030204" pitchFamily="34" charset="0"/>
                <a:ea typeface="楷体_GB2312" pitchFamily="49" charset="-122"/>
              </a:defRPr>
            </a:lvl6pPr>
            <a:lvl7pPr marL="914400" fontAlgn="base">
              <a:spcBef>
                <a:spcPct val="0"/>
              </a:spcBef>
              <a:spcAft>
                <a:spcPct val="0"/>
              </a:spcAft>
              <a:defRPr sz="3800" b="1">
                <a:solidFill>
                  <a:schemeClr val="tx2"/>
                </a:solidFill>
                <a:latin typeface="Arial Narrow" panose="020B0606020202030204" pitchFamily="34" charset="0"/>
                <a:ea typeface="楷体_GB2312" pitchFamily="49" charset="-122"/>
              </a:defRPr>
            </a:lvl7pPr>
            <a:lvl8pPr marL="1371600" fontAlgn="base">
              <a:spcBef>
                <a:spcPct val="0"/>
              </a:spcBef>
              <a:spcAft>
                <a:spcPct val="0"/>
              </a:spcAft>
              <a:defRPr sz="3800" b="1">
                <a:solidFill>
                  <a:schemeClr val="tx2"/>
                </a:solidFill>
                <a:latin typeface="Arial Narrow" panose="020B0606020202030204" pitchFamily="34" charset="0"/>
                <a:ea typeface="楷体_GB2312" pitchFamily="49" charset="-122"/>
              </a:defRPr>
            </a:lvl8pPr>
            <a:lvl9pPr marL="1828800" fontAlgn="base">
              <a:spcBef>
                <a:spcPct val="0"/>
              </a:spcBef>
              <a:spcAft>
                <a:spcPct val="0"/>
              </a:spcAft>
              <a:defRPr sz="3800" b="1">
                <a:solidFill>
                  <a:schemeClr val="tx2"/>
                </a:solidFill>
                <a:latin typeface="Arial Narrow" panose="020B0606020202030204" pitchFamily="34" charset="0"/>
                <a:ea typeface="楷体_GB2312" pitchFamily="49" charset="-122"/>
              </a:defRPr>
            </a:lvl9pPr>
          </a:lstStyle>
          <a:p>
            <a:pPr eaLnBrk="1" hangingPunct="1">
              <a:defRPr/>
            </a:pPr>
            <a:r>
              <a:rPr lang="en-US" altLang="zh-CN" sz="3200">
                <a:solidFill>
                  <a:schemeClr val="accent2"/>
                </a:solidFill>
                <a:effectLst>
                  <a:outerShdw blurRad="38100" dist="38100" dir="2700000" algn="tl">
                    <a:srgbClr val="C0C0C0"/>
                  </a:outerShdw>
                </a:effectLst>
                <a:latin typeface="Times New Roman" panose="02020603050405020304" pitchFamily="18" charset="0"/>
              </a:rPr>
              <a:t>6.3   </a:t>
            </a:r>
            <a:r>
              <a:rPr lang="zh-CN" altLang="en-US" sz="3200">
                <a:solidFill>
                  <a:schemeClr val="accent2"/>
                </a:solidFill>
                <a:effectLst>
                  <a:outerShdw blurRad="38100" dist="38100" dir="2700000" algn="tl">
                    <a:srgbClr val="C0C0C0"/>
                  </a:outerShdw>
                </a:effectLst>
                <a:latin typeface="Times New Roman" panose="02020603050405020304" pitchFamily="18" charset="0"/>
              </a:rPr>
              <a:t>同步时序逻辑电路的设计</a:t>
            </a:r>
          </a:p>
        </p:txBody>
      </p:sp>
      <p:sp>
        <p:nvSpPr>
          <p:cNvPr id="41987" name="Rectangle 70">
            <a:extLst>
              <a:ext uri="{FF2B5EF4-FFF2-40B4-BE49-F238E27FC236}">
                <a16:creationId xmlns:a16="http://schemas.microsoft.com/office/drawing/2014/main" id="{E82BFA5D-FEBF-54F6-695D-1B14687A10F3}"/>
              </a:ext>
            </a:extLst>
          </p:cNvPr>
          <p:cNvSpPr>
            <a:spLocks noChangeArrowheads="1"/>
          </p:cNvSpPr>
          <p:nvPr/>
        </p:nvSpPr>
        <p:spPr bwMode="auto">
          <a:xfrm>
            <a:off x="539750" y="1268413"/>
            <a:ext cx="8316913" cy="1281112"/>
          </a:xfrm>
          <a:prstGeom prst="rect">
            <a:avLst/>
          </a:prstGeom>
          <a:solidFill>
            <a:srgbClr val="FFFFFF">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lnSpc>
                <a:spcPct val="150000"/>
              </a:lnSpc>
            </a:pPr>
            <a:r>
              <a:rPr lang="en-US" altLang="zh-CN" sz="2800">
                <a:solidFill>
                  <a:srgbClr val="000066"/>
                </a:solidFill>
                <a:latin typeface="楷体_GB2312" pitchFamily="49" charset="-122"/>
                <a:ea typeface="楷体_GB2312" pitchFamily="49" charset="-122"/>
              </a:rPr>
              <a:t>  </a:t>
            </a:r>
            <a:r>
              <a:rPr lang="zh-CN" altLang="en-US">
                <a:solidFill>
                  <a:srgbClr val="000066"/>
                </a:solidFill>
                <a:latin typeface="楷体_GB2312" pitchFamily="49" charset="-122"/>
                <a:ea typeface="楷体_GB2312" pitchFamily="49" charset="-122"/>
              </a:rPr>
              <a:t>同步时序逻辑电路的设计是分析的逆过程</a:t>
            </a:r>
            <a:r>
              <a:rPr lang="en-US" altLang="zh-CN">
                <a:solidFill>
                  <a:srgbClr val="000066"/>
                </a:solidFill>
                <a:latin typeface="楷体_GB2312" pitchFamily="49" charset="-122"/>
                <a:ea typeface="楷体_GB2312" pitchFamily="49" charset="-122"/>
              </a:rPr>
              <a:t>,</a:t>
            </a:r>
            <a:r>
              <a:rPr lang="zh-CN" altLang="en-US">
                <a:solidFill>
                  <a:srgbClr val="000066"/>
                </a:solidFill>
                <a:latin typeface="楷体_GB2312" pitchFamily="49" charset="-122"/>
                <a:ea typeface="楷体_GB2312" pitchFamily="49" charset="-122"/>
              </a:rPr>
              <a:t>其任务是根据实际逻辑问题的要求，设计出能实现给定逻辑功能的电路。</a:t>
            </a:r>
            <a:endParaRPr lang="zh-CN" altLang="en-US" b="0">
              <a:solidFill>
                <a:srgbClr val="000066"/>
              </a:solidFill>
              <a:latin typeface="楷体_GB2312" pitchFamily="49" charset="-122"/>
              <a:ea typeface="楷体_GB2312" pitchFamily="49" charset="-122"/>
            </a:endParaRPr>
          </a:p>
        </p:txBody>
      </p:sp>
      <p:sp>
        <p:nvSpPr>
          <p:cNvPr id="365671" name="Rectangle 103">
            <a:extLst>
              <a:ext uri="{FF2B5EF4-FFF2-40B4-BE49-F238E27FC236}">
                <a16:creationId xmlns:a16="http://schemas.microsoft.com/office/drawing/2014/main" id="{737849DD-4C28-0C43-6DEC-D136BE03B01D}"/>
              </a:ext>
            </a:extLst>
          </p:cNvPr>
          <p:cNvSpPr>
            <a:spLocks noChangeArrowheads="1"/>
          </p:cNvSpPr>
          <p:nvPr/>
        </p:nvSpPr>
        <p:spPr bwMode="auto">
          <a:xfrm>
            <a:off x="466725" y="2852738"/>
            <a:ext cx="7793038" cy="577850"/>
          </a:xfrm>
          <a:prstGeom prst="rect">
            <a:avLst/>
          </a:prstGeom>
          <a:noFill/>
          <a:ln>
            <a:noFill/>
          </a:ln>
          <a:effectLst/>
        </p:spPr>
        <p:txBody>
          <a:bodyPr anchor="b"/>
          <a:lstStyle>
            <a:lvl1pPr algn="l">
              <a:defRPr sz="3800" b="1">
                <a:solidFill>
                  <a:schemeClr val="tx2"/>
                </a:solidFill>
                <a:latin typeface="Arial Narrow" panose="020B0606020202030204" pitchFamily="34" charset="0"/>
                <a:ea typeface="楷体_GB2312" pitchFamily="49" charset="-122"/>
              </a:defRPr>
            </a:lvl1pPr>
            <a:lvl2pPr algn="l">
              <a:defRPr sz="3800" b="1">
                <a:solidFill>
                  <a:schemeClr val="tx2"/>
                </a:solidFill>
                <a:latin typeface="Arial Narrow" panose="020B0606020202030204" pitchFamily="34" charset="0"/>
                <a:ea typeface="楷体_GB2312" pitchFamily="49" charset="-122"/>
              </a:defRPr>
            </a:lvl2pPr>
            <a:lvl3pPr algn="l">
              <a:defRPr sz="3800" b="1">
                <a:solidFill>
                  <a:schemeClr val="tx2"/>
                </a:solidFill>
                <a:latin typeface="Arial Narrow" panose="020B0606020202030204" pitchFamily="34" charset="0"/>
                <a:ea typeface="楷体_GB2312" pitchFamily="49" charset="-122"/>
              </a:defRPr>
            </a:lvl3pPr>
            <a:lvl4pPr algn="l">
              <a:defRPr sz="3800" b="1">
                <a:solidFill>
                  <a:schemeClr val="tx2"/>
                </a:solidFill>
                <a:latin typeface="Arial Narrow" panose="020B0606020202030204" pitchFamily="34" charset="0"/>
                <a:ea typeface="楷体_GB2312" pitchFamily="49" charset="-122"/>
              </a:defRPr>
            </a:lvl4pPr>
            <a:lvl5pPr algn="l">
              <a:defRPr sz="3800" b="1">
                <a:solidFill>
                  <a:schemeClr val="tx2"/>
                </a:solidFill>
                <a:latin typeface="Arial Narrow" panose="020B0606020202030204" pitchFamily="34" charset="0"/>
                <a:ea typeface="楷体_GB2312" pitchFamily="49" charset="-122"/>
              </a:defRPr>
            </a:lvl5pPr>
            <a:lvl6pPr marL="457200" fontAlgn="base">
              <a:spcBef>
                <a:spcPct val="0"/>
              </a:spcBef>
              <a:spcAft>
                <a:spcPct val="0"/>
              </a:spcAft>
              <a:defRPr sz="3800" b="1">
                <a:solidFill>
                  <a:schemeClr val="tx2"/>
                </a:solidFill>
                <a:latin typeface="Arial Narrow" panose="020B0606020202030204" pitchFamily="34" charset="0"/>
                <a:ea typeface="楷体_GB2312" pitchFamily="49" charset="-122"/>
              </a:defRPr>
            </a:lvl6pPr>
            <a:lvl7pPr marL="914400" fontAlgn="base">
              <a:spcBef>
                <a:spcPct val="0"/>
              </a:spcBef>
              <a:spcAft>
                <a:spcPct val="0"/>
              </a:spcAft>
              <a:defRPr sz="3800" b="1">
                <a:solidFill>
                  <a:schemeClr val="tx2"/>
                </a:solidFill>
                <a:latin typeface="Arial Narrow" panose="020B0606020202030204" pitchFamily="34" charset="0"/>
                <a:ea typeface="楷体_GB2312" pitchFamily="49" charset="-122"/>
              </a:defRPr>
            </a:lvl7pPr>
            <a:lvl8pPr marL="1371600" fontAlgn="base">
              <a:spcBef>
                <a:spcPct val="0"/>
              </a:spcBef>
              <a:spcAft>
                <a:spcPct val="0"/>
              </a:spcAft>
              <a:defRPr sz="3800" b="1">
                <a:solidFill>
                  <a:schemeClr val="tx2"/>
                </a:solidFill>
                <a:latin typeface="Arial Narrow" panose="020B0606020202030204" pitchFamily="34" charset="0"/>
                <a:ea typeface="楷体_GB2312" pitchFamily="49" charset="-122"/>
              </a:defRPr>
            </a:lvl8pPr>
            <a:lvl9pPr marL="1828800" fontAlgn="base">
              <a:spcBef>
                <a:spcPct val="0"/>
              </a:spcBef>
              <a:spcAft>
                <a:spcPct val="0"/>
              </a:spcAft>
              <a:defRPr sz="3800" b="1">
                <a:solidFill>
                  <a:schemeClr val="tx2"/>
                </a:solidFill>
                <a:latin typeface="Arial Narrow" panose="020B0606020202030204" pitchFamily="34" charset="0"/>
                <a:ea typeface="楷体_GB2312" pitchFamily="49" charset="-122"/>
              </a:defRPr>
            </a:lvl9pPr>
          </a:lstStyle>
          <a:p>
            <a:pPr eaLnBrk="1" hangingPunct="1">
              <a:defRPr/>
            </a:pPr>
            <a:r>
              <a:rPr lang="en-US" altLang="zh-CN" sz="3200">
                <a:solidFill>
                  <a:schemeClr val="accent2"/>
                </a:solidFill>
                <a:effectLst>
                  <a:outerShdw blurRad="38100" dist="38100" dir="2700000" algn="tl">
                    <a:srgbClr val="C0C0C0"/>
                  </a:outerShdw>
                </a:effectLst>
                <a:latin typeface="Times New Roman" panose="02020603050405020304" pitchFamily="18" charset="0"/>
              </a:rPr>
              <a:t>6.3.1  </a:t>
            </a:r>
            <a:r>
              <a:rPr lang="zh-CN" altLang="en-US" sz="3200">
                <a:solidFill>
                  <a:schemeClr val="accent2"/>
                </a:solidFill>
                <a:effectLst>
                  <a:outerShdw blurRad="38100" dist="38100" dir="2700000" algn="tl">
                    <a:srgbClr val="C0C0C0"/>
                  </a:outerShdw>
                </a:effectLst>
                <a:latin typeface="Times New Roman" panose="02020603050405020304" pitchFamily="18" charset="0"/>
              </a:rPr>
              <a:t>设计同步时序逻辑电路的一般步骤</a:t>
            </a:r>
          </a:p>
        </p:txBody>
      </p:sp>
      <p:graphicFrame>
        <p:nvGraphicFramePr>
          <p:cNvPr id="365679" name="Object 111">
            <a:extLst>
              <a:ext uri="{FF2B5EF4-FFF2-40B4-BE49-F238E27FC236}">
                <a16:creationId xmlns:a16="http://schemas.microsoft.com/office/drawing/2014/main" id="{EE0867DC-BA34-09B3-F502-0BB74008560F}"/>
              </a:ext>
            </a:extLst>
          </p:cNvPr>
          <p:cNvGraphicFramePr>
            <a:graphicFrameLocks noChangeAspect="1"/>
          </p:cNvGraphicFramePr>
          <p:nvPr>
            <p:extLst>
              <p:ext uri="{D42A27DB-BD31-4B8C-83A1-F6EECF244321}">
                <p14:modId xmlns:p14="http://schemas.microsoft.com/office/powerpoint/2010/main" val="3571081778"/>
              </p:ext>
            </p:extLst>
          </p:nvPr>
        </p:nvGraphicFramePr>
        <p:xfrm>
          <a:off x="327025" y="4438650"/>
          <a:ext cx="8562975" cy="1924050"/>
        </p:xfrm>
        <a:graphic>
          <a:graphicData uri="http://schemas.openxmlformats.org/presentationml/2006/ole">
            <mc:AlternateContent xmlns:mc="http://schemas.openxmlformats.org/markup-compatibility/2006">
              <mc:Choice xmlns:v="urn:schemas-microsoft-com:vml" Requires="v">
                <p:oleObj name="Picture" r:id="rId2" imgW="4886280" imgH="1152360" progId="Word.Picture.8">
                  <p:embed/>
                </p:oleObj>
              </mc:Choice>
              <mc:Fallback>
                <p:oleObj name="Picture" r:id="rId2" imgW="4886280" imgH="1152360" progId="Word.Picture.8">
                  <p:embed/>
                  <p:pic>
                    <p:nvPicPr>
                      <p:cNvPr id="0" name="Object 111"/>
                      <p:cNvPicPr>
                        <a:picLocks noChangeAspect="1" noChangeArrowheads="1"/>
                      </p:cNvPicPr>
                      <p:nvPr/>
                    </p:nvPicPr>
                    <p:blipFill>
                      <a:blip r:embed="rId3"/>
                      <a:srcRect/>
                      <a:stretch>
                        <a:fillRect/>
                      </a:stretch>
                    </p:blipFill>
                    <p:spPr bwMode="auto">
                      <a:xfrm>
                        <a:off x="327025" y="4438650"/>
                        <a:ext cx="8562975" cy="192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5681" name="Rectangle 113">
            <a:extLst>
              <a:ext uri="{FF2B5EF4-FFF2-40B4-BE49-F238E27FC236}">
                <a16:creationId xmlns:a16="http://schemas.microsoft.com/office/drawing/2014/main" id="{64F4C22B-7781-FA49-03C8-A63C21F407F8}"/>
              </a:ext>
            </a:extLst>
          </p:cNvPr>
          <p:cNvSpPr>
            <a:spLocks noChangeArrowheads="1"/>
          </p:cNvSpPr>
          <p:nvPr/>
        </p:nvSpPr>
        <p:spPr bwMode="auto">
          <a:xfrm>
            <a:off x="684213" y="3716338"/>
            <a:ext cx="3554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zh-CN" altLang="en-US">
                <a:solidFill>
                  <a:srgbClr val="000066"/>
                </a:solidFill>
                <a:latin typeface="Arial" panose="020B0604020202020204" pitchFamily="34" charset="0"/>
                <a:ea typeface="楷体_GB2312" pitchFamily="49" charset="-122"/>
                <a:cs typeface="Arial" panose="020B0604020202020204" pitchFamily="34" charset="0"/>
              </a:rPr>
              <a:t>同步时序电路的设计过程</a:t>
            </a:r>
            <a:endParaRPr kumimoji="1" lang="zh-CN" altLang="en-US">
              <a:solidFill>
                <a:srgbClr val="000066"/>
              </a:solidFill>
              <a:latin typeface="Times New Roman" panose="02020603050405020304" pitchFamily="18" charset="0"/>
              <a:ea typeface="楷体_GB2312" pitchFamily="49" charset="-122"/>
              <a:cs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5671"/>
                                        </p:tgtEl>
                                        <p:attrNameLst>
                                          <p:attrName>style.visibility</p:attrName>
                                        </p:attrNameLst>
                                      </p:cBhvr>
                                      <p:to>
                                        <p:strVal val="visible"/>
                                      </p:to>
                                    </p:set>
                                    <p:animEffect transition="in" filter="wipe(left)">
                                      <p:cBhvr>
                                        <p:cTn id="7" dur="500"/>
                                        <p:tgtEl>
                                          <p:spTgt spid="3656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365681"/>
                                        </p:tgtEl>
                                        <p:attrNameLst>
                                          <p:attrName>style.visibility</p:attrName>
                                        </p:attrNameLst>
                                      </p:cBhvr>
                                      <p:to>
                                        <p:strVal val="visible"/>
                                      </p:to>
                                    </p:set>
                                    <p:animEffect transition="in" filter="strips(downRight)">
                                      <p:cBhvr>
                                        <p:cTn id="12" dur="500"/>
                                        <p:tgtEl>
                                          <p:spTgt spid="365681"/>
                                        </p:tgtEl>
                                      </p:cBhvr>
                                    </p:animEffect>
                                  </p:childTnLst>
                                </p:cTn>
                              </p:par>
                              <p:par>
                                <p:cTn id="13" presetID="18" presetClass="entr" presetSubtype="6" fill="hold" nodeType="withEffect">
                                  <p:stCondLst>
                                    <p:cond delay="0"/>
                                  </p:stCondLst>
                                  <p:childTnLst>
                                    <p:set>
                                      <p:cBhvr>
                                        <p:cTn id="14" dur="1" fill="hold">
                                          <p:stCondLst>
                                            <p:cond delay="0"/>
                                          </p:stCondLst>
                                        </p:cTn>
                                        <p:tgtEl>
                                          <p:spTgt spid="365679"/>
                                        </p:tgtEl>
                                        <p:attrNameLst>
                                          <p:attrName>style.visibility</p:attrName>
                                        </p:attrNameLst>
                                      </p:cBhvr>
                                      <p:to>
                                        <p:strVal val="visible"/>
                                      </p:to>
                                    </p:set>
                                    <p:animEffect transition="in" filter="strips(downRight)">
                                      <p:cBhvr>
                                        <p:cTn id="15" dur="500"/>
                                        <p:tgtEl>
                                          <p:spTgt spid="365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671" grpId="0"/>
      <p:bldP spid="36568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5">
            <a:extLst>
              <a:ext uri="{FF2B5EF4-FFF2-40B4-BE49-F238E27FC236}">
                <a16:creationId xmlns:a16="http://schemas.microsoft.com/office/drawing/2014/main" id="{B1A1BFD4-B3E9-2E46-0C4E-FB253EA796A7}"/>
              </a:ext>
            </a:extLst>
          </p:cNvPr>
          <p:cNvSpPr>
            <a:spLocks noChangeArrowheads="1"/>
          </p:cNvSpPr>
          <p:nvPr/>
        </p:nvSpPr>
        <p:spPr bwMode="auto">
          <a:xfrm>
            <a:off x="323850" y="404813"/>
            <a:ext cx="8027988"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lnSpc>
                <a:spcPct val="145000"/>
              </a:lnSpc>
              <a:buClr>
                <a:schemeClr val="tx1"/>
              </a:buClr>
            </a:pPr>
            <a:r>
              <a:rPr kumimoji="1" lang="en-US" altLang="zh-CN">
                <a:solidFill>
                  <a:srgbClr val="000066"/>
                </a:solidFill>
                <a:latin typeface="Times New Roman" panose="02020603050405020304" pitchFamily="18" charset="0"/>
                <a:ea typeface="楷体_GB2312" pitchFamily="49" charset="-122"/>
                <a:cs typeface="Times New Roman" panose="02020603050405020304" pitchFamily="18" charset="0"/>
              </a:rPr>
              <a:t>(1)</a:t>
            </a:r>
            <a:r>
              <a:rPr kumimoji="1" lang="zh-CN" altLang="en-US">
                <a:solidFill>
                  <a:srgbClr val="000066"/>
                </a:solidFill>
                <a:latin typeface="楷体_GB2312" pitchFamily="49" charset="-122"/>
                <a:ea typeface="楷体_GB2312" pitchFamily="49" charset="-122"/>
                <a:cs typeface="Times New Roman" panose="02020603050405020304" pitchFamily="18" charset="0"/>
              </a:rPr>
              <a:t>根据给定的逻辑功能建立原始状态图和原始状态表；</a:t>
            </a:r>
          </a:p>
        </p:txBody>
      </p:sp>
      <p:sp>
        <p:nvSpPr>
          <p:cNvPr id="43011" name="Rectangle 26">
            <a:extLst>
              <a:ext uri="{FF2B5EF4-FFF2-40B4-BE49-F238E27FC236}">
                <a16:creationId xmlns:a16="http://schemas.microsoft.com/office/drawing/2014/main" id="{73738286-991C-EB73-D1DA-984AE0B9F603}"/>
              </a:ext>
            </a:extLst>
          </p:cNvPr>
          <p:cNvSpPr>
            <a:spLocks noChangeArrowheads="1"/>
          </p:cNvSpPr>
          <p:nvPr/>
        </p:nvSpPr>
        <p:spPr bwMode="auto">
          <a:xfrm>
            <a:off x="323850" y="3357563"/>
            <a:ext cx="5435600"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lnSpc>
                <a:spcPct val="145000"/>
              </a:lnSpc>
              <a:buClr>
                <a:schemeClr val="tx1"/>
              </a:buClr>
            </a:pPr>
            <a:r>
              <a:rPr kumimoji="1" lang="en-US" altLang="zh-CN">
                <a:solidFill>
                  <a:srgbClr val="000066"/>
                </a:solidFill>
                <a:latin typeface="Times New Roman" panose="02020603050405020304" pitchFamily="18" charset="0"/>
                <a:ea typeface="楷体_GB2312" pitchFamily="49" charset="-122"/>
              </a:rPr>
              <a:t>(2)</a:t>
            </a:r>
            <a:r>
              <a:rPr kumimoji="1" lang="zh-CN" altLang="en-US">
                <a:solidFill>
                  <a:srgbClr val="000066"/>
                </a:solidFill>
                <a:latin typeface="Times New Roman" panose="02020603050405020304" pitchFamily="18" charset="0"/>
                <a:ea typeface="楷体_GB2312" pitchFamily="49" charset="-122"/>
              </a:rPr>
              <a:t>状态化简</a:t>
            </a:r>
            <a:r>
              <a:rPr kumimoji="1" lang="en-US" altLang="zh-CN">
                <a:solidFill>
                  <a:srgbClr val="000066"/>
                </a:solidFill>
                <a:latin typeface="Times New Roman" panose="02020603050405020304" pitchFamily="18" charset="0"/>
                <a:ea typeface="楷体_GB2312" pitchFamily="49" charset="-122"/>
              </a:rPr>
              <a:t>-----</a:t>
            </a:r>
            <a:r>
              <a:rPr kumimoji="1" lang="zh-CN" altLang="en-US">
                <a:solidFill>
                  <a:srgbClr val="000066"/>
                </a:solidFill>
                <a:latin typeface="Times New Roman" panose="02020603050405020304" pitchFamily="18" charset="0"/>
                <a:ea typeface="楷体_GB2312" pitchFamily="49" charset="-122"/>
              </a:rPr>
              <a:t>求出最简状态图</a:t>
            </a:r>
            <a:r>
              <a:rPr kumimoji="1" lang="zh-CN" altLang="en-US" b="0">
                <a:solidFill>
                  <a:srgbClr val="000066"/>
                </a:solidFill>
                <a:latin typeface="Times New Roman" panose="02020603050405020304" pitchFamily="18" charset="0"/>
                <a:ea typeface="楷体_GB2312" pitchFamily="49" charset="-122"/>
              </a:rPr>
              <a:t> ；</a:t>
            </a:r>
          </a:p>
        </p:txBody>
      </p:sp>
      <p:sp>
        <p:nvSpPr>
          <p:cNvPr id="43012" name="Rectangle 27">
            <a:extLst>
              <a:ext uri="{FF2B5EF4-FFF2-40B4-BE49-F238E27FC236}">
                <a16:creationId xmlns:a16="http://schemas.microsoft.com/office/drawing/2014/main" id="{B22084E3-C3F4-7A86-3A15-E661D9B1BBDD}"/>
              </a:ext>
            </a:extLst>
          </p:cNvPr>
          <p:cNvSpPr>
            <a:spLocks noChangeArrowheads="1"/>
          </p:cNvSpPr>
          <p:nvPr/>
        </p:nvSpPr>
        <p:spPr bwMode="auto">
          <a:xfrm>
            <a:off x="684213" y="4149725"/>
            <a:ext cx="6924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rgbClr val="000066"/>
                </a:solidFill>
                <a:latin typeface="Tahoma" panose="020B0604030504040204" pitchFamily="34" charset="0"/>
                <a:ea typeface="楷体_GB2312" pitchFamily="49" charset="-122"/>
              </a:rPr>
              <a:t>合并等价状态，消去多余状态的过程称为状态化简</a:t>
            </a:r>
          </a:p>
        </p:txBody>
      </p:sp>
      <p:sp>
        <p:nvSpPr>
          <p:cNvPr id="43013" name="Rectangle 28">
            <a:extLst>
              <a:ext uri="{FF2B5EF4-FFF2-40B4-BE49-F238E27FC236}">
                <a16:creationId xmlns:a16="http://schemas.microsoft.com/office/drawing/2014/main" id="{674790CB-6CE9-A2E5-7F5D-33DD09DE0A3C}"/>
              </a:ext>
            </a:extLst>
          </p:cNvPr>
          <p:cNvSpPr>
            <a:spLocks noChangeArrowheads="1"/>
          </p:cNvSpPr>
          <p:nvPr/>
        </p:nvSpPr>
        <p:spPr bwMode="auto">
          <a:xfrm>
            <a:off x="684213" y="4776788"/>
            <a:ext cx="7451725" cy="1122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lnSpc>
                <a:spcPct val="150000"/>
              </a:lnSpc>
            </a:pPr>
            <a:r>
              <a:rPr lang="zh-CN" altLang="en-US">
                <a:solidFill>
                  <a:srgbClr val="000066"/>
                </a:solidFill>
                <a:latin typeface="Tahoma" panose="020B0604030504040204" pitchFamily="34" charset="0"/>
                <a:ea typeface="楷体_GB2312" pitchFamily="49" charset="-122"/>
              </a:rPr>
              <a:t>等价状态：在相同的输入下有相同的输出，并转换到同一个次态去的两个状态称为等价状态。</a:t>
            </a:r>
          </a:p>
        </p:txBody>
      </p:sp>
      <p:grpSp>
        <p:nvGrpSpPr>
          <p:cNvPr id="43014" name="Group 36">
            <a:extLst>
              <a:ext uri="{FF2B5EF4-FFF2-40B4-BE49-F238E27FC236}">
                <a16:creationId xmlns:a16="http://schemas.microsoft.com/office/drawing/2014/main" id="{32E6953A-C5AA-8B87-9DD1-DDEF082DC6A6}"/>
              </a:ext>
            </a:extLst>
          </p:cNvPr>
          <p:cNvGrpSpPr>
            <a:grpSpLocks/>
          </p:cNvGrpSpPr>
          <p:nvPr/>
        </p:nvGrpSpPr>
        <p:grpSpPr bwMode="auto">
          <a:xfrm>
            <a:off x="230188" y="1123950"/>
            <a:ext cx="8913812" cy="2160588"/>
            <a:chOff x="252" y="708"/>
            <a:chExt cx="5615" cy="1361"/>
          </a:xfrm>
        </p:grpSpPr>
        <p:sp>
          <p:nvSpPr>
            <p:cNvPr id="43015" name="Rectangle 32">
              <a:extLst>
                <a:ext uri="{FF2B5EF4-FFF2-40B4-BE49-F238E27FC236}">
                  <a16:creationId xmlns:a16="http://schemas.microsoft.com/office/drawing/2014/main" id="{744DAF41-16CE-65EF-6DAD-7F9F83F5F7B3}"/>
                </a:ext>
              </a:extLst>
            </p:cNvPr>
            <p:cNvSpPr>
              <a:spLocks noChangeArrowheads="1"/>
            </p:cNvSpPr>
            <p:nvPr/>
          </p:nvSpPr>
          <p:spPr bwMode="auto">
            <a:xfrm>
              <a:off x="252" y="708"/>
              <a:ext cx="5615" cy="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marL="457200" indent="-4572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14400" indent="-45720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71600" indent="-4572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828800" indent="-4572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286000" indent="-4572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743200" indent="-4572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200400" indent="-4572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657600" indent="-4572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4114800" indent="-4572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lvl="1" eaLnBrk="1" hangingPunct="1">
                <a:lnSpc>
                  <a:spcPct val="135000"/>
                </a:lnSpc>
                <a:spcBef>
                  <a:spcPct val="0"/>
                </a:spcBef>
                <a:buClrTx/>
                <a:buFontTx/>
                <a:buNone/>
              </a:pPr>
              <a:r>
                <a:rPr kumimoji="1" lang="en-US" altLang="zh-CN" sz="2400">
                  <a:solidFill>
                    <a:srgbClr val="000066"/>
                  </a:solidFill>
                  <a:latin typeface="楷体_GB2312" pitchFamily="49" charset="-122"/>
                  <a:cs typeface="Times New Roman" panose="02020603050405020304" pitchFamily="18" charset="0"/>
                </a:rPr>
                <a:t>①</a:t>
              </a:r>
              <a:r>
                <a:rPr kumimoji="1" lang="zh-CN" altLang="en-US" sz="2400">
                  <a:solidFill>
                    <a:srgbClr val="000066"/>
                  </a:solidFill>
                  <a:latin typeface="楷体_GB2312" pitchFamily="49" charset="-122"/>
                  <a:cs typeface="Times New Roman" panose="02020603050405020304" pitchFamily="18" charset="0"/>
                </a:rPr>
                <a:t>明确电路的输入条件和相应的输出要求，分别确定输入变量</a:t>
              </a:r>
            </a:p>
            <a:p>
              <a:pPr eaLnBrk="1" hangingPunct="1">
                <a:lnSpc>
                  <a:spcPct val="135000"/>
                </a:lnSpc>
                <a:spcBef>
                  <a:spcPct val="0"/>
                </a:spcBef>
                <a:buClrTx/>
                <a:buFontTx/>
                <a:buNone/>
              </a:pPr>
              <a:r>
                <a:rPr kumimoji="1" lang="zh-CN" altLang="en-US" sz="2400">
                  <a:solidFill>
                    <a:srgbClr val="000066"/>
                  </a:solidFill>
                  <a:latin typeface="楷体_GB2312" pitchFamily="49" charset="-122"/>
                  <a:cs typeface="Times New Roman" panose="02020603050405020304" pitchFamily="18" charset="0"/>
                </a:rPr>
                <a:t>和输出变量的数目和符号。</a:t>
              </a:r>
              <a:endParaRPr kumimoji="1" lang="zh-CN" altLang="en-US" sz="2400">
                <a:solidFill>
                  <a:srgbClr val="000066"/>
                </a:solidFill>
                <a:latin typeface="楷体_GB2312" pitchFamily="49" charset="-122"/>
              </a:endParaRPr>
            </a:p>
          </p:txBody>
        </p:sp>
        <p:sp>
          <p:nvSpPr>
            <p:cNvPr id="43016" name="Rectangle 33">
              <a:extLst>
                <a:ext uri="{FF2B5EF4-FFF2-40B4-BE49-F238E27FC236}">
                  <a16:creationId xmlns:a16="http://schemas.microsoft.com/office/drawing/2014/main" id="{9E895922-FE0E-D228-D0A2-126D9C68D89D}"/>
                </a:ext>
              </a:extLst>
            </p:cNvPr>
            <p:cNvSpPr>
              <a:spLocks noChangeArrowheads="1"/>
            </p:cNvSpPr>
            <p:nvPr/>
          </p:nvSpPr>
          <p:spPr bwMode="auto">
            <a:xfrm>
              <a:off x="379" y="1389"/>
              <a:ext cx="4337" cy="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nSpc>
                  <a:spcPct val="135000"/>
                </a:lnSpc>
                <a:spcBef>
                  <a:spcPct val="0"/>
                </a:spcBef>
                <a:buClrTx/>
                <a:buFontTx/>
                <a:buNone/>
              </a:pPr>
              <a:r>
                <a:rPr kumimoji="1" lang="en-US" altLang="zh-CN" sz="2400">
                  <a:solidFill>
                    <a:srgbClr val="000066"/>
                  </a:solidFill>
                  <a:latin typeface="宋体" panose="02010600030101010101" pitchFamily="2" charset="-122"/>
                  <a:ea typeface="宋体" panose="02010600030101010101" pitchFamily="2" charset="-122"/>
                  <a:cs typeface="Times New Roman" panose="02020603050405020304" pitchFamily="18" charset="0"/>
                </a:rPr>
                <a:t>②</a:t>
              </a:r>
              <a:r>
                <a:rPr kumimoji="1" lang="zh-CN" altLang="en-US" sz="24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找出所有可能的状态和状态转换之间的关系。</a:t>
              </a:r>
            </a:p>
            <a:p>
              <a:pPr>
                <a:lnSpc>
                  <a:spcPct val="135000"/>
                </a:lnSpc>
                <a:spcBef>
                  <a:spcPct val="0"/>
                </a:spcBef>
                <a:buClrTx/>
                <a:buFontTx/>
                <a:buNone/>
              </a:pPr>
              <a:r>
                <a:rPr kumimoji="1" lang="zh-CN" altLang="en-US" sz="2400">
                  <a:solidFill>
                    <a:srgbClr val="000066"/>
                  </a:solidFill>
                  <a:latin typeface="宋体" panose="02010600030101010101" pitchFamily="2" charset="-122"/>
                  <a:ea typeface="宋体" panose="02010600030101010101" pitchFamily="2" charset="-122"/>
                  <a:cs typeface="Times New Roman" panose="02020603050405020304" pitchFamily="18" charset="0"/>
                </a:rPr>
                <a:t>③</a:t>
              </a:r>
              <a:r>
                <a:rPr kumimoji="1" lang="zh-CN" altLang="en-US" sz="2400">
                  <a:solidFill>
                    <a:srgbClr val="000066"/>
                  </a:solidFill>
                  <a:latin typeface="Times New Roman" panose="02020603050405020304" pitchFamily="18" charset="0"/>
                  <a:ea typeface="宋体" panose="02010600030101010101" pitchFamily="2" charset="-122"/>
                  <a:cs typeface="Times New Roman" panose="02020603050405020304" pitchFamily="18" charset="0"/>
                </a:rPr>
                <a:t>根据原始状态图建立原始状态表。</a:t>
              </a:r>
            </a:p>
          </p:txBody>
        </p:sp>
      </p:gr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AutoShape 33">
            <a:extLst>
              <a:ext uri="{FF2B5EF4-FFF2-40B4-BE49-F238E27FC236}">
                <a16:creationId xmlns:a16="http://schemas.microsoft.com/office/drawing/2014/main" id="{46F61732-53A6-D703-9E51-00EA896E7A34}"/>
              </a:ext>
            </a:extLst>
          </p:cNvPr>
          <p:cNvSpPr>
            <a:spLocks noChangeArrowheads="1"/>
          </p:cNvSpPr>
          <p:nvPr/>
        </p:nvSpPr>
        <p:spPr bwMode="auto">
          <a:xfrm>
            <a:off x="323850" y="4660900"/>
            <a:ext cx="944563" cy="1576388"/>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17694720 60000 65536"/>
              <a:gd name="T9" fmla="*/ 5898240 60000 65536"/>
              <a:gd name="T10" fmla="*/ 5898240 60000 65536"/>
              <a:gd name="T11" fmla="*/ 0 60000 65536"/>
              <a:gd name="T12" fmla="*/ 12427 w 21600"/>
              <a:gd name="T13" fmla="*/ 6079 h 21600"/>
              <a:gd name="T14" fmla="*/ 21600 w 21600"/>
              <a:gd name="T15" fmla="*/ 6079 h 21600"/>
            </a:gdLst>
            <a:ahLst/>
            <a:cxnLst>
              <a:cxn ang="T8">
                <a:pos x="T0" y="T1"/>
              </a:cxn>
              <a:cxn ang="T9">
                <a:pos x="T2" y="T3"/>
              </a:cxn>
              <a:cxn ang="T10">
                <a:pos x="T4" y="T5"/>
              </a:cxn>
              <a:cxn ang="T11">
                <a:pos x="T6" y="T7"/>
              </a:cxn>
            </a:cxnLst>
            <a:rect l="T12" t="T13" r="T14" b="T15"/>
            <a:pathLst>
              <a:path w="21600" h="21600">
                <a:moveTo>
                  <a:pt x="21600" y="6079"/>
                </a:moveTo>
                <a:lnTo>
                  <a:pt x="21600" y="0"/>
                </a:lnTo>
                <a:lnTo>
                  <a:pt x="21600" y="6079"/>
                </a:lnTo>
                <a:lnTo>
                  <a:pt x="12427" y="6079"/>
                </a:lnTo>
                <a:cubicBezTo>
                  <a:pt x="5564" y="6079"/>
                  <a:pt x="0" y="8801"/>
                  <a:pt x="0" y="12158"/>
                </a:cubicBezTo>
                <a:lnTo>
                  <a:pt x="0" y="21600"/>
                </a:lnTo>
                <a:lnTo>
                  <a:pt x="0" y="12158"/>
                </a:lnTo>
                <a:cubicBezTo>
                  <a:pt x="0" y="8801"/>
                  <a:pt x="5564" y="6079"/>
                  <a:pt x="12427" y="6079"/>
                </a:cubicBezTo>
                <a:lnTo>
                  <a:pt x="21600" y="6079"/>
                </a:lnTo>
                <a:lnTo>
                  <a:pt x="21600" y="12158"/>
                </a:lnTo>
                <a:lnTo>
                  <a:pt x="21600" y="6079"/>
                </a:lnTo>
                <a:close/>
              </a:path>
            </a:pathLst>
          </a:cu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44035" name="Rectangle 34">
            <a:extLst>
              <a:ext uri="{FF2B5EF4-FFF2-40B4-BE49-F238E27FC236}">
                <a16:creationId xmlns:a16="http://schemas.microsoft.com/office/drawing/2014/main" id="{3F4A14D0-3D49-2C6E-B4C1-1C4C8B5BD890}"/>
              </a:ext>
            </a:extLst>
          </p:cNvPr>
          <p:cNvSpPr>
            <a:spLocks noChangeArrowheads="1"/>
          </p:cNvSpPr>
          <p:nvPr/>
        </p:nvSpPr>
        <p:spPr bwMode="auto">
          <a:xfrm>
            <a:off x="541338" y="1350963"/>
            <a:ext cx="4657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kumimoji="1" lang="en-US" altLang="zh-CN">
                <a:solidFill>
                  <a:srgbClr val="000066"/>
                </a:solidFill>
                <a:latin typeface="Times New Roman" panose="02020603050405020304" pitchFamily="18" charset="0"/>
                <a:ea typeface="楷体_GB2312" pitchFamily="49" charset="-122"/>
              </a:rPr>
              <a:t>(3)</a:t>
            </a:r>
            <a:r>
              <a:rPr kumimoji="1" lang="zh-CN" altLang="en-US">
                <a:solidFill>
                  <a:srgbClr val="000066"/>
                </a:solidFill>
                <a:latin typeface="Times New Roman" panose="02020603050405020304" pitchFamily="18" charset="0"/>
                <a:ea typeface="楷体_GB2312" pitchFamily="49" charset="-122"/>
              </a:rPr>
              <a:t>状态编码（状态分配）；</a:t>
            </a:r>
          </a:p>
        </p:txBody>
      </p:sp>
      <p:sp>
        <p:nvSpPr>
          <p:cNvPr id="44036" name="Rectangle 35">
            <a:extLst>
              <a:ext uri="{FF2B5EF4-FFF2-40B4-BE49-F238E27FC236}">
                <a16:creationId xmlns:a16="http://schemas.microsoft.com/office/drawing/2014/main" id="{93228088-34F2-B2BC-5E5B-04D43F0891CA}"/>
              </a:ext>
            </a:extLst>
          </p:cNvPr>
          <p:cNvSpPr>
            <a:spLocks noChangeArrowheads="1"/>
          </p:cNvSpPr>
          <p:nvPr/>
        </p:nvSpPr>
        <p:spPr bwMode="auto">
          <a:xfrm>
            <a:off x="466725" y="4159250"/>
            <a:ext cx="3457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kumimoji="1" lang="en-US" altLang="zh-CN">
                <a:solidFill>
                  <a:srgbClr val="000066"/>
                </a:solidFill>
                <a:latin typeface="Times New Roman" panose="02020603050405020304" pitchFamily="18" charset="0"/>
                <a:ea typeface="楷体_GB2312" pitchFamily="49" charset="-122"/>
              </a:rPr>
              <a:t>(4)</a:t>
            </a:r>
            <a:r>
              <a:rPr kumimoji="1" lang="zh-CN" altLang="en-US">
                <a:solidFill>
                  <a:srgbClr val="000066"/>
                </a:solidFill>
                <a:latin typeface="Times New Roman" panose="02020603050405020304" pitchFamily="18" charset="0"/>
                <a:ea typeface="楷体_GB2312" pitchFamily="49" charset="-122"/>
              </a:rPr>
              <a:t>选择触发器的类型；</a:t>
            </a:r>
            <a:endParaRPr kumimoji="1" lang="zh-CN" altLang="en-US" b="0">
              <a:solidFill>
                <a:srgbClr val="000066"/>
              </a:solidFill>
              <a:latin typeface="Times New Roman" panose="02020603050405020304" pitchFamily="18" charset="0"/>
              <a:ea typeface="楷体_GB2312" pitchFamily="49" charset="-122"/>
            </a:endParaRPr>
          </a:p>
        </p:txBody>
      </p:sp>
      <p:sp>
        <p:nvSpPr>
          <p:cNvPr id="44037" name="Rectangle 36">
            <a:extLst>
              <a:ext uri="{FF2B5EF4-FFF2-40B4-BE49-F238E27FC236}">
                <a16:creationId xmlns:a16="http://schemas.microsoft.com/office/drawing/2014/main" id="{B98DF95E-E646-7921-0C32-8CA88ECEAEE6}"/>
              </a:ext>
            </a:extLst>
          </p:cNvPr>
          <p:cNvSpPr>
            <a:spLocks noChangeArrowheads="1"/>
          </p:cNvSpPr>
          <p:nvPr/>
        </p:nvSpPr>
        <p:spPr bwMode="auto">
          <a:xfrm>
            <a:off x="468313" y="5511800"/>
            <a:ext cx="4829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kumimoji="1" lang="en-US" altLang="zh-CN" dirty="0">
                <a:solidFill>
                  <a:srgbClr val="000066"/>
                </a:solidFill>
                <a:latin typeface="Times New Roman" panose="02020603050405020304" pitchFamily="18" charset="0"/>
                <a:ea typeface="楷体_GB2312" pitchFamily="49" charset="-122"/>
              </a:rPr>
              <a:t>(6)</a:t>
            </a:r>
            <a:r>
              <a:rPr kumimoji="1" lang="zh-CN" altLang="en-US" dirty="0">
                <a:solidFill>
                  <a:srgbClr val="000066"/>
                </a:solidFill>
                <a:latin typeface="Times New Roman" panose="02020603050405020304" pitchFamily="18" charset="0"/>
                <a:ea typeface="楷体_GB2312" pitchFamily="49" charset="-122"/>
              </a:rPr>
              <a:t>画出逻辑图并检查自校正能力。</a:t>
            </a:r>
          </a:p>
        </p:txBody>
      </p:sp>
      <p:sp>
        <p:nvSpPr>
          <p:cNvPr id="44038" name="Rectangle 41">
            <a:extLst>
              <a:ext uri="{FF2B5EF4-FFF2-40B4-BE49-F238E27FC236}">
                <a16:creationId xmlns:a16="http://schemas.microsoft.com/office/drawing/2014/main" id="{FF78F5BC-8866-7913-A296-65D1CC335DCA}"/>
              </a:ext>
            </a:extLst>
          </p:cNvPr>
          <p:cNvSpPr>
            <a:spLocks noChangeArrowheads="1"/>
          </p:cNvSpPr>
          <p:nvPr/>
        </p:nvSpPr>
        <p:spPr bwMode="auto">
          <a:xfrm>
            <a:off x="954088" y="1974850"/>
            <a:ext cx="5086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kumimoji="1" lang="zh-CN" altLang="en-US">
                <a:solidFill>
                  <a:srgbClr val="000066"/>
                </a:solidFill>
                <a:latin typeface="Times New Roman" panose="02020603050405020304" pitchFamily="18" charset="0"/>
                <a:ea typeface="楷体_GB2312" pitchFamily="49" charset="-122"/>
              </a:rPr>
              <a:t>给每个状态赋以二进制代码的过程。</a:t>
            </a:r>
          </a:p>
        </p:txBody>
      </p:sp>
      <p:sp>
        <p:nvSpPr>
          <p:cNvPr id="44039" name="Rectangle 42">
            <a:extLst>
              <a:ext uri="{FF2B5EF4-FFF2-40B4-BE49-F238E27FC236}">
                <a16:creationId xmlns:a16="http://schemas.microsoft.com/office/drawing/2014/main" id="{CAC01742-0E43-796E-5A24-A1EC9978C66D}"/>
              </a:ext>
            </a:extLst>
          </p:cNvPr>
          <p:cNvSpPr>
            <a:spLocks noChangeArrowheads="1"/>
          </p:cNvSpPr>
          <p:nvPr/>
        </p:nvSpPr>
        <p:spPr bwMode="auto">
          <a:xfrm>
            <a:off x="954088" y="2693988"/>
            <a:ext cx="4473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kumimoji="1" lang="zh-CN" altLang="en-US">
                <a:solidFill>
                  <a:srgbClr val="000066"/>
                </a:solidFill>
                <a:latin typeface="Times New Roman" panose="02020603050405020304" pitchFamily="18" charset="0"/>
                <a:ea typeface="楷体_GB2312" pitchFamily="49" charset="-122"/>
              </a:rPr>
              <a:t>根据状态数确定触发器的个数，</a:t>
            </a:r>
          </a:p>
        </p:txBody>
      </p:sp>
      <p:sp>
        <p:nvSpPr>
          <p:cNvPr id="44040" name="Rectangle 43">
            <a:extLst>
              <a:ext uri="{FF2B5EF4-FFF2-40B4-BE49-F238E27FC236}">
                <a16:creationId xmlns:a16="http://schemas.microsoft.com/office/drawing/2014/main" id="{7F172C0D-8386-C915-F572-F4AF41CB9B2A}"/>
              </a:ext>
            </a:extLst>
          </p:cNvPr>
          <p:cNvSpPr>
            <a:spLocks noChangeArrowheads="1"/>
          </p:cNvSpPr>
          <p:nvPr/>
        </p:nvSpPr>
        <p:spPr bwMode="auto">
          <a:xfrm>
            <a:off x="468313" y="4843463"/>
            <a:ext cx="67325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kumimoji="1" lang="en-US" altLang="zh-CN">
                <a:solidFill>
                  <a:srgbClr val="000066"/>
                </a:solidFill>
                <a:latin typeface="Times New Roman" panose="02020603050405020304" pitchFamily="18" charset="0"/>
                <a:ea typeface="楷体_GB2312" pitchFamily="49" charset="-122"/>
              </a:rPr>
              <a:t>(5)</a:t>
            </a:r>
            <a:r>
              <a:rPr kumimoji="1" lang="zh-CN" altLang="en-US">
                <a:solidFill>
                  <a:srgbClr val="000066"/>
                </a:solidFill>
                <a:latin typeface="Times New Roman" panose="02020603050405020304" pitchFamily="18" charset="0"/>
                <a:ea typeface="楷体_GB2312" pitchFamily="49" charset="-122"/>
              </a:rPr>
              <a:t>求出电路的激励方程和输出方程</a:t>
            </a:r>
            <a:r>
              <a:rPr kumimoji="1" lang="zh-CN" altLang="en-US" b="0">
                <a:solidFill>
                  <a:srgbClr val="000066"/>
                </a:solidFill>
                <a:latin typeface="Times New Roman" panose="02020603050405020304" pitchFamily="18" charset="0"/>
                <a:ea typeface="楷体_GB2312" pitchFamily="49" charset="-122"/>
              </a:rPr>
              <a:t> ；</a:t>
            </a:r>
          </a:p>
        </p:txBody>
      </p:sp>
      <p:grpSp>
        <p:nvGrpSpPr>
          <p:cNvPr id="44041" name="Group 45">
            <a:extLst>
              <a:ext uri="{FF2B5EF4-FFF2-40B4-BE49-F238E27FC236}">
                <a16:creationId xmlns:a16="http://schemas.microsoft.com/office/drawing/2014/main" id="{3E16E9B9-BFE6-AE36-8BEB-759A1DE5ED3A}"/>
              </a:ext>
            </a:extLst>
          </p:cNvPr>
          <p:cNvGrpSpPr>
            <a:grpSpLocks/>
          </p:cNvGrpSpPr>
          <p:nvPr/>
        </p:nvGrpSpPr>
        <p:grpSpPr bwMode="auto">
          <a:xfrm>
            <a:off x="1116013" y="3327400"/>
            <a:ext cx="6626225" cy="588963"/>
            <a:chOff x="703" y="2096"/>
            <a:chExt cx="4174" cy="371"/>
          </a:xfrm>
        </p:grpSpPr>
        <p:sp>
          <p:nvSpPr>
            <p:cNvPr id="44042" name="Rectangle 39">
              <a:extLst>
                <a:ext uri="{FF2B5EF4-FFF2-40B4-BE49-F238E27FC236}">
                  <a16:creationId xmlns:a16="http://schemas.microsoft.com/office/drawing/2014/main" id="{2A83CEA0-AA0D-ECE5-EC77-9B22D6E2DBFD}"/>
                </a:ext>
              </a:extLst>
            </p:cNvPr>
            <p:cNvSpPr>
              <a:spLocks noChangeArrowheads="1"/>
            </p:cNvSpPr>
            <p:nvPr/>
          </p:nvSpPr>
          <p:spPr bwMode="auto">
            <a:xfrm>
              <a:off x="1973" y="2115"/>
              <a:ext cx="290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kumimoji="1" lang="zh-CN" altLang="en-US">
                  <a:solidFill>
                    <a:srgbClr val="000066"/>
                  </a:solidFill>
                  <a:latin typeface="Times New Roman" panose="02020603050405020304" pitchFamily="18" charset="0"/>
                  <a:ea typeface="楷体_GB2312" pitchFamily="49" charset="-122"/>
                </a:rPr>
                <a:t>（</a:t>
              </a:r>
              <a:r>
                <a:rPr kumimoji="1" lang="en-US" altLang="zh-CN">
                  <a:solidFill>
                    <a:srgbClr val="000066"/>
                  </a:solidFill>
                  <a:latin typeface="Times New Roman" panose="02020603050405020304" pitchFamily="18" charset="0"/>
                  <a:ea typeface="楷体_GB2312" pitchFamily="49" charset="-122"/>
                </a:rPr>
                <a:t>M:</a:t>
              </a:r>
              <a:r>
                <a:rPr kumimoji="1" lang="zh-CN" altLang="en-US">
                  <a:solidFill>
                    <a:srgbClr val="000066"/>
                  </a:solidFill>
                  <a:latin typeface="Times New Roman" panose="02020603050405020304" pitchFamily="18" charset="0"/>
                  <a:ea typeface="楷体_GB2312" pitchFamily="49" charset="-122"/>
                </a:rPr>
                <a:t>状态数</a:t>
              </a:r>
              <a:r>
                <a:rPr kumimoji="1" lang="en-US" altLang="zh-CN">
                  <a:solidFill>
                    <a:srgbClr val="000066"/>
                  </a:solidFill>
                  <a:latin typeface="Times New Roman" panose="02020603050405020304" pitchFamily="18" charset="0"/>
                  <a:ea typeface="楷体_GB2312" pitchFamily="49" charset="-122"/>
                </a:rPr>
                <a:t>;n:</a:t>
              </a:r>
              <a:r>
                <a:rPr kumimoji="1" lang="zh-CN" altLang="en-US">
                  <a:solidFill>
                    <a:srgbClr val="000066"/>
                  </a:solidFill>
                  <a:latin typeface="Times New Roman" panose="02020603050405020304" pitchFamily="18" charset="0"/>
                  <a:ea typeface="楷体_GB2312" pitchFamily="49" charset="-122"/>
                </a:rPr>
                <a:t>触发器的个数）</a:t>
              </a:r>
            </a:p>
          </p:txBody>
        </p:sp>
        <p:sp>
          <p:nvSpPr>
            <p:cNvPr id="44043" name="Rectangle 40">
              <a:extLst>
                <a:ext uri="{FF2B5EF4-FFF2-40B4-BE49-F238E27FC236}">
                  <a16:creationId xmlns:a16="http://schemas.microsoft.com/office/drawing/2014/main" id="{117DD9A1-C102-B28D-DD7F-08E5BF463B65}"/>
                </a:ext>
              </a:extLst>
            </p:cNvPr>
            <p:cNvSpPr>
              <a:spLocks noChangeArrowheads="1"/>
            </p:cNvSpPr>
            <p:nvPr/>
          </p:nvSpPr>
          <p:spPr bwMode="auto">
            <a:xfrm>
              <a:off x="935" y="2411"/>
              <a:ext cx="162" cy="56"/>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4044" name="Rectangle 44">
              <a:extLst>
                <a:ext uri="{FF2B5EF4-FFF2-40B4-BE49-F238E27FC236}">
                  <a16:creationId xmlns:a16="http://schemas.microsoft.com/office/drawing/2014/main" id="{9B2CF55C-816D-2D91-0036-3232BE6588A0}"/>
                </a:ext>
              </a:extLst>
            </p:cNvPr>
            <p:cNvSpPr>
              <a:spLocks noChangeArrowheads="1"/>
            </p:cNvSpPr>
            <p:nvPr/>
          </p:nvSpPr>
          <p:spPr bwMode="auto">
            <a:xfrm>
              <a:off x="703" y="2096"/>
              <a:ext cx="132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kumimoji="1" lang="en-US" altLang="zh-CN" sz="2800">
                  <a:solidFill>
                    <a:srgbClr val="000066"/>
                  </a:solidFill>
                  <a:latin typeface="Times New Roman" panose="02020603050405020304" pitchFamily="18" charset="0"/>
                </a:rPr>
                <a:t>2</a:t>
              </a:r>
              <a:r>
                <a:rPr kumimoji="1" lang="en-US" altLang="zh-CN" sz="2800" i="1" baseline="30000">
                  <a:solidFill>
                    <a:srgbClr val="000066"/>
                  </a:solidFill>
                  <a:latin typeface="Times New Roman" panose="02020603050405020304" pitchFamily="18" charset="0"/>
                </a:rPr>
                <a:t>n</a:t>
              </a:r>
              <a:r>
                <a:rPr kumimoji="1" lang="en-US" altLang="zh-CN" sz="2800" baseline="30000">
                  <a:solidFill>
                    <a:srgbClr val="000066"/>
                  </a:solidFill>
                  <a:latin typeface="Times New Roman" panose="02020603050405020304" pitchFamily="18" charset="0"/>
                </a:rPr>
                <a:t>-1</a:t>
              </a:r>
              <a:r>
                <a:rPr kumimoji="1" lang="en-US" altLang="zh-CN" sz="2800">
                  <a:solidFill>
                    <a:srgbClr val="000066"/>
                  </a:solidFill>
                  <a:latin typeface="Times New Roman" panose="02020603050405020304" pitchFamily="18" charset="0"/>
                </a:rPr>
                <a:t>&lt;</a:t>
              </a:r>
              <a:r>
                <a:rPr kumimoji="1" lang="en-US" altLang="zh-CN" sz="2800" i="1">
                  <a:solidFill>
                    <a:srgbClr val="000066"/>
                  </a:solidFill>
                  <a:latin typeface="Times New Roman" panose="02020603050405020304" pitchFamily="18" charset="0"/>
                </a:rPr>
                <a:t>M</a:t>
              </a:r>
              <a:r>
                <a:rPr kumimoji="1" lang="en-US" altLang="zh-CN" sz="2800">
                  <a:solidFill>
                    <a:srgbClr val="000066"/>
                  </a:solidFill>
                  <a:latin typeface="Times New Roman" panose="02020603050405020304" pitchFamily="18" charset="0"/>
                </a:rPr>
                <a:t>≤2</a:t>
              </a:r>
              <a:r>
                <a:rPr kumimoji="1" lang="en-US" altLang="zh-CN" sz="2800" i="1" baseline="30000">
                  <a:solidFill>
                    <a:srgbClr val="000066"/>
                  </a:solidFill>
                  <a:latin typeface="Times New Roman" panose="02020603050405020304" pitchFamily="18" charset="0"/>
                </a:rPr>
                <a:t>n</a:t>
              </a:r>
              <a:r>
                <a:rPr kumimoji="1" lang="en-US" altLang="zh-CN" baseline="30000">
                  <a:latin typeface="Times New Roman" panose="02020603050405020304" pitchFamily="18" charset="0"/>
                </a:rPr>
                <a:t> </a:t>
              </a:r>
            </a:p>
          </p:txBody>
        </p:sp>
      </p:gr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3">
            <a:extLst>
              <a:ext uri="{FF2B5EF4-FFF2-40B4-BE49-F238E27FC236}">
                <a16:creationId xmlns:a16="http://schemas.microsoft.com/office/drawing/2014/main" id="{C5A07351-4962-A5EC-B9CB-AE5B71620B0C}"/>
              </a:ext>
            </a:extLst>
          </p:cNvPr>
          <p:cNvSpPr>
            <a:spLocks noChangeArrowheads="1"/>
          </p:cNvSpPr>
          <p:nvPr/>
        </p:nvSpPr>
        <p:spPr bwMode="auto">
          <a:xfrm>
            <a:off x="323850" y="1268413"/>
            <a:ext cx="8135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rgbClr val="000066"/>
                </a:solidFill>
                <a:latin typeface="Times New Roman" panose="02020603050405020304" pitchFamily="18" charset="0"/>
                <a:ea typeface="楷体_GB2312" pitchFamily="49" charset="-122"/>
              </a:rPr>
              <a:t>例</a:t>
            </a:r>
            <a:r>
              <a:rPr lang="en-US" altLang="zh-CN">
                <a:solidFill>
                  <a:srgbClr val="000066"/>
                </a:solidFill>
                <a:latin typeface="Times New Roman" panose="02020603050405020304" pitchFamily="18" charset="0"/>
                <a:ea typeface="楷体_GB2312" pitchFamily="49" charset="-122"/>
              </a:rPr>
              <a:t>1  </a:t>
            </a:r>
            <a:r>
              <a:rPr lang="zh-CN" altLang="en-US">
                <a:solidFill>
                  <a:srgbClr val="000066"/>
                </a:solidFill>
                <a:latin typeface="Times New Roman" panose="02020603050405020304" pitchFamily="18" charset="0"/>
                <a:ea typeface="楷体_GB2312" pitchFamily="49" charset="-122"/>
              </a:rPr>
              <a:t>用</a:t>
            </a:r>
            <a:r>
              <a:rPr lang="en-US" altLang="zh-CN">
                <a:solidFill>
                  <a:srgbClr val="000066"/>
                </a:solidFill>
                <a:latin typeface="Times New Roman" panose="02020603050405020304" pitchFamily="18" charset="0"/>
                <a:ea typeface="楷体_GB2312" pitchFamily="49" charset="-122"/>
              </a:rPr>
              <a:t>D</a:t>
            </a:r>
            <a:r>
              <a:rPr lang="zh-CN" altLang="en-US">
                <a:solidFill>
                  <a:srgbClr val="000066"/>
                </a:solidFill>
                <a:latin typeface="Times New Roman" panose="02020603050405020304" pitchFamily="18" charset="0"/>
                <a:ea typeface="楷体_GB2312" pitchFamily="49" charset="-122"/>
              </a:rPr>
              <a:t>触发器设计一个</a:t>
            </a:r>
            <a:r>
              <a:rPr lang="en-US" altLang="zh-CN">
                <a:solidFill>
                  <a:srgbClr val="000066"/>
                </a:solidFill>
                <a:latin typeface="Times New Roman" panose="02020603050405020304" pitchFamily="18" charset="0"/>
                <a:ea typeface="楷体_GB2312" pitchFamily="49" charset="-122"/>
              </a:rPr>
              <a:t>8421 BCD</a:t>
            </a:r>
            <a:r>
              <a:rPr lang="zh-CN" altLang="en-US">
                <a:solidFill>
                  <a:srgbClr val="000066"/>
                </a:solidFill>
                <a:latin typeface="Times New Roman" panose="02020603050405020304" pitchFamily="18" charset="0"/>
                <a:ea typeface="楷体_GB2312" pitchFamily="49" charset="-122"/>
              </a:rPr>
              <a:t>码同步十进制加计数器。</a:t>
            </a:r>
          </a:p>
        </p:txBody>
      </p:sp>
      <p:sp>
        <p:nvSpPr>
          <p:cNvPr id="369688" name="Rectangle 24">
            <a:extLst>
              <a:ext uri="{FF2B5EF4-FFF2-40B4-BE49-F238E27FC236}">
                <a16:creationId xmlns:a16="http://schemas.microsoft.com/office/drawing/2014/main" id="{946516FC-E7B4-B3AB-BB6D-7EDB5E76013E}"/>
              </a:ext>
            </a:extLst>
          </p:cNvPr>
          <p:cNvSpPr>
            <a:spLocks noChangeArrowheads="1"/>
          </p:cNvSpPr>
          <p:nvPr/>
        </p:nvSpPr>
        <p:spPr bwMode="auto">
          <a:xfrm>
            <a:off x="1619250" y="1844675"/>
            <a:ext cx="5235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solidFill>
                  <a:schemeClr val="folHlink"/>
                </a:solidFill>
                <a:latin typeface="Times New Roman" panose="02020603050405020304" pitchFamily="18" charset="0"/>
                <a:ea typeface="楷体_GB2312" pitchFamily="49" charset="-122"/>
                <a:cs typeface="Arial" panose="020B0604020202020204" pitchFamily="34" charset="0"/>
              </a:rPr>
              <a:t>  8421</a:t>
            </a:r>
            <a:r>
              <a:rPr lang="zh-CN" altLang="en-US">
                <a:solidFill>
                  <a:schemeClr val="folHlink"/>
                </a:solidFill>
                <a:latin typeface="楷体_GB2312" pitchFamily="49" charset="-122"/>
                <a:ea typeface="楷体_GB2312" pitchFamily="49" charset="-122"/>
                <a:cs typeface="Arial" panose="020B0604020202020204" pitchFamily="34" charset="0"/>
              </a:rPr>
              <a:t>码同步十进制加计数器的状态表</a:t>
            </a:r>
            <a:endParaRPr lang="zh-CN" altLang="en-US" b="0">
              <a:latin typeface="Arial" panose="020B0604020202020204" pitchFamily="34" charset="0"/>
              <a:ea typeface="楷体_GB2312" pitchFamily="49" charset="-122"/>
              <a:cs typeface="Arial" panose="020B0604020202020204" pitchFamily="34" charset="0"/>
            </a:endParaRPr>
          </a:p>
        </p:txBody>
      </p:sp>
      <p:grpSp>
        <p:nvGrpSpPr>
          <p:cNvPr id="369689" name="Group 25">
            <a:extLst>
              <a:ext uri="{FF2B5EF4-FFF2-40B4-BE49-F238E27FC236}">
                <a16:creationId xmlns:a16="http://schemas.microsoft.com/office/drawing/2014/main" id="{43FFF0D2-5C09-3979-FF23-5695666F2D52}"/>
              </a:ext>
            </a:extLst>
          </p:cNvPr>
          <p:cNvGrpSpPr>
            <a:grpSpLocks/>
          </p:cNvGrpSpPr>
          <p:nvPr/>
        </p:nvGrpSpPr>
        <p:grpSpPr bwMode="auto">
          <a:xfrm>
            <a:off x="0" y="2289175"/>
            <a:ext cx="9144000" cy="4379913"/>
            <a:chOff x="0" y="1057"/>
            <a:chExt cx="5760" cy="2759"/>
          </a:xfrm>
        </p:grpSpPr>
        <p:sp>
          <p:nvSpPr>
            <p:cNvPr id="46086" name="Rectangle 26">
              <a:extLst>
                <a:ext uri="{FF2B5EF4-FFF2-40B4-BE49-F238E27FC236}">
                  <a16:creationId xmlns:a16="http://schemas.microsoft.com/office/drawing/2014/main" id="{1081A91C-E543-583F-F64B-043AB7D9D76F}"/>
                </a:ext>
              </a:extLst>
            </p:cNvPr>
            <p:cNvSpPr>
              <a:spLocks noChangeArrowheads="1"/>
            </p:cNvSpPr>
            <p:nvPr/>
          </p:nvSpPr>
          <p:spPr bwMode="auto">
            <a:xfrm>
              <a:off x="0" y="1057"/>
              <a:ext cx="576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6087" name="Rectangle 27">
              <a:extLst>
                <a:ext uri="{FF2B5EF4-FFF2-40B4-BE49-F238E27FC236}">
                  <a16:creationId xmlns:a16="http://schemas.microsoft.com/office/drawing/2014/main" id="{A5816B38-D36B-6700-C35B-15D04AF3DF7D}"/>
                </a:ext>
              </a:extLst>
            </p:cNvPr>
            <p:cNvSpPr>
              <a:spLocks noChangeArrowheads="1"/>
            </p:cNvSpPr>
            <p:nvPr/>
          </p:nvSpPr>
          <p:spPr bwMode="auto">
            <a:xfrm>
              <a:off x="0" y="1057"/>
              <a:ext cx="576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6088" name="Rectangle 28">
              <a:extLst>
                <a:ext uri="{FF2B5EF4-FFF2-40B4-BE49-F238E27FC236}">
                  <a16:creationId xmlns:a16="http://schemas.microsoft.com/office/drawing/2014/main" id="{26F00B77-F6D1-88EA-C29B-FA4E0C157821}"/>
                </a:ext>
              </a:extLst>
            </p:cNvPr>
            <p:cNvSpPr>
              <a:spLocks noChangeArrowheads="1"/>
            </p:cNvSpPr>
            <p:nvPr/>
          </p:nvSpPr>
          <p:spPr bwMode="auto">
            <a:xfrm>
              <a:off x="0" y="1057"/>
              <a:ext cx="576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6089" name="Rectangle 29">
              <a:extLst>
                <a:ext uri="{FF2B5EF4-FFF2-40B4-BE49-F238E27FC236}">
                  <a16:creationId xmlns:a16="http://schemas.microsoft.com/office/drawing/2014/main" id="{A58DD4FC-D5B4-7A69-7DDB-3CC3EEA2AFDA}"/>
                </a:ext>
              </a:extLst>
            </p:cNvPr>
            <p:cNvSpPr>
              <a:spLocks noChangeArrowheads="1"/>
            </p:cNvSpPr>
            <p:nvPr/>
          </p:nvSpPr>
          <p:spPr bwMode="auto">
            <a:xfrm>
              <a:off x="0" y="1057"/>
              <a:ext cx="576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6090" name="Rectangle 30">
              <a:extLst>
                <a:ext uri="{FF2B5EF4-FFF2-40B4-BE49-F238E27FC236}">
                  <a16:creationId xmlns:a16="http://schemas.microsoft.com/office/drawing/2014/main" id="{B9595922-B23F-683F-7819-D6111A5A87E6}"/>
                </a:ext>
              </a:extLst>
            </p:cNvPr>
            <p:cNvSpPr>
              <a:spLocks noChangeArrowheads="1"/>
            </p:cNvSpPr>
            <p:nvPr/>
          </p:nvSpPr>
          <p:spPr bwMode="auto">
            <a:xfrm>
              <a:off x="0" y="1057"/>
              <a:ext cx="3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46091" name="Object 31">
              <a:extLst>
                <a:ext uri="{FF2B5EF4-FFF2-40B4-BE49-F238E27FC236}">
                  <a16:creationId xmlns:a16="http://schemas.microsoft.com/office/drawing/2014/main" id="{AE2CDCDA-1BA6-3882-6E7C-AC94906DA7F6}"/>
                </a:ext>
              </a:extLst>
            </p:cNvPr>
            <p:cNvGraphicFramePr>
              <a:graphicFrameLocks noChangeAspect="1"/>
            </p:cNvGraphicFramePr>
            <p:nvPr/>
          </p:nvGraphicFramePr>
          <p:xfrm>
            <a:off x="1243" y="1434"/>
            <a:ext cx="334" cy="359"/>
          </p:xfrm>
          <a:graphic>
            <a:graphicData uri="http://schemas.openxmlformats.org/presentationml/2006/ole">
              <mc:AlternateContent xmlns:mc="http://schemas.openxmlformats.org/markup-compatibility/2006">
                <mc:Choice xmlns:v="urn:schemas-microsoft-com:vml" Requires="v">
                  <p:oleObj name="公式" r:id="rId2" imgW="203024" imgH="215713" progId="Equation.3">
                    <p:embed/>
                  </p:oleObj>
                </mc:Choice>
                <mc:Fallback>
                  <p:oleObj name="公式" r:id="rId2" imgW="203024" imgH="215713" progId="Equation.3">
                    <p:embed/>
                    <p:pic>
                      <p:nvPicPr>
                        <p:cNvPr id="0" name="Object 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3" y="1434"/>
                          <a:ext cx="334"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6092" name="Object 32">
              <a:extLst>
                <a:ext uri="{FF2B5EF4-FFF2-40B4-BE49-F238E27FC236}">
                  <a16:creationId xmlns:a16="http://schemas.microsoft.com/office/drawing/2014/main" id="{16965255-0791-5C4F-CA72-D2CA624B4AA3}"/>
                </a:ext>
              </a:extLst>
            </p:cNvPr>
            <p:cNvGraphicFramePr>
              <a:graphicFrameLocks noChangeAspect="1"/>
            </p:cNvGraphicFramePr>
            <p:nvPr/>
          </p:nvGraphicFramePr>
          <p:xfrm>
            <a:off x="1554" y="1434"/>
            <a:ext cx="347" cy="372"/>
          </p:xfrm>
          <a:graphic>
            <a:graphicData uri="http://schemas.openxmlformats.org/presentationml/2006/ole">
              <mc:AlternateContent xmlns:mc="http://schemas.openxmlformats.org/markup-compatibility/2006">
                <mc:Choice xmlns:v="urn:schemas-microsoft-com:vml" Requires="v">
                  <p:oleObj name="公式" r:id="rId4" imgW="203024" imgH="215713" progId="Equation.3">
                    <p:embed/>
                  </p:oleObj>
                </mc:Choice>
                <mc:Fallback>
                  <p:oleObj name="公式" r:id="rId4" imgW="203024" imgH="215713" progId="Equation.3">
                    <p:embed/>
                    <p:pic>
                      <p:nvPicPr>
                        <p:cNvPr id="0" name="Object 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4" y="1434"/>
                          <a:ext cx="347"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6093" name="Object 33">
              <a:extLst>
                <a:ext uri="{FF2B5EF4-FFF2-40B4-BE49-F238E27FC236}">
                  <a16:creationId xmlns:a16="http://schemas.microsoft.com/office/drawing/2014/main" id="{A3B72915-ADB5-A511-BF57-FF041342BE3B}"/>
                </a:ext>
              </a:extLst>
            </p:cNvPr>
            <p:cNvGraphicFramePr>
              <a:graphicFrameLocks noChangeAspect="1"/>
            </p:cNvGraphicFramePr>
            <p:nvPr/>
          </p:nvGraphicFramePr>
          <p:xfrm>
            <a:off x="1886" y="1434"/>
            <a:ext cx="319" cy="358"/>
          </p:xfrm>
          <a:graphic>
            <a:graphicData uri="http://schemas.openxmlformats.org/presentationml/2006/ole">
              <mc:AlternateContent xmlns:mc="http://schemas.openxmlformats.org/markup-compatibility/2006">
                <mc:Choice xmlns:v="urn:schemas-microsoft-com:vml" Requires="v">
                  <p:oleObj name="公式" r:id="rId6" imgW="203024" imgH="215713" progId="Equation.3">
                    <p:embed/>
                  </p:oleObj>
                </mc:Choice>
                <mc:Fallback>
                  <p:oleObj name="公式" r:id="rId6" imgW="203024" imgH="215713" progId="Equation.3">
                    <p:embed/>
                    <p:pic>
                      <p:nvPicPr>
                        <p:cNvPr id="0" name="Object 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86" y="1434"/>
                          <a:ext cx="319"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6094" name="Object 34">
              <a:extLst>
                <a:ext uri="{FF2B5EF4-FFF2-40B4-BE49-F238E27FC236}">
                  <a16:creationId xmlns:a16="http://schemas.microsoft.com/office/drawing/2014/main" id="{A57D15DA-D87B-3722-D9C3-EB12258E2B10}"/>
                </a:ext>
              </a:extLst>
            </p:cNvPr>
            <p:cNvGraphicFramePr>
              <a:graphicFrameLocks noChangeAspect="1"/>
            </p:cNvGraphicFramePr>
            <p:nvPr/>
          </p:nvGraphicFramePr>
          <p:xfrm>
            <a:off x="2138" y="1434"/>
            <a:ext cx="354" cy="358"/>
          </p:xfrm>
          <a:graphic>
            <a:graphicData uri="http://schemas.openxmlformats.org/presentationml/2006/ole">
              <mc:AlternateContent xmlns:mc="http://schemas.openxmlformats.org/markup-compatibility/2006">
                <mc:Choice xmlns:v="urn:schemas-microsoft-com:vml" Requires="v">
                  <p:oleObj name="公式" r:id="rId8" imgW="203024" imgH="215713" progId="Equation.3">
                    <p:embed/>
                  </p:oleObj>
                </mc:Choice>
                <mc:Fallback>
                  <p:oleObj name="公式" r:id="rId8" imgW="203024" imgH="215713" progId="Equation.3">
                    <p:embed/>
                    <p:pic>
                      <p:nvPicPr>
                        <p:cNvPr id="0" name="Object 3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38" y="1434"/>
                          <a:ext cx="354"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6095" name="Object 35">
              <a:extLst>
                <a:ext uri="{FF2B5EF4-FFF2-40B4-BE49-F238E27FC236}">
                  <a16:creationId xmlns:a16="http://schemas.microsoft.com/office/drawing/2014/main" id="{68D91638-8533-350A-7C22-4C2F3DC7BA75}"/>
                </a:ext>
              </a:extLst>
            </p:cNvPr>
            <p:cNvGraphicFramePr>
              <a:graphicFrameLocks noChangeAspect="1"/>
            </p:cNvGraphicFramePr>
            <p:nvPr/>
          </p:nvGraphicFramePr>
          <p:xfrm>
            <a:off x="2485" y="1457"/>
            <a:ext cx="463" cy="333"/>
          </p:xfrm>
          <a:graphic>
            <a:graphicData uri="http://schemas.openxmlformats.org/presentationml/2006/ole">
              <mc:AlternateContent xmlns:mc="http://schemas.openxmlformats.org/markup-compatibility/2006">
                <mc:Choice xmlns:v="urn:schemas-microsoft-com:vml" Requires="v">
                  <p:oleObj name="公式" r:id="rId10" imgW="304536" imgH="215713" progId="Equation.3">
                    <p:embed/>
                  </p:oleObj>
                </mc:Choice>
                <mc:Fallback>
                  <p:oleObj name="公式" r:id="rId10" imgW="304536" imgH="215713" progId="Equation.3">
                    <p:embed/>
                    <p:pic>
                      <p:nvPicPr>
                        <p:cNvPr id="0" name="Object 3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85" y="1457"/>
                          <a:ext cx="463"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6096" name="Object 36">
              <a:extLst>
                <a:ext uri="{FF2B5EF4-FFF2-40B4-BE49-F238E27FC236}">
                  <a16:creationId xmlns:a16="http://schemas.microsoft.com/office/drawing/2014/main" id="{6A858916-8EE3-D408-622E-52531D0D65A6}"/>
                </a:ext>
              </a:extLst>
            </p:cNvPr>
            <p:cNvGraphicFramePr>
              <a:graphicFrameLocks noChangeAspect="1"/>
            </p:cNvGraphicFramePr>
            <p:nvPr/>
          </p:nvGraphicFramePr>
          <p:xfrm>
            <a:off x="3019" y="1449"/>
            <a:ext cx="428" cy="339"/>
          </p:xfrm>
          <a:graphic>
            <a:graphicData uri="http://schemas.openxmlformats.org/presentationml/2006/ole">
              <mc:AlternateContent xmlns:mc="http://schemas.openxmlformats.org/markup-compatibility/2006">
                <mc:Choice xmlns:v="urn:schemas-microsoft-com:vml" Requires="v">
                  <p:oleObj name="公式" r:id="rId12" imgW="304536" imgH="215713" progId="Equation.3">
                    <p:embed/>
                  </p:oleObj>
                </mc:Choice>
                <mc:Fallback>
                  <p:oleObj name="公式" r:id="rId12" imgW="304536" imgH="215713" progId="Equation.3">
                    <p:embed/>
                    <p:pic>
                      <p:nvPicPr>
                        <p:cNvPr id="0" name="Object 3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19" y="1449"/>
                          <a:ext cx="428"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6097" name="Object 37">
              <a:extLst>
                <a:ext uri="{FF2B5EF4-FFF2-40B4-BE49-F238E27FC236}">
                  <a16:creationId xmlns:a16="http://schemas.microsoft.com/office/drawing/2014/main" id="{B28BC011-61A6-99F6-48C5-2C1E545845D4}"/>
                </a:ext>
              </a:extLst>
            </p:cNvPr>
            <p:cNvGraphicFramePr>
              <a:graphicFrameLocks noChangeAspect="1"/>
            </p:cNvGraphicFramePr>
            <p:nvPr/>
          </p:nvGraphicFramePr>
          <p:xfrm>
            <a:off x="3555" y="1448"/>
            <a:ext cx="459" cy="325"/>
          </p:xfrm>
          <a:graphic>
            <a:graphicData uri="http://schemas.openxmlformats.org/presentationml/2006/ole">
              <mc:AlternateContent xmlns:mc="http://schemas.openxmlformats.org/markup-compatibility/2006">
                <mc:Choice xmlns:v="urn:schemas-microsoft-com:vml" Requires="v">
                  <p:oleObj name="公式" r:id="rId14" imgW="304536" imgH="215713" progId="Equation.3">
                    <p:embed/>
                  </p:oleObj>
                </mc:Choice>
                <mc:Fallback>
                  <p:oleObj name="公式" r:id="rId14" imgW="304536" imgH="215713" progId="Equation.3">
                    <p:embed/>
                    <p:pic>
                      <p:nvPicPr>
                        <p:cNvPr id="0" name="Object 3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55" y="1448"/>
                          <a:ext cx="459"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6098" name="Object 38">
              <a:extLst>
                <a:ext uri="{FF2B5EF4-FFF2-40B4-BE49-F238E27FC236}">
                  <a16:creationId xmlns:a16="http://schemas.microsoft.com/office/drawing/2014/main" id="{32EE6E7F-C1A0-A4BB-C71B-3E02C798FA9C}"/>
                </a:ext>
              </a:extLst>
            </p:cNvPr>
            <p:cNvGraphicFramePr>
              <a:graphicFrameLocks noChangeAspect="1"/>
            </p:cNvGraphicFramePr>
            <p:nvPr/>
          </p:nvGraphicFramePr>
          <p:xfrm>
            <a:off x="4090" y="1464"/>
            <a:ext cx="468" cy="338"/>
          </p:xfrm>
          <a:graphic>
            <a:graphicData uri="http://schemas.openxmlformats.org/presentationml/2006/ole">
              <mc:AlternateContent xmlns:mc="http://schemas.openxmlformats.org/markup-compatibility/2006">
                <mc:Choice xmlns:v="urn:schemas-microsoft-com:vml" Requires="v">
                  <p:oleObj name="公式" r:id="rId16" imgW="304536" imgH="215713" progId="Equation.3">
                    <p:embed/>
                  </p:oleObj>
                </mc:Choice>
                <mc:Fallback>
                  <p:oleObj name="公式" r:id="rId16" imgW="304536" imgH="215713" progId="Equation.3">
                    <p:embed/>
                    <p:pic>
                      <p:nvPicPr>
                        <p:cNvPr id="0" name="Object 3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090" y="1464"/>
                          <a:ext cx="46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099" name="Rectangle 39">
              <a:extLst>
                <a:ext uri="{FF2B5EF4-FFF2-40B4-BE49-F238E27FC236}">
                  <a16:creationId xmlns:a16="http://schemas.microsoft.com/office/drawing/2014/main" id="{1D74884C-C13E-E78E-AE16-16780B5629D6}"/>
                </a:ext>
              </a:extLst>
            </p:cNvPr>
            <p:cNvSpPr>
              <a:spLocks noChangeArrowheads="1"/>
            </p:cNvSpPr>
            <p:nvPr/>
          </p:nvSpPr>
          <p:spPr bwMode="auto">
            <a:xfrm>
              <a:off x="4059" y="3614"/>
              <a:ext cx="56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6100" name="Rectangle 40">
              <a:extLst>
                <a:ext uri="{FF2B5EF4-FFF2-40B4-BE49-F238E27FC236}">
                  <a16:creationId xmlns:a16="http://schemas.microsoft.com/office/drawing/2014/main" id="{9BB7DC39-491B-07C3-3276-7FB7A1419DCC}"/>
                </a:ext>
              </a:extLst>
            </p:cNvPr>
            <p:cNvSpPr>
              <a:spLocks noChangeArrowheads="1"/>
            </p:cNvSpPr>
            <p:nvPr/>
          </p:nvSpPr>
          <p:spPr bwMode="auto">
            <a:xfrm>
              <a:off x="3532" y="3614"/>
              <a:ext cx="52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6101" name="Rectangle 41">
              <a:extLst>
                <a:ext uri="{FF2B5EF4-FFF2-40B4-BE49-F238E27FC236}">
                  <a16:creationId xmlns:a16="http://schemas.microsoft.com/office/drawing/2014/main" id="{8378AB86-44C0-6A4B-216F-AA9A006DC7D6}"/>
                </a:ext>
              </a:extLst>
            </p:cNvPr>
            <p:cNvSpPr>
              <a:spLocks noChangeArrowheads="1"/>
            </p:cNvSpPr>
            <p:nvPr/>
          </p:nvSpPr>
          <p:spPr bwMode="auto">
            <a:xfrm>
              <a:off x="2987" y="3614"/>
              <a:ext cx="545"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6102" name="Rectangle 42">
              <a:extLst>
                <a:ext uri="{FF2B5EF4-FFF2-40B4-BE49-F238E27FC236}">
                  <a16:creationId xmlns:a16="http://schemas.microsoft.com/office/drawing/2014/main" id="{382D51D8-B3C4-EC31-EB86-6AFF34748787}"/>
                </a:ext>
              </a:extLst>
            </p:cNvPr>
            <p:cNvSpPr>
              <a:spLocks noChangeArrowheads="1"/>
            </p:cNvSpPr>
            <p:nvPr/>
          </p:nvSpPr>
          <p:spPr bwMode="auto">
            <a:xfrm>
              <a:off x="2475" y="3614"/>
              <a:ext cx="512"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6103" name="Rectangle 43">
              <a:extLst>
                <a:ext uri="{FF2B5EF4-FFF2-40B4-BE49-F238E27FC236}">
                  <a16:creationId xmlns:a16="http://schemas.microsoft.com/office/drawing/2014/main" id="{661F3088-7537-472B-302A-C719C1C052B3}"/>
                </a:ext>
              </a:extLst>
            </p:cNvPr>
            <p:cNvSpPr>
              <a:spLocks noChangeArrowheads="1"/>
            </p:cNvSpPr>
            <p:nvPr/>
          </p:nvSpPr>
          <p:spPr bwMode="auto">
            <a:xfrm>
              <a:off x="2178" y="3614"/>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6104" name="Rectangle 44">
              <a:extLst>
                <a:ext uri="{FF2B5EF4-FFF2-40B4-BE49-F238E27FC236}">
                  <a16:creationId xmlns:a16="http://schemas.microsoft.com/office/drawing/2014/main" id="{776F48B6-D6D3-7318-8086-781A55719C68}"/>
                </a:ext>
              </a:extLst>
            </p:cNvPr>
            <p:cNvSpPr>
              <a:spLocks noChangeArrowheads="1"/>
            </p:cNvSpPr>
            <p:nvPr/>
          </p:nvSpPr>
          <p:spPr bwMode="auto">
            <a:xfrm>
              <a:off x="1881" y="3614"/>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6105" name="Rectangle 45">
              <a:extLst>
                <a:ext uri="{FF2B5EF4-FFF2-40B4-BE49-F238E27FC236}">
                  <a16:creationId xmlns:a16="http://schemas.microsoft.com/office/drawing/2014/main" id="{758EF7B4-0DEE-5524-597B-FF333E5B0080}"/>
                </a:ext>
              </a:extLst>
            </p:cNvPr>
            <p:cNvSpPr>
              <a:spLocks noChangeArrowheads="1"/>
            </p:cNvSpPr>
            <p:nvPr/>
          </p:nvSpPr>
          <p:spPr bwMode="auto">
            <a:xfrm>
              <a:off x="1584" y="3614"/>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6106" name="Rectangle 46">
              <a:extLst>
                <a:ext uri="{FF2B5EF4-FFF2-40B4-BE49-F238E27FC236}">
                  <a16:creationId xmlns:a16="http://schemas.microsoft.com/office/drawing/2014/main" id="{D01DB028-984E-5ECC-D006-5D515526F4DA}"/>
                </a:ext>
              </a:extLst>
            </p:cNvPr>
            <p:cNvSpPr>
              <a:spLocks noChangeArrowheads="1"/>
            </p:cNvSpPr>
            <p:nvPr/>
          </p:nvSpPr>
          <p:spPr bwMode="auto">
            <a:xfrm>
              <a:off x="1286" y="3614"/>
              <a:ext cx="298"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6107" name="Rectangle 47">
              <a:extLst>
                <a:ext uri="{FF2B5EF4-FFF2-40B4-BE49-F238E27FC236}">
                  <a16:creationId xmlns:a16="http://schemas.microsoft.com/office/drawing/2014/main" id="{F7D13A40-64B1-D418-32D0-4607D00DD90E}"/>
                </a:ext>
              </a:extLst>
            </p:cNvPr>
            <p:cNvSpPr>
              <a:spLocks noChangeArrowheads="1"/>
            </p:cNvSpPr>
            <p:nvPr/>
          </p:nvSpPr>
          <p:spPr bwMode="auto">
            <a:xfrm>
              <a:off x="656" y="3614"/>
              <a:ext cx="630"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b="0">
                  <a:solidFill>
                    <a:srgbClr val="000066"/>
                  </a:solidFill>
                  <a:latin typeface="Times New Roman" panose="02020603050405020304" pitchFamily="18" charset="0"/>
                  <a:cs typeface="Times New Roman" panose="02020603050405020304" pitchFamily="18" charset="0"/>
                </a:rPr>
                <a:t>9</a:t>
              </a:r>
              <a:endParaRPr lang="en-US" altLang="zh-CN" sz="2000" b="0">
                <a:solidFill>
                  <a:srgbClr val="000066"/>
                </a:solidFill>
                <a:latin typeface="Arial" panose="020B0604020202020204" pitchFamily="34" charset="0"/>
              </a:endParaRPr>
            </a:p>
          </p:txBody>
        </p:sp>
        <p:sp>
          <p:nvSpPr>
            <p:cNvPr id="46108" name="Rectangle 48">
              <a:extLst>
                <a:ext uri="{FF2B5EF4-FFF2-40B4-BE49-F238E27FC236}">
                  <a16:creationId xmlns:a16="http://schemas.microsoft.com/office/drawing/2014/main" id="{3CAE6649-3DF4-DF52-7F6B-F30AF478270D}"/>
                </a:ext>
              </a:extLst>
            </p:cNvPr>
            <p:cNvSpPr>
              <a:spLocks noChangeArrowheads="1"/>
            </p:cNvSpPr>
            <p:nvPr/>
          </p:nvSpPr>
          <p:spPr bwMode="auto">
            <a:xfrm>
              <a:off x="4059" y="3412"/>
              <a:ext cx="56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6109" name="Rectangle 49">
              <a:extLst>
                <a:ext uri="{FF2B5EF4-FFF2-40B4-BE49-F238E27FC236}">
                  <a16:creationId xmlns:a16="http://schemas.microsoft.com/office/drawing/2014/main" id="{C200F669-6999-2B6B-CAED-F1C4B6269466}"/>
                </a:ext>
              </a:extLst>
            </p:cNvPr>
            <p:cNvSpPr>
              <a:spLocks noChangeArrowheads="1"/>
            </p:cNvSpPr>
            <p:nvPr/>
          </p:nvSpPr>
          <p:spPr bwMode="auto">
            <a:xfrm>
              <a:off x="3532" y="3412"/>
              <a:ext cx="52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6110" name="Rectangle 50">
              <a:extLst>
                <a:ext uri="{FF2B5EF4-FFF2-40B4-BE49-F238E27FC236}">
                  <a16:creationId xmlns:a16="http://schemas.microsoft.com/office/drawing/2014/main" id="{C0BC7F11-42A4-0AA4-07C1-F06D466CE1D9}"/>
                </a:ext>
              </a:extLst>
            </p:cNvPr>
            <p:cNvSpPr>
              <a:spLocks noChangeArrowheads="1"/>
            </p:cNvSpPr>
            <p:nvPr/>
          </p:nvSpPr>
          <p:spPr bwMode="auto">
            <a:xfrm>
              <a:off x="2987" y="3412"/>
              <a:ext cx="545"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6111" name="Rectangle 51">
              <a:extLst>
                <a:ext uri="{FF2B5EF4-FFF2-40B4-BE49-F238E27FC236}">
                  <a16:creationId xmlns:a16="http://schemas.microsoft.com/office/drawing/2014/main" id="{ACC9C790-FC7E-36A5-2E51-84D84FAE74C7}"/>
                </a:ext>
              </a:extLst>
            </p:cNvPr>
            <p:cNvSpPr>
              <a:spLocks noChangeArrowheads="1"/>
            </p:cNvSpPr>
            <p:nvPr/>
          </p:nvSpPr>
          <p:spPr bwMode="auto">
            <a:xfrm>
              <a:off x="2475" y="3412"/>
              <a:ext cx="512"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6112" name="Rectangle 52">
              <a:extLst>
                <a:ext uri="{FF2B5EF4-FFF2-40B4-BE49-F238E27FC236}">
                  <a16:creationId xmlns:a16="http://schemas.microsoft.com/office/drawing/2014/main" id="{2E4582DC-B8BF-1DCB-59BE-AB2B8B4983CE}"/>
                </a:ext>
              </a:extLst>
            </p:cNvPr>
            <p:cNvSpPr>
              <a:spLocks noChangeArrowheads="1"/>
            </p:cNvSpPr>
            <p:nvPr/>
          </p:nvSpPr>
          <p:spPr bwMode="auto">
            <a:xfrm>
              <a:off x="2178" y="3412"/>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6113" name="Rectangle 53">
              <a:extLst>
                <a:ext uri="{FF2B5EF4-FFF2-40B4-BE49-F238E27FC236}">
                  <a16:creationId xmlns:a16="http://schemas.microsoft.com/office/drawing/2014/main" id="{A50A485C-58E1-9EB5-F459-73E8CCDE714D}"/>
                </a:ext>
              </a:extLst>
            </p:cNvPr>
            <p:cNvSpPr>
              <a:spLocks noChangeArrowheads="1"/>
            </p:cNvSpPr>
            <p:nvPr/>
          </p:nvSpPr>
          <p:spPr bwMode="auto">
            <a:xfrm>
              <a:off x="1881" y="3412"/>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6114" name="Rectangle 54">
              <a:extLst>
                <a:ext uri="{FF2B5EF4-FFF2-40B4-BE49-F238E27FC236}">
                  <a16:creationId xmlns:a16="http://schemas.microsoft.com/office/drawing/2014/main" id="{07D9B0D3-C4E4-F086-78FA-70F9B0D8AC9A}"/>
                </a:ext>
              </a:extLst>
            </p:cNvPr>
            <p:cNvSpPr>
              <a:spLocks noChangeArrowheads="1"/>
            </p:cNvSpPr>
            <p:nvPr/>
          </p:nvSpPr>
          <p:spPr bwMode="auto">
            <a:xfrm>
              <a:off x="1584" y="3412"/>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6115" name="Rectangle 55">
              <a:extLst>
                <a:ext uri="{FF2B5EF4-FFF2-40B4-BE49-F238E27FC236}">
                  <a16:creationId xmlns:a16="http://schemas.microsoft.com/office/drawing/2014/main" id="{F8139C57-ECF7-14ED-3178-DCBEA0A1E3E2}"/>
                </a:ext>
              </a:extLst>
            </p:cNvPr>
            <p:cNvSpPr>
              <a:spLocks noChangeArrowheads="1"/>
            </p:cNvSpPr>
            <p:nvPr/>
          </p:nvSpPr>
          <p:spPr bwMode="auto">
            <a:xfrm>
              <a:off x="1286" y="3412"/>
              <a:ext cx="298"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6116" name="Rectangle 56">
              <a:extLst>
                <a:ext uri="{FF2B5EF4-FFF2-40B4-BE49-F238E27FC236}">
                  <a16:creationId xmlns:a16="http://schemas.microsoft.com/office/drawing/2014/main" id="{D3DA09CA-BBC8-88F0-4B16-39CE7D100CA6}"/>
                </a:ext>
              </a:extLst>
            </p:cNvPr>
            <p:cNvSpPr>
              <a:spLocks noChangeArrowheads="1"/>
            </p:cNvSpPr>
            <p:nvPr/>
          </p:nvSpPr>
          <p:spPr bwMode="auto">
            <a:xfrm>
              <a:off x="656" y="3412"/>
              <a:ext cx="630"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b="0">
                  <a:solidFill>
                    <a:srgbClr val="000066"/>
                  </a:solidFill>
                  <a:latin typeface="Times New Roman" panose="02020603050405020304" pitchFamily="18" charset="0"/>
                  <a:cs typeface="Times New Roman" panose="02020603050405020304" pitchFamily="18" charset="0"/>
                </a:rPr>
                <a:t>8</a:t>
              </a:r>
              <a:endParaRPr lang="en-US" altLang="zh-CN" sz="2000" b="0">
                <a:solidFill>
                  <a:srgbClr val="000066"/>
                </a:solidFill>
                <a:latin typeface="Arial" panose="020B0604020202020204" pitchFamily="34" charset="0"/>
              </a:endParaRPr>
            </a:p>
          </p:txBody>
        </p:sp>
        <p:sp>
          <p:nvSpPr>
            <p:cNvPr id="46117" name="Rectangle 57">
              <a:extLst>
                <a:ext uri="{FF2B5EF4-FFF2-40B4-BE49-F238E27FC236}">
                  <a16:creationId xmlns:a16="http://schemas.microsoft.com/office/drawing/2014/main" id="{17E22E29-210A-2475-4C88-D57CD8CB2FB9}"/>
                </a:ext>
              </a:extLst>
            </p:cNvPr>
            <p:cNvSpPr>
              <a:spLocks noChangeArrowheads="1"/>
            </p:cNvSpPr>
            <p:nvPr/>
          </p:nvSpPr>
          <p:spPr bwMode="auto">
            <a:xfrm>
              <a:off x="4059" y="3209"/>
              <a:ext cx="567"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6118" name="Rectangle 58">
              <a:extLst>
                <a:ext uri="{FF2B5EF4-FFF2-40B4-BE49-F238E27FC236}">
                  <a16:creationId xmlns:a16="http://schemas.microsoft.com/office/drawing/2014/main" id="{D54A5B44-BAD2-0D25-8B69-103009A33230}"/>
                </a:ext>
              </a:extLst>
            </p:cNvPr>
            <p:cNvSpPr>
              <a:spLocks noChangeArrowheads="1"/>
            </p:cNvSpPr>
            <p:nvPr/>
          </p:nvSpPr>
          <p:spPr bwMode="auto">
            <a:xfrm>
              <a:off x="3532" y="3209"/>
              <a:ext cx="527"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6119" name="Rectangle 59">
              <a:extLst>
                <a:ext uri="{FF2B5EF4-FFF2-40B4-BE49-F238E27FC236}">
                  <a16:creationId xmlns:a16="http://schemas.microsoft.com/office/drawing/2014/main" id="{AFD2B786-B871-C3C1-D288-6DDCE5012BF2}"/>
                </a:ext>
              </a:extLst>
            </p:cNvPr>
            <p:cNvSpPr>
              <a:spLocks noChangeArrowheads="1"/>
            </p:cNvSpPr>
            <p:nvPr/>
          </p:nvSpPr>
          <p:spPr bwMode="auto">
            <a:xfrm>
              <a:off x="2987" y="3209"/>
              <a:ext cx="545"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6120" name="Rectangle 60">
              <a:extLst>
                <a:ext uri="{FF2B5EF4-FFF2-40B4-BE49-F238E27FC236}">
                  <a16:creationId xmlns:a16="http://schemas.microsoft.com/office/drawing/2014/main" id="{775DD7D3-0A3F-AB49-E51C-FBC5F37049ED}"/>
                </a:ext>
              </a:extLst>
            </p:cNvPr>
            <p:cNvSpPr>
              <a:spLocks noChangeArrowheads="1"/>
            </p:cNvSpPr>
            <p:nvPr/>
          </p:nvSpPr>
          <p:spPr bwMode="auto">
            <a:xfrm>
              <a:off x="2475" y="3209"/>
              <a:ext cx="512"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6121" name="Rectangle 61">
              <a:extLst>
                <a:ext uri="{FF2B5EF4-FFF2-40B4-BE49-F238E27FC236}">
                  <a16:creationId xmlns:a16="http://schemas.microsoft.com/office/drawing/2014/main" id="{7DFC8230-27E3-725F-2F5C-3358709F64D0}"/>
                </a:ext>
              </a:extLst>
            </p:cNvPr>
            <p:cNvSpPr>
              <a:spLocks noChangeArrowheads="1"/>
            </p:cNvSpPr>
            <p:nvPr/>
          </p:nvSpPr>
          <p:spPr bwMode="auto">
            <a:xfrm>
              <a:off x="2178" y="3209"/>
              <a:ext cx="297"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6122" name="Rectangle 62">
              <a:extLst>
                <a:ext uri="{FF2B5EF4-FFF2-40B4-BE49-F238E27FC236}">
                  <a16:creationId xmlns:a16="http://schemas.microsoft.com/office/drawing/2014/main" id="{7A116FE0-A3E4-407E-6571-37597B17529D}"/>
                </a:ext>
              </a:extLst>
            </p:cNvPr>
            <p:cNvSpPr>
              <a:spLocks noChangeArrowheads="1"/>
            </p:cNvSpPr>
            <p:nvPr/>
          </p:nvSpPr>
          <p:spPr bwMode="auto">
            <a:xfrm>
              <a:off x="1881" y="3209"/>
              <a:ext cx="297"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6123" name="Rectangle 63">
              <a:extLst>
                <a:ext uri="{FF2B5EF4-FFF2-40B4-BE49-F238E27FC236}">
                  <a16:creationId xmlns:a16="http://schemas.microsoft.com/office/drawing/2014/main" id="{43C28258-ACF8-6B4D-17B4-902749A7768E}"/>
                </a:ext>
              </a:extLst>
            </p:cNvPr>
            <p:cNvSpPr>
              <a:spLocks noChangeArrowheads="1"/>
            </p:cNvSpPr>
            <p:nvPr/>
          </p:nvSpPr>
          <p:spPr bwMode="auto">
            <a:xfrm>
              <a:off x="1584" y="3209"/>
              <a:ext cx="297"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6124" name="Rectangle 64">
              <a:extLst>
                <a:ext uri="{FF2B5EF4-FFF2-40B4-BE49-F238E27FC236}">
                  <a16:creationId xmlns:a16="http://schemas.microsoft.com/office/drawing/2014/main" id="{7AB62D3F-1DCA-4D85-E667-3F06FB561424}"/>
                </a:ext>
              </a:extLst>
            </p:cNvPr>
            <p:cNvSpPr>
              <a:spLocks noChangeArrowheads="1"/>
            </p:cNvSpPr>
            <p:nvPr/>
          </p:nvSpPr>
          <p:spPr bwMode="auto">
            <a:xfrm>
              <a:off x="1286" y="3209"/>
              <a:ext cx="298"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6125" name="Rectangle 65">
              <a:extLst>
                <a:ext uri="{FF2B5EF4-FFF2-40B4-BE49-F238E27FC236}">
                  <a16:creationId xmlns:a16="http://schemas.microsoft.com/office/drawing/2014/main" id="{C51D3A21-3076-6701-8E8D-0B528FF31CE5}"/>
                </a:ext>
              </a:extLst>
            </p:cNvPr>
            <p:cNvSpPr>
              <a:spLocks noChangeArrowheads="1"/>
            </p:cNvSpPr>
            <p:nvPr/>
          </p:nvSpPr>
          <p:spPr bwMode="auto">
            <a:xfrm>
              <a:off x="656" y="3209"/>
              <a:ext cx="630"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b="0">
                  <a:solidFill>
                    <a:srgbClr val="000066"/>
                  </a:solidFill>
                  <a:latin typeface="Times New Roman" panose="02020603050405020304" pitchFamily="18" charset="0"/>
                  <a:cs typeface="Times New Roman" panose="02020603050405020304" pitchFamily="18" charset="0"/>
                </a:rPr>
                <a:t>7</a:t>
              </a:r>
              <a:endParaRPr lang="en-US" altLang="zh-CN" sz="2000" b="0">
                <a:solidFill>
                  <a:srgbClr val="000066"/>
                </a:solidFill>
                <a:latin typeface="Arial" panose="020B0604020202020204" pitchFamily="34" charset="0"/>
              </a:endParaRPr>
            </a:p>
          </p:txBody>
        </p:sp>
        <p:sp>
          <p:nvSpPr>
            <p:cNvPr id="46126" name="Rectangle 66">
              <a:extLst>
                <a:ext uri="{FF2B5EF4-FFF2-40B4-BE49-F238E27FC236}">
                  <a16:creationId xmlns:a16="http://schemas.microsoft.com/office/drawing/2014/main" id="{1EFE9558-0E32-A14F-3E8C-DCC15F2449B3}"/>
                </a:ext>
              </a:extLst>
            </p:cNvPr>
            <p:cNvSpPr>
              <a:spLocks noChangeArrowheads="1"/>
            </p:cNvSpPr>
            <p:nvPr/>
          </p:nvSpPr>
          <p:spPr bwMode="auto">
            <a:xfrm>
              <a:off x="4059" y="3007"/>
              <a:ext cx="56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6127" name="Rectangle 67">
              <a:extLst>
                <a:ext uri="{FF2B5EF4-FFF2-40B4-BE49-F238E27FC236}">
                  <a16:creationId xmlns:a16="http://schemas.microsoft.com/office/drawing/2014/main" id="{25AFEB41-9158-DACA-F7C0-C32D4E4DEC90}"/>
                </a:ext>
              </a:extLst>
            </p:cNvPr>
            <p:cNvSpPr>
              <a:spLocks noChangeArrowheads="1"/>
            </p:cNvSpPr>
            <p:nvPr/>
          </p:nvSpPr>
          <p:spPr bwMode="auto">
            <a:xfrm>
              <a:off x="3532" y="3007"/>
              <a:ext cx="52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6128" name="Rectangle 68">
              <a:extLst>
                <a:ext uri="{FF2B5EF4-FFF2-40B4-BE49-F238E27FC236}">
                  <a16:creationId xmlns:a16="http://schemas.microsoft.com/office/drawing/2014/main" id="{66040996-A8C8-7574-047C-33D332E8D2D0}"/>
                </a:ext>
              </a:extLst>
            </p:cNvPr>
            <p:cNvSpPr>
              <a:spLocks noChangeArrowheads="1"/>
            </p:cNvSpPr>
            <p:nvPr/>
          </p:nvSpPr>
          <p:spPr bwMode="auto">
            <a:xfrm>
              <a:off x="2987" y="3007"/>
              <a:ext cx="545"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6129" name="Rectangle 69">
              <a:extLst>
                <a:ext uri="{FF2B5EF4-FFF2-40B4-BE49-F238E27FC236}">
                  <a16:creationId xmlns:a16="http://schemas.microsoft.com/office/drawing/2014/main" id="{E10AD40D-093F-A1F0-C934-202BFC557210}"/>
                </a:ext>
              </a:extLst>
            </p:cNvPr>
            <p:cNvSpPr>
              <a:spLocks noChangeArrowheads="1"/>
            </p:cNvSpPr>
            <p:nvPr/>
          </p:nvSpPr>
          <p:spPr bwMode="auto">
            <a:xfrm>
              <a:off x="2475" y="3007"/>
              <a:ext cx="512"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6130" name="Rectangle 70">
              <a:extLst>
                <a:ext uri="{FF2B5EF4-FFF2-40B4-BE49-F238E27FC236}">
                  <a16:creationId xmlns:a16="http://schemas.microsoft.com/office/drawing/2014/main" id="{56A41689-5EE5-A75D-4C01-372D34BFF2F5}"/>
                </a:ext>
              </a:extLst>
            </p:cNvPr>
            <p:cNvSpPr>
              <a:spLocks noChangeArrowheads="1"/>
            </p:cNvSpPr>
            <p:nvPr/>
          </p:nvSpPr>
          <p:spPr bwMode="auto">
            <a:xfrm>
              <a:off x="2178" y="3007"/>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6131" name="Rectangle 71">
              <a:extLst>
                <a:ext uri="{FF2B5EF4-FFF2-40B4-BE49-F238E27FC236}">
                  <a16:creationId xmlns:a16="http://schemas.microsoft.com/office/drawing/2014/main" id="{1E264584-E794-BC7D-9C69-B467B283C379}"/>
                </a:ext>
              </a:extLst>
            </p:cNvPr>
            <p:cNvSpPr>
              <a:spLocks noChangeArrowheads="1"/>
            </p:cNvSpPr>
            <p:nvPr/>
          </p:nvSpPr>
          <p:spPr bwMode="auto">
            <a:xfrm>
              <a:off x="1881" y="3007"/>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6132" name="Rectangle 72">
              <a:extLst>
                <a:ext uri="{FF2B5EF4-FFF2-40B4-BE49-F238E27FC236}">
                  <a16:creationId xmlns:a16="http://schemas.microsoft.com/office/drawing/2014/main" id="{A8F9F8BF-2F4A-41C7-D4D7-D582777ED6E9}"/>
                </a:ext>
              </a:extLst>
            </p:cNvPr>
            <p:cNvSpPr>
              <a:spLocks noChangeArrowheads="1"/>
            </p:cNvSpPr>
            <p:nvPr/>
          </p:nvSpPr>
          <p:spPr bwMode="auto">
            <a:xfrm>
              <a:off x="1584" y="3007"/>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6133" name="Rectangle 73">
              <a:extLst>
                <a:ext uri="{FF2B5EF4-FFF2-40B4-BE49-F238E27FC236}">
                  <a16:creationId xmlns:a16="http://schemas.microsoft.com/office/drawing/2014/main" id="{6A7BA7D7-5E27-26FF-C7B5-28FF97C9CB66}"/>
                </a:ext>
              </a:extLst>
            </p:cNvPr>
            <p:cNvSpPr>
              <a:spLocks noChangeArrowheads="1"/>
            </p:cNvSpPr>
            <p:nvPr/>
          </p:nvSpPr>
          <p:spPr bwMode="auto">
            <a:xfrm>
              <a:off x="1286" y="3007"/>
              <a:ext cx="298"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6134" name="Rectangle 74">
              <a:extLst>
                <a:ext uri="{FF2B5EF4-FFF2-40B4-BE49-F238E27FC236}">
                  <a16:creationId xmlns:a16="http://schemas.microsoft.com/office/drawing/2014/main" id="{6B159976-C3EA-B40B-6186-D25A1B037C92}"/>
                </a:ext>
              </a:extLst>
            </p:cNvPr>
            <p:cNvSpPr>
              <a:spLocks noChangeArrowheads="1"/>
            </p:cNvSpPr>
            <p:nvPr/>
          </p:nvSpPr>
          <p:spPr bwMode="auto">
            <a:xfrm>
              <a:off x="656" y="3007"/>
              <a:ext cx="630"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b="0">
                  <a:solidFill>
                    <a:srgbClr val="000066"/>
                  </a:solidFill>
                  <a:latin typeface="Times New Roman" panose="02020603050405020304" pitchFamily="18" charset="0"/>
                  <a:cs typeface="Times New Roman" panose="02020603050405020304" pitchFamily="18" charset="0"/>
                </a:rPr>
                <a:t>6</a:t>
              </a:r>
              <a:endParaRPr lang="en-US" altLang="zh-CN" sz="2000" b="0">
                <a:solidFill>
                  <a:srgbClr val="000066"/>
                </a:solidFill>
                <a:latin typeface="Arial" panose="020B0604020202020204" pitchFamily="34" charset="0"/>
              </a:endParaRPr>
            </a:p>
          </p:txBody>
        </p:sp>
        <p:sp>
          <p:nvSpPr>
            <p:cNvPr id="46135" name="Rectangle 75">
              <a:extLst>
                <a:ext uri="{FF2B5EF4-FFF2-40B4-BE49-F238E27FC236}">
                  <a16:creationId xmlns:a16="http://schemas.microsoft.com/office/drawing/2014/main" id="{E64FB298-16CB-7ED2-D93A-2ACB85E38D1E}"/>
                </a:ext>
              </a:extLst>
            </p:cNvPr>
            <p:cNvSpPr>
              <a:spLocks noChangeArrowheads="1"/>
            </p:cNvSpPr>
            <p:nvPr/>
          </p:nvSpPr>
          <p:spPr bwMode="auto">
            <a:xfrm>
              <a:off x="4059" y="2805"/>
              <a:ext cx="56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6136" name="Rectangle 76">
              <a:extLst>
                <a:ext uri="{FF2B5EF4-FFF2-40B4-BE49-F238E27FC236}">
                  <a16:creationId xmlns:a16="http://schemas.microsoft.com/office/drawing/2014/main" id="{614A1D2E-4CF3-0FAB-935B-792AB8BDF29A}"/>
                </a:ext>
              </a:extLst>
            </p:cNvPr>
            <p:cNvSpPr>
              <a:spLocks noChangeArrowheads="1"/>
            </p:cNvSpPr>
            <p:nvPr/>
          </p:nvSpPr>
          <p:spPr bwMode="auto">
            <a:xfrm>
              <a:off x="3532" y="2805"/>
              <a:ext cx="52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6137" name="Rectangle 77">
              <a:extLst>
                <a:ext uri="{FF2B5EF4-FFF2-40B4-BE49-F238E27FC236}">
                  <a16:creationId xmlns:a16="http://schemas.microsoft.com/office/drawing/2014/main" id="{5532DC38-1FCF-4B60-C41D-74F3B1E8A7F5}"/>
                </a:ext>
              </a:extLst>
            </p:cNvPr>
            <p:cNvSpPr>
              <a:spLocks noChangeArrowheads="1"/>
            </p:cNvSpPr>
            <p:nvPr/>
          </p:nvSpPr>
          <p:spPr bwMode="auto">
            <a:xfrm>
              <a:off x="2987" y="2805"/>
              <a:ext cx="545"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6138" name="Rectangle 78">
              <a:extLst>
                <a:ext uri="{FF2B5EF4-FFF2-40B4-BE49-F238E27FC236}">
                  <a16:creationId xmlns:a16="http://schemas.microsoft.com/office/drawing/2014/main" id="{F48A1E47-1DDF-643A-3483-E9182363CB80}"/>
                </a:ext>
              </a:extLst>
            </p:cNvPr>
            <p:cNvSpPr>
              <a:spLocks noChangeArrowheads="1"/>
            </p:cNvSpPr>
            <p:nvPr/>
          </p:nvSpPr>
          <p:spPr bwMode="auto">
            <a:xfrm>
              <a:off x="2475" y="2805"/>
              <a:ext cx="512"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6139" name="Rectangle 79">
              <a:extLst>
                <a:ext uri="{FF2B5EF4-FFF2-40B4-BE49-F238E27FC236}">
                  <a16:creationId xmlns:a16="http://schemas.microsoft.com/office/drawing/2014/main" id="{A8D34D0E-4187-9CB6-5528-0D4EE813D8E7}"/>
                </a:ext>
              </a:extLst>
            </p:cNvPr>
            <p:cNvSpPr>
              <a:spLocks noChangeArrowheads="1"/>
            </p:cNvSpPr>
            <p:nvPr/>
          </p:nvSpPr>
          <p:spPr bwMode="auto">
            <a:xfrm>
              <a:off x="2178" y="2805"/>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6140" name="Rectangle 80">
              <a:extLst>
                <a:ext uri="{FF2B5EF4-FFF2-40B4-BE49-F238E27FC236}">
                  <a16:creationId xmlns:a16="http://schemas.microsoft.com/office/drawing/2014/main" id="{A3A58B9D-C5B5-62E3-5EB5-4DD8925D8B48}"/>
                </a:ext>
              </a:extLst>
            </p:cNvPr>
            <p:cNvSpPr>
              <a:spLocks noChangeArrowheads="1"/>
            </p:cNvSpPr>
            <p:nvPr/>
          </p:nvSpPr>
          <p:spPr bwMode="auto">
            <a:xfrm>
              <a:off x="1881" y="2805"/>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6141" name="Rectangle 81">
              <a:extLst>
                <a:ext uri="{FF2B5EF4-FFF2-40B4-BE49-F238E27FC236}">
                  <a16:creationId xmlns:a16="http://schemas.microsoft.com/office/drawing/2014/main" id="{A5C9E1EA-0CBB-0DC1-8199-C679D47A5AE7}"/>
                </a:ext>
              </a:extLst>
            </p:cNvPr>
            <p:cNvSpPr>
              <a:spLocks noChangeArrowheads="1"/>
            </p:cNvSpPr>
            <p:nvPr/>
          </p:nvSpPr>
          <p:spPr bwMode="auto">
            <a:xfrm>
              <a:off x="1584" y="2805"/>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6142" name="Rectangle 82">
              <a:extLst>
                <a:ext uri="{FF2B5EF4-FFF2-40B4-BE49-F238E27FC236}">
                  <a16:creationId xmlns:a16="http://schemas.microsoft.com/office/drawing/2014/main" id="{0CE6EBF1-A9BD-614E-A9BA-A4F1C290137D}"/>
                </a:ext>
              </a:extLst>
            </p:cNvPr>
            <p:cNvSpPr>
              <a:spLocks noChangeArrowheads="1"/>
            </p:cNvSpPr>
            <p:nvPr/>
          </p:nvSpPr>
          <p:spPr bwMode="auto">
            <a:xfrm>
              <a:off x="1286" y="2805"/>
              <a:ext cx="298"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6143" name="Rectangle 83">
              <a:extLst>
                <a:ext uri="{FF2B5EF4-FFF2-40B4-BE49-F238E27FC236}">
                  <a16:creationId xmlns:a16="http://schemas.microsoft.com/office/drawing/2014/main" id="{011F6FAF-7998-2B2C-BD5F-B491D8928BD6}"/>
                </a:ext>
              </a:extLst>
            </p:cNvPr>
            <p:cNvSpPr>
              <a:spLocks noChangeArrowheads="1"/>
            </p:cNvSpPr>
            <p:nvPr/>
          </p:nvSpPr>
          <p:spPr bwMode="auto">
            <a:xfrm>
              <a:off x="656" y="2805"/>
              <a:ext cx="630"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b="0">
                  <a:solidFill>
                    <a:srgbClr val="000066"/>
                  </a:solidFill>
                  <a:latin typeface="Times New Roman" panose="02020603050405020304" pitchFamily="18" charset="0"/>
                  <a:cs typeface="Times New Roman" panose="02020603050405020304" pitchFamily="18" charset="0"/>
                </a:rPr>
                <a:t>5</a:t>
              </a:r>
              <a:endParaRPr lang="en-US" altLang="zh-CN" sz="2000" b="0">
                <a:solidFill>
                  <a:srgbClr val="000066"/>
                </a:solidFill>
                <a:latin typeface="Arial" panose="020B0604020202020204" pitchFamily="34" charset="0"/>
              </a:endParaRPr>
            </a:p>
          </p:txBody>
        </p:sp>
        <p:sp>
          <p:nvSpPr>
            <p:cNvPr id="46144" name="Rectangle 84">
              <a:extLst>
                <a:ext uri="{FF2B5EF4-FFF2-40B4-BE49-F238E27FC236}">
                  <a16:creationId xmlns:a16="http://schemas.microsoft.com/office/drawing/2014/main" id="{EA386B8B-C0EE-5061-DC25-0DF2769A4683}"/>
                </a:ext>
              </a:extLst>
            </p:cNvPr>
            <p:cNvSpPr>
              <a:spLocks noChangeArrowheads="1"/>
            </p:cNvSpPr>
            <p:nvPr/>
          </p:nvSpPr>
          <p:spPr bwMode="auto">
            <a:xfrm>
              <a:off x="4059" y="2603"/>
              <a:ext cx="56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6145" name="Rectangle 85">
              <a:extLst>
                <a:ext uri="{FF2B5EF4-FFF2-40B4-BE49-F238E27FC236}">
                  <a16:creationId xmlns:a16="http://schemas.microsoft.com/office/drawing/2014/main" id="{1ADBD952-7038-B19C-3DE2-EE283308B480}"/>
                </a:ext>
              </a:extLst>
            </p:cNvPr>
            <p:cNvSpPr>
              <a:spLocks noChangeArrowheads="1"/>
            </p:cNvSpPr>
            <p:nvPr/>
          </p:nvSpPr>
          <p:spPr bwMode="auto">
            <a:xfrm>
              <a:off x="3532" y="2603"/>
              <a:ext cx="52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6146" name="Rectangle 86">
              <a:extLst>
                <a:ext uri="{FF2B5EF4-FFF2-40B4-BE49-F238E27FC236}">
                  <a16:creationId xmlns:a16="http://schemas.microsoft.com/office/drawing/2014/main" id="{435D0462-5AF0-4FD7-EAF7-8452452BF218}"/>
                </a:ext>
              </a:extLst>
            </p:cNvPr>
            <p:cNvSpPr>
              <a:spLocks noChangeArrowheads="1"/>
            </p:cNvSpPr>
            <p:nvPr/>
          </p:nvSpPr>
          <p:spPr bwMode="auto">
            <a:xfrm>
              <a:off x="2987" y="2603"/>
              <a:ext cx="545"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6147" name="Rectangle 87">
              <a:extLst>
                <a:ext uri="{FF2B5EF4-FFF2-40B4-BE49-F238E27FC236}">
                  <a16:creationId xmlns:a16="http://schemas.microsoft.com/office/drawing/2014/main" id="{964F2B4E-CD43-6E0B-AAA9-EBF37CB9EAE9}"/>
                </a:ext>
              </a:extLst>
            </p:cNvPr>
            <p:cNvSpPr>
              <a:spLocks noChangeArrowheads="1"/>
            </p:cNvSpPr>
            <p:nvPr/>
          </p:nvSpPr>
          <p:spPr bwMode="auto">
            <a:xfrm>
              <a:off x="2475" y="2603"/>
              <a:ext cx="512"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6148" name="Rectangle 88">
              <a:extLst>
                <a:ext uri="{FF2B5EF4-FFF2-40B4-BE49-F238E27FC236}">
                  <a16:creationId xmlns:a16="http://schemas.microsoft.com/office/drawing/2014/main" id="{51E11AF3-761A-02EF-7BB2-63D5BA84EC52}"/>
                </a:ext>
              </a:extLst>
            </p:cNvPr>
            <p:cNvSpPr>
              <a:spLocks noChangeArrowheads="1"/>
            </p:cNvSpPr>
            <p:nvPr/>
          </p:nvSpPr>
          <p:spPr bwMode="auto">
            <a:xfrm>
              <a:off x="2178" y="2603"/>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6149" name="Rectangle 89">
              <a:extLst>
                <a:ext uri="{FF2B5EF4-FFF2-40B4-BE49-F238E27FC236}">
                  <a16:creationId xmlns:a16="http://schemas.microsoft.com/office/drawing/2014/main" id="{8C484CF4-1937-7791-5499-33607648B00E}"/>
                </a:ext>
              </a:extLst>
            </p:cNvPr>
            <p:cNvSpPr>
              <a:spLocks noChangeArrowheads="1"/>
            </p:cNvSpPr>
            <p:nvPr/>
          </p:nvSpPr>
          <p:spPr bwMode="auto">
            <a:xfrm>
              <a:off x="1881" y="2603"/>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6150" name="Rectangle 90">
              <a:extLst>
                <a:ext uri="{FF2B5EF4-FFF2-40B4-BE49-F238E27FC236}">
                  <a16:creationId xmlns:a16="http://schemas.microsoft.com/office/drawing/2014/main" id="{235A8EE0-9069-92A6-1F6B-646CC8F2F1DF}"/>
                </a:ext>
              </a:extLst>
            </p:cNvPr>
            <p:cNvSpPr>
              <a:spLocks noChangeArrowheads="1"/>
            </p:cNvSpPr>
            <p:nvPr/>
          </p:nvSpPr>
          <p:spPr bwMode="auto">
            <a:xfrm>
              <a:off x="1584" y="2603"/>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6151" name="Rectangle 91">
              <a:extLst>
                <a:ext uri="{FF2B5EF4-FFF2-40B4-BE49-F238E27FC236}">
                  <a16:creationId xmlns:a16="http://schemas.microsoft.com/office/drawing/2014/main" id="{2991FCE5-408E-D7C3-D6A1-2E985079FFBE}"/>
                </a:ext>
              </a:extLst>
            </p:cNvPr>
            <p:cNvSpPr>
              <a:spLocks noChangeArrowheads="1"/>
            </p:cNvSpPr>
            <p:nvPr/>
          </p:nvSpPr>
          <p:spPr bwMode="auto">
            <a:xfrm>
              <a:off x="1286" y="2603"/>
              <a:ext cx="298"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6152" name="Rectangle 92">
              <a:extLst>
                <a:ext uri="{FF2B5EF4-FFF2-40B4-BE49-F238E27FC236}">
                  <a16:creationId xmlns:a16="http://schemas.microsoft.com/office/drawing/2014/main" id="{D4A9424B-25BE-BF92-4557-1D81FACB0BC4}"/>
                </a:ext>
              </a:extLst>
            </p:cNvPr>
            <p:cNvSpPr>
              <a:spLocks noChangeArrowheads="1"/>
            </p:cNvSpPr>
            <p:nvPr/>
          </p:nvSpPr>
          <p:spPr bwMode="auto">
            <a:xfrm>
              <a:off x="656" y="2603"/>
              <a:ext cx="630"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b="0">
                  <a:solidFill>
                    <a:srgbClr val="000066"/>
                  </a:solidFill>
                  <a:latin typeface="Times New Roman" panose="02020603050405020304" pitchFamily="18" charset="0"/>
                  <a:cs typeface="Times New Roman" panose="02020603050405020304" pitchFamily="18" charset="0"/>
                </a:rPr>
                <a:t>4</a:t>
              </a:r>
              <a:endParaRPr lang="en-US" altLang="zh-CN" sz="2000" b="0">
                <a:solidFill>
                  <a:srgbClr val="000066"/>
                </a:solidFill>
                <a:latin typeface="Arial" panose="020B0604020202020204" pitchFamily="34" charset="0"/>
              </a:endParaRPr>
            </a:p>
          </p:txBody>
        </p:sp>
        <p:sp>
          <p:nvSpPr>
            <p:cNvPr id="46153" name="Rectangle 93">
              <a:extLst>
                <a:ext uri="{FF2B5EF4-FFF2-40B4-BE49-F238E27FC236}">
                  <a16:creationId xmlns:a16="http://schemas.microsoft.com/office/drawing/2014/main" id="{65EF7FEE-8EC7-9B92-8A57-638DBB7377BB}"/>
                </a:ext>
              </a:extLst>
            </p:cNvPr>
            <p:cNvSpPr>
              <a:spLocks noChangeArrowheads="1"/>
            </p:cNvSpPr>
            <p:nvPr/>
          </p:nvSpPr>
          <p:spPr bwMode="auto">
            <a:xfrm>
              <a:off x="4059" y="2401"/>
              <a:ext cx="56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6154" name="Rectangle 94">
              <a:extLst>
                <a:ext uri="{FF2B5EF4-FFF2-40B4-BE49-F238E27FC236}">
                  <a16:creationId xmlns:a16="http://schemas.microsoft.com/office/drawing/2014/main" id="{98FBEB20-9CD5-B680-B1D2-5AA5BB35E142}"/>
                </a:ext>
              </a:extLst>
            </p:cNvPr>
            <p:cNvSpPr>
              <a:spLocks noChangeArrowheads="1"/>
            </p:cNvSpPr>
            <p:nvPr/>
          </p:nvSpPr>
          <p:spPr bwMode="auto">
            <a:xfrm>
              <a:off x="3532" y="2401"/>
              <a:ext cx="52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6155" name="Rectangle 95">
              <a:extLst>
                <a:ext uri="{FF2B5EF4-FFF2-40B4-BE49-F238E27FC236}">
                  <a16:creationId xmlns:a16="http://schemas.microsoft.com/office/drawing/2014/main" id="{9FA27313-8F60-5B99-8184-6FAD470A17B2}"/>
                </a:ext>
              </a:extLst>
            </p:cNvPr>
            <p:cNvSpPr>
              <a:spLocks noChangeArrowheads="1"/>
            </p:cNvSpPr>
            <p:nvPr/>
          </p:nvSpPr>
          <p:spPr bwMode="auto">
            <a:xfrm>
              <a:off x="2987" y="2401"/>
              <a:ext cx="545"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6156" name="Rectangle 96">
              <a:extLst>
                <a:ext uri="{FF2B5EF4-FFF2-40B4-BE49-F238E27FC236}">
                  <a16:creationId xmlns:a16="http://schemas.microsoft.com/office/drawing/2014/main" id="{B4B39845-C6ED-1D69-3BAE-288A4E1B9B98}"/>
                </a:ext>
              </a:extLst>
            </p:cNvPr>
            <p:cNvSpPr>
              <a:spLocks noChangeArrowheads="1"/>
            </p:cNvSpPr>
            <p:nvPr/>
          </p:nvSpPr>
          <p:spPr bwMode="auto">
            <a:xfrm>
              <a:off x="2475" y="2401"/>
              <a:ext cx="512"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6157" name="Rectangle 97">
              <a:extLst>
                <a:ext uri="{FF2B5EF4-FFF2-40B4-BE49-F238E27FC236}">
                  <a16:creationId xmlns:a16="http://schemas.microsoft.com/office/drawing/2014/main" id="{66B04997-A0E9-F088-1057-A84E236370B2}"/>
                </a:ext>
              </a:extLst>
            </p:cNvPr>
            <p:cNvSpPr>
              <a:spLocks noChangeArrowheads="1"/>
            </p:cNvSpPr>
            <p:nvPr/>
          </p:nvSpPr>
          <p:spPr bwMode="auto">
            <a:xfrm>
              <a:off x="2178" y="2401"/>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6158" name="Rectangle 98">
              <a:extLst>
                <a:ext uri="{FF2B5EF4-FFF2-40B4-BE49-F238E27FC236}">
                  <a16:creationId xmlns:a16="http://schemas.microsoft.com/office/drawing/2014/main" id="{D1DDC485-ADE7-2224-43D7-C7AD70935D66}"/>
                </a:ext>
              </a:extLst>
            </p:cNvPr>
            <p:cNvSpPr>
              <a:spLocks noChangeArrowheads="1"/>
            </p:cNvSpPr>
            <p:nvPr/>
          </p:nvSpPr>
          <p:spPr bwMode="auto">
            <a:xfrm>
              <a:off x="1881" y="2401"/>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6159" name="Rectangle 99">
              <a:extLst>
                <a:ext uri="{FF2B5EF4-FFF2-40B4-BE49-F238E27FC236}">
                  <a16:creationId xmlns:a16="http://schemas.microsoft.com/office/drawing/2014/main" id="{C31C03CA-F1FD-A177-7BEB-F6FEFBD61FCF}"/>
                </a:ext>
              </a:extLst>
            </p:cNvPr>
            <p:cNvSpPr>
              <a:spLocks noChangeArrowheads="1"/>
            </p:cNvSpPr>
            <p:nvPr/>
          </p:nvSpPr>
          <p:spPr bwMode="auto">
            <a:xfrm>
              <a:off x="1584" y="2401"/>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6160" name="Rectangle 100">
              <a:extLst>
                <a:ext uri="{FF2B5EF4-FFF2-40B4-BE49-F238E27FC236}">
                  <a16:creationId xmlns:a16="http://schemas.microsoft.com/office/drawing/2014/main" id="{1158D771-8D14-B852-16CA-2BF964FE8DC2}"/>
                </a:ext>
              </a:extLst>
            </p:cNvPr>
            <p:cNvSpPr>
              <a:spLocks noChangeArrowheads="1"/>
            </p:cNvSpPr>
            <p:nvPr/>
          </p:nvSpPr>
          <p:spPr bwMode="auto">
            <a:xfrm>
              <a:off x="1286" y="2401"/>
              <a:ext cx="298"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6161" name="Rectangle 101">
              <a:extLst>
                <a:ext uri="{FF2B5EF4-FFF2-40B4-BE49-F238E27FC236}">
                  <a16:creationId xmlns:a16="http://schemas.microsoft.com/office/drawing/2014/main" id="{1D05BDBD-AAD2-BF28-A26C-A6F82DC217D9}"/>
                </a:ext>
              </a:extLst>
            </p:cNvPr>
            <p:cNvSpPr>
              <a:spLocks noChangeArrowheads="1"/>
            </p:cNvSpPr>
            <p:nvPr/>
          </p:nvSpPr>
          <p:spPr bwMode="auto">
            <a:xfrm>
              <a:off x="656" y="2401"/>
              <a:ext cx="630"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b="0">
                  <a:solidFill>
                    <a:srgbClr val="000066"/>
                  </a:solidFill>
                  <a:latin typeface="Times New Roman" panose="02020603050405020304" pitchFamily="18" charset="0"/>
                  <a:cs typeface="Times New Roman" panose="02020603050405020304" pitchFamily="18" charset="0"/>
                </a:rPr>
                <a:t>3</a:t>
              </a:r>
              <a:endParaRPr lang="en-US" altLang="zh-CN" sz="2000" b="0">
                <a:solidFill>
                  <a:srgbClr val="000066"/>
                </a:solidFill>
                <a:latin typeface="Arial" panose="020B0604020202020204" pitchFamily="34" charset="0"/>
              </a:endParaRPr>
            </a:p>
          </p:txBody>
        </p:sp>
        <p:sp>
          <p:nvSpPr>
            <p:cNvPr id="46162" name="Rectangle 102">
              <a:extLst>
                <a:ext uri="{FF2B5EF4-FFF2-40B4-BE49-F238E27FC236}">
                  <a16:creationId xmlns:a16="http://schemas.microsoft.com/office/drawing/2014/main" id="{3CDF4893-1CA0-9DDC-6179-4963E7017AD1}"/>
                </a:ext>
              </a:extLst>
            </p:cNvPr>
            <p:cNvSpPr>
              <a:spLocks noChangeArrowheads="1"/>
            </p:cNvSpPr>
            <p:nvPr/>
          </p:nvSpPr>
          <p:spPr bwMode="auto">
            <a:xfrm>
              <a:off x="4059" y="2198"/>
              <a:ext cx="567"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6163" name="Rectangle 103">
              <a:extLst>
                <a:ext uri="{FF2B5EF4-FFF2-40B4-BE49-F238E27FC236}">
                  <a16:creationId xmlns:a16="http://schemas.microsoft.com/office/drawing/2014/main" id="{849F0775-5B3A-A64E-7347-A1CC36063949}"/>
                </a:ext>
              </a:extLst>
            </p:cNvPr>
            <p:cNvSpPr>
              <a:spLocks noChangeArrowheads="1"/>
            </p:cNvSpPr>
            <p:nvPr/>
          </p:nvSpPr>
          <p:spPr bwMode="auto">
            <a:xfrm>
              <a:off x="3532" y="2198"/>
              <a:ext cx="527"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6164" name="Rectangle 104">
              <a:extLst>
                <a:ext uri="{FF2B5EF4-FFF2-40B4-BE49-F238E27FC236}">
                  <a16:creationId xmlns:a16="http://schemas.microsoft.com/office/drawing/2014/main" id="{038502A0-EE5D-4191-F527-DDD02627F99C}"/>
                </a:ext>
              </a:extLst>
            </p:cNvPr>
            <p:cNvSpPr>
              <a:spLocks noChangeArrowheads="1"/>
            </p:cNvSpPr>
            <p:nvPr/>
          </p:nvSpPr>
          <p:spPr bwMode="auto">
            <a:xfrm>
              <a:off x="2987" y="2198"/>
              <a:ext cx="545"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6165" name="Rectangle 105">
              <a:extLst>
                <a:ext uri="{FF2B5EF4-FFF2-40B4-BE49-F238E27FC236}">
                  <a16:creationId xmlns:a16="http://schemas.microsoft.com/office/drawing/2014/main" id="{A34AB341-94D4-7E60-D8C6-8E96D1F9ED63}"/>
                </a:ext>
              </a:extLst>
            </p:cNvPr>
            <p:cNvSpPr>
              <a:spLocks noChangeArrowheads="1"/>
            </p:cNvSpPr>
            <p:nvPr/>
          </p:nvSpPr>
          <p:spPr bwMode="auto">
            <a:xfrm>
              <a:off x="2475" y="2198"/>
              <a:ext cx="512"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6166" name="Rectangle 106">
              <a:extLst>
                <a:ext uri="{FF2B5EF4-FFF2-40B4-BE49-F238E27FC236}">
                  <a16:creationId xmlns:a16="http://schemas.microsoft.com/office/drawing/2014/main" id="{7B0971AF-92EF-5F1C-C5D2-CF9CAD0DB691}"/>
                </a:ext>
              </a:extLst>
            </p:cNvPr>
            <p:cNvSpPr>
              <a:spLocks noChangeArrowheads="1"/>
            </p:cNvSpPr>
            <p:nvPr/>
          </p:nvSpPr>
          <p:spPr bwMode="auto">
            <a:xfrm>
              <a:off x="2178" y="2198"/>
              <a:ext cx="297"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6167" name="Rectangle 107">
              <a:extLst>
                <a:ext uri="{FF2B5EF4-FFF2-40B4-BE49-F238E27FC236}">
                  <a16:creationId xmlns:a16="http://schemas.microsoft.com/office/drawing/2014/main" id="{5DC75180-1D87-872F-5A21-19A0B0CEA6F2}"/>
                </a:ext>
              </a:extLst>
            </p:cNvPr>
            <p:cNvSpPr>
              <a:spLocks noChangeArrowheads="1"/>
            </p:cNvSpPr>
            <p:nvPr/>
          </p:nvSpPr>
          <p:spPr bwMode="auto">
            <a:xfrm>
              <a:off x="1881" y="2198"/>
              <a:ext cx="297"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6168" name="Rectangle 108">
              <a:extLst>
                <a:ext uri="{FF2B5EF4-FFF2-40B4-BE49-F238E27FC236}">
                  <a16:creationId xmlns:a16="http://schemas.microsoft.com/office/drawing/2014/main" id="{23F1E921-7C62-EDB9-1C8B-25309F036693}"/>
                </a:ext>
              </a:extLst>
            </p:cNvPr>
            <p:cNvSpPr>
              <a:spLocks noChangeArrowheads="1"/>
            </p:cNvSpPr>
            <p:nvPr/>
          </p:nvSpPr>
          <p:spPr bwMode="auto">
            <a:xfrm>
              <a:off x="1584" y="2198"/>
              <a:ext cx="297"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6169" name="Rectangle 109">
              <a:extLst>
                <a:ext uri="{FF2B5EF4-FFF2-40B4-BE49-F238E27FC236}">
                  <a16:creationId xmlns:a16="http://schemas.microsoft.com/office/drawing/2014/main" id="{E74D1120-1C2B-70DF-FB1B-CE79ADD1CCBF}"/>
                </a:ext>
              </a:extLst>
            </p:cNvPr>
            <p:cNvSpPr>
              <a:spLocks noChangeArrowheads="1"/>
            </p:cNvSpPr>
            <p:nvPr/>
          </p:nvSpPr>
          <p:spPr bwMode="auto">
            <a:xfrm>
              <a:off x="1286" y="2198"/>
              <a:ext cx="298"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6170" name="Rectangle 110">
              <a:extLst>
                <a:ext uri="{FF2B5EF4-FFF2-40B4-BE49-F238E27FC236}">
                  <a16:creationId xmlns:a16="http://schemas.microsoft.com/office/drawing/2014/main" id="{233A808E-6827-B3C5-2E8E-A7CD086C33E1}"/>
                </a:ext>
              </a:extLst>
            </p:cNvPr>
            <p:cNvSpPr>
              <a:spLocks noChangeArrowheads="1"/>
            </p:cNvSpPr>
            <p:nvPr/>
          </p:nvSpPr>
          <p:spPr bwMode="auto">
            <a:xfrm>
              <a:off x="656" y="2198"/>
              <a:ext cx="630"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b="0">
                  <a:solidFill>
                    <a:srgbClr val="000066"/>
                  </a:solidFill>
                  <a:latin typeface="Times New Roman" panose="02020603050405020304" pitchFamily="18" charset="0"/>
                  <a:cs typeface="Times New Roman" panose="02020603050405020304" pitchFamily="18" charset="0"/>
                </a:rPr>
                <a:t>2</a:t>
              </a:r>
              <a:endParaRPr lang="en-US" altLang="zh-CN" sz="2000" b="0">
                <a:solidFill>
                  <a:srgbClr val="000066"/>
                </a:solidFill>
                <a:latin typeface="Arial" panose="020B0604020202020204" pitchFamily="34" charset="0"/>
              </a:endParaRPr>
            </a:p>
          </p:txBody>
        </p:sp>
        <p:sp>
          <p:nvSpPr>
            <p:cNvPr id="46171" name="Rectangle 111">
              <a:extLst>
                <a:ext uri="{FF2B5EF4-FFF2-40B4-BE49-F238E27FC236}">
                  <a16:creationId xmlns:a16="http://schemas.microsoft.com/office/drawing/2014/main" id="{6BB8CD58-2251-312E-C640-C026339DE651}"/>
                </a:ext>
              </a:extLst>
            </p:cNvPr>
            <p:cNvSpPr>
              <a:spLocks noChangeArrowheads="1"/>
            </p:cNvSpPr>
            <p:nvPr/>
          </p:nvSpPr>
          <p:spPr bwMode="auto">
            <a:xfrm>
              <a:off x="4059" y="1996"/>
              <a:ext cx="56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6172" name="Rectangle 112">
              <a:extLst>
                <a:ext uri="{FF2B5EF4-FFF2-40B4-BE49-F238E27FC236}">
                  <a16:creationId xmlns:a16="http://schemas.microsoft.com/office/drawing/2014/main" id="{65AADA4B-F57A-8C36-4DE2-B6734D6A41E8}"/>
                </a:ext>
              </a:extLst>
            </p:cNvPr>
            <p:cNvSpPr>
              <a:spLocks noChangeArrowheads="1"/>
            </p:cNvSpPr>
            <p:nvPr/>
          </p:nvSpPr>
          <p:spPr bwMode="auto">
            <a:xfrm>
              <a:off x="3532" y="1996"/>
              <a:ext cx="52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6173" name="Rectangle 113">
              <a:extLst>
                <a:ext uri="{FF2B5EF4-FFF2-40B4-BE49-F238E27FC236}">
                  <a16:creationId xmlns:a16="http://schemas.microsoft.com/office/drawing/2014/main" id="{7D90D6AF-4DE9-85B7-A8A5-775B437D3BDF}"/>
                </a:ext>
              </a:extLst>
            </p:cNvPr>
            <p:cNvSpPr>
              <a:spLocks noChangeArrowheads="1"/>
            </p:cNvSpPr>
            <p:nvPr/>
          </p:nvSpPr>
          <p:spPr bwMode="auto">
            <a:xfrm>
              <a:off x="2987" y="1996"/>
              <a:ext cx="545"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6174" name="Rectangle 114">
              <a:extLst>
                <a:ext uri="{FF2B5EF4-FFF2-40B4-BE49-F238E27FC236}">
                  <a16:creationId xmlns:a16="http://schemas.microsoft.com/office/drawing/2014/main" id="{5346D60A-0ECE-CA73-1CD1-F958D1A3FFD3}"/>
                </a:ext>
              </a:extLst>
            </p:cNvPr>
            <p:cNvSpPr>
              <a:spLocks noChangeArrowheads="1"/>
            </p:cNvSpPr>
            <p:nvPr/>
          </p:nvSpPr>
          <p:spPr bwMode="auto">
            <a:xfrm>
              <a:off x="2475" y="1996"/>
              <a:ext cx="512"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6175" name="Rectangle 115">
              <a:extLst>
                <a:ext uri="{FF2B5EF4-FFF2-40B4-BE49-F238E27FC236}">
                  <a16:creationId xmlns:a16="http://schemas.microsoft.com/office/drawing/2014/main" id="{371BCD85-6822-522F-6FEB-4CF39AD227FF}"/>
                </a:ext>
              </a:extLst>
            </p:cNvPr>
            <p:cNvSpPr>
              <a:spLocks noChangeArrowheads="1"/>
            </p:cNvSpPr>
            <p:nvPr/>
          </p:nvSpPr>
          <p:spPr bwMode="auto">
            <a:xfrm>
              <a:off x="2178" y="1996"/>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6176" name="Rectangle 116">
              <a:extLst>
                <a:ext uri="{FF2B5EF4-FFF2-40B4-BE49-F238E27FC236}">
                  <a16:creationId xmlns:a16="http://schemas.microsoft.com/office/drawing/2014/main" id="{8D6C4E3E-05FE-B9DD-39E1-A65E4676B6CB}"/>
                </a:ext>
              </a:extLst>
            </p:cNvPr>
            <p:cNvSpPr>
              <a:spLocks noChangeArrowheads="1"/>
            </p:cNvSpPr>
            <p:nvPr/>
          </p:nvSpPr>
          <p:spPr bwMode="auto">
            <a:xfrm>
              <a:off x="1881" y="1996"/>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6177" name="Rectangle 117">
              <a:extLst>
                <a:ext uri="{FF2B5EF4-FFF2-40B4-BE49-F238E27FC236}">
                  <a16:creationId xmlns:a16="http://schemas.microsoft.com/office/drawing/2014/main" id="{533977F8-6AE9-D4F1-F2B1-7C72FBB87FC3}"/>
                </a:ext>
              </a:extLst>
            </p:cNvPr>
            <p:cNvSpPr>
              <a:spLocks noChangeArrowheads="1"/>
            </p:cNvSpPr>
            <p:nvPr/>
          </p:nvSpPr>
          <p:spPr bwMode="auto">
            <a:xfrm>
              <a:off x="1584" y="1996"/>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6178" name="Rectangle 118">
              <a:extLst>
                <a:ext uri="{FF2B5EF4-FFF2-40B4-BE49-F238E27FC236}">
                  <a16:creationId xmlns:a16="http://schemas.microsoft.com/office/drawing/2014/main" id="{A1412713-62C8-1BAF-7E4A-ACF5AD71F24A}"/>
                </a:ext>
              </a:extLst>
            </p:cNvPr>
            <p:cNvSpPr>
              <a:spLocks noChangeArrowheads="1"/>
            </p:cNvSpPr>
            <p:nvPr/>
          </p:nvSpPr>
          <p:spPr bwMode="auto">
            <a:xfrm>
              <a:off x="1286" y="1996"/>
              <a:ext cx="298"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6179" name="Rectangle 119">
              <a:extLst>
                <a:ext uri="{FF2B5EF4-FFF2-40B4-BE49-F238E27FC236}">
                  <a16:creationId xmlns:a16="http://schemas.microsoft.com/office/drawing/2014/main" id="{3D306224-C884-641F-9888-CF001419E8A2}"/>
                </a:ext>
              </a:extLst>
            </p:cNvPr>
            <p:cNvSpPr>
              <a:spLocks noChangeArrowheads="1"/>
            </p:cNvSpPr>
            <p:nvPr/>
          </p:nvSpPr>
          <p:spPr bwMode="auto">
            <a:xfrm>
              <a:off x="656" y="1996"/>
              <a:ext cx="630"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b="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6180" name="Rectangle 120">
              <a:extLst>
                <a:ext uri="{FF2B5EF4-FFF2-40B4-BE49-F238E27FC236}">
                  <a16:creationId xmlns:a16="http://schemas.microsoft.com/office/drawing/2014/main" id="{84F74116-0301-F3B5-40ED-BA46297F46DA}"/>
                </a:ext>
              </a:extLst>
            </p:cNvPr>
            <p:cNvSpPr>
              <a:spLocks noChangeArrowheads="1"/>
            </p:cNvSpPr>
            <p:nvPr/>
          </p:nvSpPr>
          <p:spPr bwMode="auto">
            <a:xfrm>
              <a:off x="4059" y="1794"/>
              <a:ext cx="56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6181" name="Rectangle 121">
              <a:extLst>
                <a:ext uri="{FF2B5EF4-FFF2-40B4-BE49-F238E27FC236}">
                  <a16:creationId xmlns:a16="http://schemas.microsoft.com/office/drawing/2014/main" id="{CD6BBEEF-3B67-9C9E-73C0-20008F79540B}"/>
                </a:ext>
              </a:extLst>
            </p:cNvPr>
            <p:cNvSpPr>
              <a:spLocks noChangeArrowheads="1"/>
            </p:cNvSpPr>
            <p:nvPr/>
          </p:nvSpPr>
          <p:spPr bwMode="auto">
            <a:xfrm>
              <a:off x="3532" y="1794"/>
              <a:ext cx="52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6182" name="Rectangle 122">
              <a:extLst>
                <a:ext uri="{FF2B5EF4-FFF2-40B4-BE49-F238E27FC236}">
                  <a16:creationId xmlns:a16="http://schemas.microsoft.com/office/drawing/2014/main" id="{3EE9B772-9B53-38A0-3950-B998A7CDCA73}"/>
                </a:ext>
              </a:extLst>
            </p:cNvPr>
            <p:cNvSpPr>
              <a:spLocks noChangeArrowheads="1"/>
            </p:cNvSpPr>
            <p:nvPr/>
          </p:nvSpPr>
          <p:spPr bwMode="auto">
            <a:xfrm>
              <a:off x="2987" y="1794"/>
              <a:ext cx="545"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6183" name="Rectangle 123">
              <a:extLst>
                <a:ext uri="{FF2B5EF4-FFF2-40B4-BE49-F238E27FC236}">
                  <a16:creationId xmlns:a16="http://schemas.microsoft.com/office/drawing/2014/main" id="{44FA9A2F-209A-70ED-E526-03F1E6307B57}"/>
                </a:ext>
              </a:extLst>
            </p:cNvPr>
            <p:cNvSpPr>
              <a:spLocks noChangeArrowheads="1"/>
            </p:cNvSpPr>
            <p:nvPr/>
          </p:nvSpPr>
          <p:spPr bwMode="auto">
            <a:xfrm>
              <a:off x="2475" y="1794"/>
              <a:ext cx="512"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6184" name="Rectangle 124">
              <a:extLst>
                <a:ext uri="{FF2B5EF4-FFF2-40B4-BE49-F238E27FC236}">
                  <a16:creationId xmlns:a16="http://schemas.microsoft.com/office/drawing/2014/main" id="{E23E092C-EF5C-3A19-7DD6-A264CB9F7C5C}"/>
                </a:ext>
              </a:extLst>
            </p:cNvPr>
            <p:cNvSpPr>
              <a:spLocks noChangeArrowheads="1"/>
            </p:cNvSpPr>
            <p:nvPr/>
          </p:nvSpPr>
          <p:spPr bwMode="auto">
            <a:xfrm>
              <a:off x="2178" y="1794"/>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6185" name="Rectangle 125">
              <a:extLst>
                <a:ext uri="{FF2B5EF4-FFF2-40B4-BE49-F238E27FC236}">
                  <a16:creationId xmlns:a16="http://schemas.microsoft.com/office/drawing/2014/main" id="{B81A7248-CC67-5408-4831-6F6AE763665A}"/>
                </a:ext>
              </a:extLst>
            </p:cNvPr>
            <p:cNvSpPr>
              <a:spLocks noChangeArrowheads="1"/>
            </p:cNvSpPr>
            <p:nvPr/>
          </p:nvSpPr>
          <p:spPr bwMode="auto">
            <a:xfrm>
              <a:off x="1881" y="1794"/>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6186" name="Rectangle 126">
              <a:extLst>
                <a:ext uri="{FF2B5EF4-FFF2-40B4-BE49-F238E27FC236}">
                  <a16:creationId xmlns:a16="http://schemas.microsoft.com/office/drawing/2014/main" id="{D685EEF3-411F-A396-6B7C-2C382C5ABE8D}"/>
                </a:ext>
              </a:extLst>
            </p:cNvPr>
            <p:cNvSpPr>
              <a:spLocks noChangeArrowheads="1"/>
            </p:cNvSpPr>
            <p:nvPr/>
          </p:nvSpPr>
          <p:spPr bwMode="auto">
            <a:xfrm>
              <a:off x="1584" y="1794"/>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dirty="0">
                  <a:solidFill>
                    <a:srgbClr val="000066"/>
                  </a:solidFill>
                  <a:latin typeface="Times New Roman" panose="02020603050405020304" pitchFamily="18" charset="0"/>
                  <a:cs typeface="Times New Roman" panose="02020603050405020304" pitchFamily="18" charset="0"/>
                </a:rPr>
                <a:t>0</a:t>
              </a:r>
              <a:endParaRPr lang="en-US" altLang="zh-CN" sz="2000" b="0" dirty="0">
                <a:solidFill>
                  <a:srgbClr val="000066"/>
                </a:solidFill>
                <a:latin typeface="Arial" panose="020B0604020202020204" pitchFamily="34" charset="0"/>
              </a:endParaRPr>
            </a:p>
          </p:txBody>
        </p:sp>
        <p:sp>
          <p:nvSpPr>
            <p:cNvPr id="46187" name="Rectangle 127">
              <a:extLst>
                <a:ext uri="{FF2B5EF4-FFF2-40B4-BE49-F238E27FC236}">
                  <a16:creationId xmlns:a16="http://schemas.microsoft.com/office/drawing/2014/main" id="{A273F635-64BF-DC6D-196D-727B94A6BF39}"/>
                </a:ext>
              </a:extLst>
            </p:cNvPr>
            <p:cNvSpPr>
              <a:spLocks noChangeArrowheads="1"/>
            </p:cNvSpPr>
            <p:nvPr/>
          </p:nvSpPr>
          <p:spPr bwMode="auto">
            <a:xfrm>
              <a:off x="1286" y="1794"/>
              <a:ext cx="298"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dirty="0">
                  <a:solidFill>
                    <a:srgbClr val="000066"/>
                  </a:solidFill>
                  <a:latin typeface="Times New Roman" panose="02020603050405020304" pitchFamily="18" charset="0"/>
                  <a:cs typeface="Times New Roman" panose="02020603050405020304" pitchFamily="18" charset="0"/>
                </a:rPr>
                <a:t>0</a:t>
              </a:r>
              <a:endParaRPr lang="en-US" altLang="zh-CN" sz="2000" b="0" dirty="0">
                <a:solidFill>
                  <a:srgbClr val="000066"/>
                </a:solidFill>
                <a:latin typeface="Arial" panose="020B0604020202020204" pitchFamily="34" charset="0"/>
              </a:endParaRPr>
            </a:p>
          </p:txBody>
        </p:sp>
        <p:sp>
          <p:nvSpPr>
            <p:cNvPr id="46188" name="Rectangle 128">
              <a:extLst>
                <a:ext uri="{FF2B5EF4-FFF2-40B4-BE49-F238E27FC236}">
                  <a16:creationId xmlns:a16="http://schemas.microsoft.com/office/drawing/2014/main" id="{11986BE0-65DC-E527-63FB-190982AFE15A}"/>
                </a:ext>
              </a:extLst>
            </p:cNvPr>
            <p:cNvSpPr>
              <a:spLocks noChangeArrowheads="1"/>
            </p:cNvSpPr>
            <p:nvPr/>
          </p:nvSpPr>
          <p:spPr bwMode="auto">
            <a:xfrm>
              <a:off x="656" y="1794"/>
              <a:ext cx="630"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b="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6189" name="Rectangle 129">
              <a:extLst>
                <a:ext uri="{FF2B5EF4-FFF2-40B4-BE49-F238E27FC236}">
                  <a16:creationId xmlns:a16="http://schemas.microsoft.com/office/drawing/2014/main" id="{7D7E3A5B-E3E1-8805-A64B-C5AE839D6AC9}"/>
                </a:ext>
              </a:extLst>
            </p:cNvPr>
            <p:cNvSpPr>
              <a:spLocks noChangeArrowheads="1"/>
            </p:cNvSpPr>
            <p:nvPr/>
          </p:nvSpPr>
          <p:spPr bwMode="auto">
            <a:xfrm>
              <a:off x="2475" y="1162"/>
              <a:ext cx="2151"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zh-CN" altLang="en-US" sz="1600">
                  <a:solidFill>
                    <a:srgbClr val="000066"/>
                  </a:solidFill>
                  <a:latin typeface="楷体_GB2312" pitchFamily="49" charset="-122"/>
                  <a:ea typeface="楷体_GB2312" pitchFamily="49" charset="-122"/>
                  <a:cs typeface="Times New Roman" panose="02020603050405020304" pitchFamily="18" charset="0"/>
                </a:rPr>
                <a:t>次 态</a:t>
              </a:r>
              <a:endParaRPr lang="zh-CN" altLang="en-US" sz="2000" b="0">
                <a:solidFill>
                  <a:srgbClr val="000066"/>
                </a:solidFill>
                <a:latin typeface="Arial" panose="020B0604020202020204" pitchFamily="34" charset="0"/>
                <a:ea typeface="楷体_GB2312" pitchFamily="49" charset="-122"/>
                <a:cs typeface="Times New Roman" panose="02020603050405020304" pitchFamily="18" charset="0"/>
              </a:endParaRPr>
            </a:p>
          </p:txBody>
        </p:sp>
        <p:sp>
          <p:nvSpPr>
            <p:cNvPr id="46190" name="Rectangle 130">
              <a:extLst>
                <a:ext uri="{FF2B5EF4-FFF2-40B4-BE49-F238E27FC236}">
                  <a16:creationId xmlns:a16="http://schemas.microsoft.com/office/drawing/2014/main" id="{2BE599D6-AB7B-53B3-35B7-5C0E5E351C40}"/>
                </a:ext>
              </a:extLst>
            </p:cNvPr>
            <p:cNvSpPr>
              <a:spLocks noChangeArrowheads="1"/>
            </p:cNvSpPr>
            <p:nvPr/>
          </p:nvSpPr>
          <p:spPr bwMode="auto">
            <a:xfrm>
              <a:off x="1286" y="1162"/>
              <a:ext cx="1189"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zh-CN" altLang="en-US" sz="1600">
                  <a:solidFill>
                    <a:schemeClr val="folHlink"/>
                  </a:solidFill>
                  <a:latin typeface="楷体_GB2312" pitchFamily="49" charset="-122"/>
                  <a:ea typeface="楷体_GB2312" pitchFamily="49" charset="-122"/>
                  <a:cs typeface="Times New Roman" panose="02020603050405020304" pitchFamily="18" charset="0"/>
                </a:rPr>
                <a:t>现    态</a:t>
              </a:r>
            </a:p>
          </p:txBody>
        </p:sp>
        <p:sp>
          <p:nvSpPr>
            <p:cNvPr id="46191" name="Rectangle 131">
              <a:extLst>
                <a:ext uri="{FF2B5EF4-FFF2-40B4-BE49-F238E27FC236}">
                  <a16:creationId xmlns:a16="http://schemas.microsoft.com/office/drawing/2014/main" id="{B49919D1-96E4-0B7B-7827-8F44EE626F4A}"/>
                </a:ext>
              </a:extLst>
            </p:cNvPr>
            <p:cNvSpPr>
              <a:spLocks noChangeArrowheads="1"/>
            </p:cNvSpPr>
            <p:nvPr/>
          </p:nvSpPr>
          <p:spPr bwMode="auto">
            <a:xfrm>
              <a:off x="657" y="1162"/>
              <a:ext cx="630" cy="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zh-CN" altLang="en-US" sz="1600" dirty="0">
                  <a:solidFill>
                    <a:schemeClr val="folHlink"/>
                  </a:solidFill>
                  <a:latin typeface="楷体_GB2312" pitchFamily="49" charset="-122"/>
                  <a:ea typeface="楷体_GB2312" pitchFamily="49" charset="-122"/>
                  <a:cs typeface="Times New Roman" panose="02020603050405020304" pitchFamily="18" charset="0"/>
                </a:rPr>
                <a:t>计数脉冲</a:t>
              </a:r>
              <a:r>
                <a:rPr lang="en-US" altLang="zh-CN" sz="1600" i="1" dirty="0">
                  <a:solidFill>
                    <a:schemeClr val="folHlink"/>
                  </a:solidFill>
                  <a:latin typeface="Times New Roman" panose="02020603050405020304" pitchFamily="18" charset="0"/>
                  <a:ea typeface="楷体_GB2312" pitchFamily="49" charset="-122"/>
                  <a:cs typeface="Times New Roman" panose="02020603050405020304" pitchFamily="18" charset="0"/>
                </a:rPr>
                <a:t>CP</a:t>
              </a:r>
              <a:r>
                <a:rPr lang="zh-CN" altLang="en-US" sz="1600" dirty="0">
                  <a:solidFill>
                    <a:schemeClr val="folHlink"/>
                  </a:solidFill>
                  <a:latin typeface="楷体_GB2312" pitchFamily="49" charset="-122"/>
                  <a:ea typeface="楷体_GB2312" pitchFamily="49" charset="-122"/>
                  <a:cs typeface="Times New Roman" panose="02020603050405020304" pitchFamily="18" charset="0"/>
                </a:rPr>
                <a:t>的顺序</a:t>
              </a:r>
            </a:p>
          </p:txBody>
        </p:sp>
        <p:sp>
          <p:nvSpPr>
            <p:cNvPr id="46192" name="Line 132">
              <a:extLst>
                <a:ext uri="{FF2B5EF4-FFF2-40B4-BE49-F238E27FC236}">
                  <a16:creationId xmlns:a16="http://schemas.microsoft.com/office/drawing/2014/main" id="{4D327CB2-FF48-B265-DB60-59CABD098E6F}"/>
                </a:ext>
              </a:extLst>
            </p:cNvPr>
            <p:cNvSpPr>
              <a:spLocks noChangeShapeType="1"/>
            </p:cNvSpPr>
            <p:nvPr/>
          </p:nvSpPr>
          <p:spPr bwMode="auto">
            <a:xfrm>
              <a:off x="656" y="1162"/>
              <a:ext cx="3970"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193" name="Line 133">
              <a:extLst>
                <a:ext uri="{FF2B5EF4-FFF2-40B4-BE49-F238E27FC236}">
                  <a16:creationId xmlns:a16="http://schemas.microsoft.com/office/drawing/2014/main" id="{7FEE8667-9930-E52D-9585-290AEDACD2BA}"/>
                </a:ext>
              </a:extLst>
            </p:cNvPr>
            <p:cNvSpPr>
              <a:spLocks noChangeShapeType="1"/>
            </p:cNvSpPr>
            <p:nvPr/>
          </p:nvSpPr>
          <p:spPr bwMode="auto">
            <a:xfrm>
              <a:off x="656" y="3816"/>
              <a:ext cx="3970"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194" name="Line 134">
              <a:extLst>
                <a:ext uri="{FF2B5EF4-FFF2-40B4-BE49-F238E27FC236}">
                  <a16:creationId xmlns:a16="http://schemas.microsoft.com/office/drawing/2014/main" id="{368CA7C7-8AA4-5AC8-381C-7A7B6C3D24BA}"/>
                </a:ext>
              </a:extLst>
            </p:cNvPr>
            <p:cNvSpPr>
              <a:spLocks noChangeShapeType="1"/>
            </p:cNvSpPr>
            <p:nvPr/>
          </p:nvSpPr>
          <p:spPr bwMode="auto">
            <a:xfrm>
              <a:off x="656" y="1162"/>
              <a:ext cx="0" cy="2654"/>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195" name="Line 135">
              <a:extLst>
                <a:ext uri="{FF2B5EF4-FFF2-40B4-BE49-F238E27FC236}">
                  <a16:creationId xmlns:a16="http://schemas.microsoft.com/office/drawing/2014/main" id="{B917D4A5-0686-5635-F544-01C5E9A75D33}"/>
                </a:ext>
              </a:extLst>
            </p:cNvPr>
            <p:cNvSpPr>
              <a:spLocks noChangeShapeType="1"/>
            </p:cNvSpPr>
            <p:nvPr/>
          </p:nvSpPr>
          <p:spPr bwMode="auto">
            <a:xfrm>
              <a:off x="4626" y="1162"/>
              <a:ext cx="0" cy="2654"/>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196" name="Line 136">
              <a:extLst>
                <a:ext uri="{FF2B5EF4-FFF2-40B4-BE49-F238E27FC236}">
                  <a16:creationId xmlns:a16="http://schemas.microsoft.com/office/drawing/2014/main" id="{D69B4741-1470-EDE8-B726-9252AB617ADC}"/>
                </a:ext>
              </a:extLst>
            </p:cNvPr>
            <p:cNvSpPr>
              <a:spLocks noChangeShapeType="1"/>
            </p:cNvSpPr>
            <p:nvPr/>
          </p:nvSpPr>
          <p:spPr bwMode="auto">
            <a:xfrm>
              <a:off x="656" y="1794"/>
              <a:ext cx="397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197" name="Line 137">
              <a:extLst>
                <a:ext uri="{FF2B5EF4-FFF2-40B4-BE49-F238E27FC236}">
                  <a16:creationId xmlns:a16="http://schemas.microsoft.com/office/drawing/2014/main" id="{108808C0-06E2-060B-8401-7E9C36B8916B}"/>
                </a:ext>
              </a:extLst>
            </p:cNvPr>
            <p:cNvSpPr>
              <a:spLocks noChangeShapeType="1"/>
            </p:cNvSpPr>
            <p:nvPr/>
          </p:nvSpPr>
          <p:spPr bwMode="auto">
            <a:xfrm>
              <a:off x="1286" y="1162"/>
              <a:ext cx="0" cy="265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198" name="Line 138">
              <a:extLst>
                <a:ext uri="{FF2B5EF4-FFF2-40B4-BE49-F238E27FC236}">
                  <a16:creationId xmlns:a16="http://schemas.microsoft.com/office/drawing/2014/main" id="{07BA77ED-7B1D-1F64-37B9-ECAB04B676D5}"/>
                </a:ext>
              </a:extLst>
            </p:cNvPr>
            <p:cNvSpPr>
              <a:spLocks noChangeShapeType="1"/>
            </p:cNvSpPr>
            <p:nvPr/>
          </p:nvSpPr>
          <p:spPr bwMode="auto">
            <a:xfrm>
              <a:off x="1584" y="1363"/>
              <a:ext cx="0" cy="431"/>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199" name="Line 139">
              <a:extLst>
                <a:ext uri="{FF2B5EF4-FFF2-40B4-BE49-F238E27FC236}">
                  <a16:creationId xmlns:a16="http://schemas.microsoft.com/office/drawing/2014/main" id="{A770739B-7D63-8FDA-7741-BE55202EFDA6}"/>
                </a:ext>
              </a:extLst>
            </p:cNvPr>
            <p:cNvSpPr>
              <a:spLocks noChangeShapeType="1"/>
            </p:cNvSpPr>
            <p:nvPr/>
          </p:nvSpPr>
          <p:spPr bwMode="auto">
            <a:xfrm>
              <a:off x="1286" y="1363"/>
              <a:ext cx="334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200" name="Line 140">
              <a:extLst>
                <a:ext uri="{FF2B5EF4-FFF2-40B4-BE49-F238E27FC236}">
                  <a16:creationId xmlns:a16="http://schemas.microsoft.com/office/drawing/2014/main" id="{A511B099-5ABE-6250-E657-4B28A7383E4C}"/>
                </a:ext>
              </a:extLst>
            </p:cNvPr>
            <p:cNvSpPr>
              <a:spLocks noChangeShapeType="1"/>
            </p:cNvSpPr>
            <p:nvPr/>
          </p:nvSpPr>
          <p:spPr bwMode="auto">
            <a:xfrm>
              <a:off x="2475" y="1162"/>
              <a:ext cx="0" cy="265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201" name="Line 141">
              <a:extLst>
                <a:ext uri="{FF2B5EF4-FFF2-40B4-BE49-F238E27FC236}">
                  <a16:creationId xmlns:a16="http://schemas.microsoft.com/office/drawing/2014/main" id="{A6126A0B-FD2E-4804-8438-1872D05E1660}"/>
                </a:ext>
              </a:extLst>
            </p:cNvPr>
            <p:cNvSpPr>
              <a:spLocks noChangeShapeType="1"/>
            </p:cNvSpPr>
            <p:nvPr/>
          </p:nvSpPr>
          <p:spPr bwMode="auto">
            <a:xfrm>
              <a:off x="1881" y="1363"/>
              <a:ext cx="0" cy="2453"/>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202" name="Line 142">
              <a:extLst>
                <a:ext uri="{FF2B5EF4-FFF2-40B4-BE49-F238E27FC236}">
                  <a16:creationId xmlns:a16="http://schemas.microsoft.com/office/drawing/2014/main" id="{236C9201-04CB-1E8C-50C1-80681FFE1563}"/>
                </a:ext>
              </a:extLst>
            </p:cNvPr>
            <p:cNvSpPr>
              <a:spLocks noChangeShapeType="1"/>
            </p:cNvSpPr>
            <p:nvPr/>
          </p:nvSpPr>
          <p:spPr bwMode="auto">
            <a:xfrm>
              <a:off x="2170" y="1406"/>
              <a:ext cx="0" cy="431"/>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203" name="Line 143">
              <a:extLst>
                <a:ext uri="{FF2B5EF4-FFF2-40B4-BE49-F238E27FC236}">
                  <a16:creationId xmlns:a16="http://schemas.microsoft.com/office/drawing/2014/main" id="{ADE94BB3-7CA9-D9DA-489D-0B6E5D9F029F}"/>
                </a:ext>
              </a:extLst>
            </p:cNvPr>
            <p:cNvSpPr>
              <a:spLocks noChangeShapeType="1"/>
            </p:cNvSpPr>
            <p:nvPr/>
          </p:nvSpPr>
          <p:spPr bwMode="auto">
            <a:xfrm>
              <a:off x="2987" y="1363"/>
              <a:ext cx="0" cy="2453"/>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204" name="Line 144">
              <a:extLst>
                <a:ext uri="{FF2B5EF4-FFF2-40B4-BE49-F238E27FC236}">
                  <a16:creationId xmlns:a16="http://schemas.microsoft.com/office/drawing/2014/main" id="{98275EFD-E390-6806-5D4F-9B941E6E6A2A}"/>
                </a:ext>
              </a:extLst>
            </p:cNvPr>
            <p:cNvSpPr>
              <a:spLocks noChangeShapeType="1"/>
            </p:cNvSpPr>
            <p:nvPr/>
          </p:nvSpPr>
          <p:spPr bwMode="auto">
            <a:xfrm>
              <a:off x="3532" y="1363"/>
              <a:ext cx="0" cy="2453"/>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205" name="Line 145">
              <a:extLst>
                <a:ext uri="{FF2B5EF4-FFF2-40B4-BE49-F238E27FC236}">
                  <a16:creationId xmlns:a16="http://schemas.microsoft.com/office/drawing/2014/main" id="{F7CE18C4-31E7-E388-C2F1-09F3853BEF1F}"/>
                </a:ext>
              </a:extLst>
            </p:cNvPr>
            <p:cNvSpPr>
              <a:spLocks noChangeShapeType="1"/>
            </p:cNvSpPr>
            <p:nvPr/>
          </p:nvSpPr>
          <p:spPr bwMode="auto">
            <a:xfrm>
              <a:off x="4059" y="1363"/>
              <a:ext cx="0" cy="2453"/>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206" name="Line 146">
              <a:extLst>
                <a:ext uri="{FF2B5EF4-FFF2-40B4-BE49-F238E27FC236}">
                  <a16:creationId xmlns:a16="http://schemas.microsoft.com/office/drawing/2014/main" id="{F46E17BD-A117-F46C-655F-62A8E111C172}"/>
                </a:ext>
              </a:extLst>
            </p:cNvPr>
            <p:cNvSpPr>
              <a:spLocks noChangeShapeType="1"/>
            </p:cNvSpPr>
            <p:nvPr/>
          </p:nvSpPr>
          <p:spPr bwMode="auto">
            <a:xfrm>
              <a:off x="656" y="1996"/>
              <a:ext cx="397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207" name="Line 147">
              <a:extLst>
                <a:ext uri="{FF2B5EF4-FFF2-40B4-BE49-F238E27FC236}">
                  <a16:creationId xmlns:a16="http://schemas.microsoft.com/office/drawing/2014/main" id="{411C7B31-135A-D33A-07F5-ADEF011FCAA3}"/>
                </a:ext>
              </a:extLst>
            </p:cNvPr>
            <p:cNvSpPr>
              <a:spLocks noChangeShapeType="1"/>
            </p:cNvSpPr>
            <p:nvPr/>
          </p:nvSpPr>
          <p:spPr bwMode="auto">
            <a:xfrm>
              <a:off x="1584" y="1794"/>
              <a:ext cx="0" cy="2022"/>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208" name="Line 148">
              <a:extLst>
                <a:ext uri="{FF2B5EF4-FFF2-40B4-BE49-F238E27FC236}">
                  <a16:creationId xmlns:a16="http://schemas.microsoft.com/office/drawing/2014/main" id="{77F925A9-CCE9-6322-3120-6D7F7CB15971}"/>
                </a:ext>
              </a:extLst>
            </p:cNvPr>
            <p:cNvSpPr>
              <a:spLocks noChangeShapeType="1"/>
            </p:cNvSpPr>
            <p:nvPr/>
          </p:nvSpPr>
          <p:spPr bwMode="auto">
            <a:xfrm>
              <a:off x="2178" y="1794"/>
              <a:ext cx="0" cy="2022"/>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209" name="Line 149">
              <a:extLst>
                <a:ext uri="{FF2B5EF4-FFF2-40B4-BE49-F238E27FC236}">
                  <a16:creationId xmlns:a16="http://schemas.microsoft.com/office/drawing/2014/main" id="{3328B04B-CBC4-4156-6B36-B0BAF3B7B071}"/>
                </a:ext>
              </a:extLst>
            </p:cNvPr>
            <p:cNvSpPr>
              <a:spLocks noChangeShapeType="1"/>
            </p:cNvSpPr>
            <p:nvPr/>
          </p:nvSpPr>
          <p:spPr bwMode="auto">
            <a:xfrm>
              <a:off x="656" y="2198"/>
              <a:ext cx="397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210" name="Line 150">
              <a:extLst>
                <a:ext uri="{FF2B5EF4-FFF2-40B4-BE49-F238E27FC236}">
                  <a16:creationId xmlns:a16="http://schemas.microsoft.com/office/drawing/2014/main" id="{1C65A43B-00E9-9B7F-B021-B219638C6383}"/>
                </a:ext>
              </a:extLst>
            </p:cNvPr>
            <p:cNvSpPr>
              <a:spLocks noChangeShapeType="1"/>
            </p:cNvSpPr>
            <p:nvPr/>
          </p:nvSpPr>
          <p:spPr bwMode="auto">
            <a:xfrm>
              <a:off x="656" y="2401"/>
              <a:ext cx="397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211" name="Line 151">
              <a:extLst>
                <a:ext uri="{FF2B5EF4-FFF2-40B4-BE49-F238E27FC236}">
                  <a16:creationId xmlns:a16="http://schemas.microsoft.com/office/drawing/2014/main" id="{E6B40265-6E77-A54F-B774-F942E03BF635}"/>
                </a:ext>
              </a:extLst>
            </p:cNvPr>
            <p:cNvSpPr>
              <a:spLocks noChangeShapeType="1"/>
            </p:cNvSpPr>
            <p:nvPr/>
          </p:nvSpPr>
          <p:spPr bwMode="auto">
            <a:xfrm>
              <a:off x="656" y="2603"/>
              <a:ext cx="397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212" name="Line 152">
              <a:extLst>
                <a:ext uri="{FF2B5EF4-FFF2-40B4-BE49-F238E27FC236}">
                  <a16:creationId xmlns:a16="http://schemas.microsoft.com/office/drawing/2014/main" id="{02A4BC45-6A5B-2667-A9A9-84523551874C}"/>
                </a:ext>
              </a:extLst>
            </p:cNvPr>
            <p:cNvSpPr>
              <a:spLocks noChangeShapeType="1"/>
            </p:cNvSpPr>
            <p:nvPr/>
          </p:nvSpPr>
          <p:spPr bwMode="auto">
            <a:xfrm>
              <a:off x="656" y="2805"/>
              <a:ext cx="397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213" name="Line 153">
              <a:extLst>
                <a:ext uri="{FF2B5EF4-FFF2-40B4-BE49-F238E27FC236}">
                  <a16:creationId xmlns:a16="http://schemas.microsoft.com/office/drawing/2014/main" id="{B7363B76-94B0-E55C-C4D2-22B33F65796A}"/>
                </a:ext>
              </a:extLst>
            </p:cNvPr>
            <p:cNvSpPr>
              <a:spLocks noChangeShapeType="1"/>
            </p:cNvSpPr>
            <p:nvPr/>
          </p:nvSpPr>
          <p:spPr bwMode="auto">
            <a:xfrm>
              <a:off x="656" y="3007"/>
              <a:ext cx="397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214" name="Line 154">
              <a:extLst>
                <a:ext uri="{FF2B5EF4-FFF2-40B4-BE49-F238E27FC236}">
                  <a16:creationId xmlns:a16="http://schemas.microsoft.com/office/drawing/2014/main" id="{E232FA86-C68F-A10A-057D-1A4EFD1ED906}"/>
                </a:ext>
              </a:extLst>
            </p:cNvPr>
            <p:cNvSpPr>
              <a:spLocks noChangeShapeType="1"/>
            </p:cNvSpPr>
            <p:nvPr/>
          </p:nvSpPr>
          <p:spPr bwMode="auto">
            <a:xfrm>
              <a:off x="656" y="3209"/>
              <a:ext cx="397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215" name="Line 155">
              <a:extLst>
                <a:ext uri="{FF2B5EF4-FFF2-40B4-BE49-F238E27FC236}">
                  <a16:creationId xmlns:a16="http://schemas.microsoft.com/office/drawing/2014/main" id="{6B19084C-C494-F414-E145-7A55CDA3D8A2}"/>
                </a:ext>
              </a:extLst>
            </p:cNvPr>
            <p:cNvSpPr>
              <a:spLocks noChangeShapeType="1"/>
            </p:cNvSpPr>
            <p:nvPr/>
          </p:nvSpPr>
          <p:spPr bwMode="auto">
            <a:xfrm>
              <a:off x="656" y="3412"/>
              <a:ext cx="397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216" name="Line 156">
              <a:extLst>
                <a:ext uri="{FF2B5EF4-FFF2-40B4-BE49-F238E27FC236}">
                  <a16:creationId xmlns:a16="http://schemas.microsoft.com/office/drawing/2014/main" id="{49D322A1-DC1D-4341-ACC4-7C1EDCE48940}"/>
                </a:ext>
              </a:extLst>
            </p:cNvPr>
            <p:cNvSpPr>
              <a:spLocks noChangeShapeType="1"/>
            </p:cNvSpPr>
            <p:nvPr/>
          </p:nvSpPr>
          <p:spPr bwMode="auto">
            <a:xfrm>
              <a:off x="656" y="3614"/>
              <a:ext cx="397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69821" name="Rectangle 157">
            <a:extLst>
              <a:ext uri="{FF2B5EF4-FFF2-40B4-BE49-F238E27FC236}">
                <a16:creationId xmlns:a16="http://schemas.microsoft.com/office/drawing/2014/main" id="{A1199271-C6EE-363E-88C4-ADCEB8AC07CF}"/>
              </a:ext>
            </a:extLst>
          </p:cNvPr>
          <p:cNvSpPr>
            <a:spLocks noChangeArrowheads="1"/>
          </p:cNvSpPr>
          <p:nvPr/>
        </p:nvSpPr>
        <p:spPr bwMode="auto">
          <a:xfrm>
            <a:off x="539750" y="333375"/>
            <a:ext cx="7793038" cy="577850"/>
          </a:xfrm>
          <a:prstGeom prst="rect">
            <a:avLst/>
          </a:prstGeom>
          <a:noFill/>
          <a:ln>
            <a:noFill/>
          </a:ln>
          <a:effectLst/>
        </p:spPr>
        <p:txBody>
          <a:bodyPr anchor="b"/>
          <a:lstStyle>
            <a:lvl1pPr algn="l">
              <a:defRPr sz="3800" b="1">
                <a:solidFill>
                  <a:schemeClr val="tx2"/>
                </a:solidFill>
                <a:latin typeface="Arial Narrow" panose="020B0606020202030204" pitchFamily="34" charset="0"/>
                <a:ea typeface="楷体_GB2312" pitchFamily="49" charset="-122"/>
              </a:defRPr>
            </a:lvl1pPr>
            <a:lvl2pPr algn="l">
              <a:defRPr sz="3800" b="1">
                <a:solidFill>
                  <a:schemeClr val="tx2"/>
                </a:solidFill>
                <a:latin typeface="Arial Narrow" panose="020B0606020202030204" pitchFamily="34" charset="0"/>
                <a:ea typeface="楷体_GB2312" pitchFamily="49" charset="-122"/>
              </a:defRPr>
            </a:lvl2pPr>
            <a:lvl3pPr algn="l">
              <a:defRPr sz="3800" b="1">
                <a:solidFill>
                  <a:schemeClr val="tx2"/>
                </a:solidFill>
                <a:latin typeface="Arial Narrow" panose="020B0606020202030204" pitchFamily="34" charset="0"/>
                <a:ea typeface="楷体_GB2312" pitchFamily="49" charset="-122"/>
              </a:defRPr>
            </a:lvl3pPr>
            <a:lvl4pPr algn="l">
              <a:defRPr sz="3800" b="1">
                <a:solidFill>
                  <a:schemeClr val="tx2"/>
                </a:solidFill>
                <a:latin typeface="Arial Narrow" panose="020B0606020202030204" pitchFamily="34" charset="0"/>
                <a:ea typeface="楷体_GB2312" pitchFamily="49" charset="-122"/>
              </a:defRPr>
            </a:lvl4pPr>
            <a:lvl5pPr algn="l">
              <a:defRPr sz="3800" b="1">
                <a:solidFill>
                  <a:schemeClr val="tx2"/>
                </a:solidFill>
                <a:latin typeface="Arial Narrow" panose="020B0606020202030204" pitchFamily="34" charset="0"/>
                <a:ea typeface="楷体_GB2312" pitchFamily="49" charset="-122"/>
              </a:defRPr>
            </a:lvl5pPr>
            <a:lvl6pPr marL="457200" fontAlgn="base">
              <a:spcBef>
                <a:spcPct val="0"/>
              </a:spcBef>
              <a:spcAft>
                <a:spcPct val="0"/>
              </a:spcAft>
              <a:defRPr sz="3800" b="1">
                <a:solidFill>
                  <a:schemeClr val="tx2"/>
                </a:solidFill>
                <a:latin typeface="Arial Narrow" panose="020B0606020202030204" pitchFamily="34" charset="0"/>
                <a:ea typeface="楷体_GB2312" pitchFamily="49" charset="-122"/>
              </a:defRPr>
            </a:lvl6pPr>
            <a:lvl7pPr marL="914400" fontAlgn="base">
              <a:spcBef>
                <a:spcPct val="0"/>
              </a:spcBef>
              <a:spcAft>
                <a:spcPct val="0"/>
              </a:spcAft>
              <a:defRPr sz="3800" b="1">
                <a:solidFill>
                  <a:schemeClr val="tx2"/>
                </a:solidFill>
                <a:latin typeface="Arial Narrow" panose="020B0606020202030204" pitchFamily="34" charset="0"/>
                <a:ea typeface="楷体_GB2312" pitchFamily="49" charset="-122"/>
              </a:defRPr>
            </a:lvl7pPr>
            <a:lvl8pPr marL="1371600" fontAlgn="base">
              <a:spcBef>
                <a:spcPct val="0"/>
              </a:spcBef>
              <a:spcAft>
                <a:spcPct val="0"/>
              </a:spcAft>
              <a:defRPr sz="3800" b="1">
                <a:solidFill>
                  <a:schemeClr val="tx2"/>
                </a:solidFill>
                <a:latin typeface="Arial Narrow" panose="020B0606020202030204" pitchFamily="34" charset="0"/>
                <a:ea typeface="楷体_GB2312" pitchFamily="49" charset="-122"/>
              </a:defRPr>
            </a:lvl8pPr>
            <a:lvl9pPr marL="1828800" fontAlgn="base">
              <a:spcBef>
                <a:spcPct val="0"/>
              </a:spcBef>
              <a:spcAft>
                <a:spcPct val="0"/>
              </a:spcAft>
              <a:defRPr sz="3800" b="1">
                <a:solidFill>
                  <a:schemeClr val="tx2"/>
                </a:solidFill>
                <a:latin typeface="Arial Narrow" panose="020B0606020202030204" pitchFamily="34" charset="0"/>
                <a:ea typeface="楷体_GB2312" pitchFamily="49" charset="-122"/>
              </a:defRPr>
            </a:lvl9pPr>
          </a:lstStyle>
          <a:p>
            <a:pPr eaLnBrk="1" hangingPunct="1">
              <a:defRPr/>
            </a:pPr>
            <a:r>
              <a:rPr lang="en-US" altLang="zh-CN" sz="3200">
                <a:solidFill>
                  <a:schemeClr val="accent2"/>
                </a:solidFill>
                <a:effectLst>
                  <a:outerShdw blurRad="38100" dist="38100" dir="2700000" algn="tl">
                    <a:srgbClr val="C0C0C0"/>
                  </a:outerShdw>
                </a:effectLst>
                <a:latin typeface="Times New Roman" panose="02020603050405020304" pitchFamily="18" charset="0"/>
              </a:rPr>
              <a:t>6.3.2  </a:t>
            </a:r>
            <a:r>
              <a:rPr lang="zh-CN" altLang="en-US" sz="3200">
                <a:solidFill>
                  <a:schemeClr val="accent2"/>
                </a:solidFill>
                <a:effectLst>
                  <a:outerShdw blurRad="38100" dist="38100" dir="2700000" algn="tl">
                    <a:srgbClr val="C0C0C0"/>
                  </a:outerShdw>
                </a:effectLst>
                <a:latin typeface="Times New Roman" panose="02020603050405020304" pitchFamily="18" charset="0"/>
              </a:rPr>
              <a:t>同步时序逻辑电路设计举例</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69688"/>
                                        </p:tgtEl>
                                        <p:attrNameLst>
                                          <p:attrName>style.visibility</p:attrName>
                                        </p:attrNameLst>
                                      </p:cBhvr>
                                      <p:to>
                                        <p:strVal val="visible"/>
                                      </p:to>
                                    </p:set>
                                    <p:animEffect transition="in" filter="wipe(up)">
                                      <p:cBhvr>
                                        <p:cTn id="7" dur="500"/>
                                        <p:tgtEl>
                                          <p:spTgt spid="369688"/>
                                        </p:tgtEl>
                                      </p:cBhvr>
                                    </p:animEffect>
                                  </p:childTnLst>
                                </p:cTn>
                              </p:par>
                              <p:par>
                                <p:cTn id="8" presetID="22" presetClass="entr" presetSubtype="1" fill="hold" nodeType="withEffect">
                                  <p:stCondLst>
                                    <p:cond delay="0"/>
                                  </p:stCondLst>
                                  <p:childTnLst>
                                    <p:set>
                                      <p:cBhvr>
                                        <p:cTn id="9" dur="1" fill="hold">
                                          <p:stCondLst>
                                            <p:cond delay="0"/>
                                          </p:stCondLst>
                                        </p:cTn>
                                        <p:tgtEl>
                                          <p:spTgt spid="369689"/>
                                        </p:tgtEl>
                                        <p:attrNameLst>
                                          <p:attrName>style.visibility</p:attrName>
                                        </p:attrNameLst>
                                      </p:cBhvr>
                                      <p:to>
                                        <p:strVal val="visible"/>
                                      </p:to>
                                    </p:set>
                                    <p:animEffect transition="in" filter="wipe(up)">
                                      <p:cBhvr>
                                        <p:cTn id="10" dur="500"/>
                                        <p:tgtEl>
                                          <p:spTgt spid="3696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68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8">
            <a:extLst>
              <a:ext uri="{FF2B5EF4-FFF2-40B4-BE49-F238E27FC236}">
                <a16:creationId xmlns:a16="http://schemas.microsoft.com/office/drawing/2014/main" id="{5A7271EF-52E4-5958-BDDD-64313FE9D545}"/>
              </a:ext>
            </a:extLst>
          </p:cNvPr>
          <p:cNvSpPr>
            <a:spLocks noChangeArrowheads="1"/>
          </p:cNvSpPr>
          <p:nvPr/>
        </p:nvSpPr>
        <p:spPr bwMode="auto">
          <a:xfrm>
            <a:off x="539750" y="333375"/>
            <a:ext cx="6300788" cy="817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165048" bIns="165048"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3200">
                <a:solidFill>
                  <a:schemeClr val="accent2"/>
                </a:solidFill>
                <a:latin typeface="Times New Roman" panose="02020603050405020304" pitchFamily="18" charset="0"/>
                <a:ea typeface="楷体_GB2312" pitchFamily="49" charset="-122"/>
              </a:rPr>
              <a:t>6.1  </a:t>
            </a:r>
            <a:r>
              <a:rPr lang="zh-CN" altLang="en-US" sz="3200">
                <a:solidFill>
                  <a:schemeClr val="accent2"/>
                </a:solidFill>
                <a:latin typeface="Times New Roman" panose="02020603050405020304" pitchFamily="18" charset="0"/>
                <a:ea typeface="楷体_GB2312" pitchFamily="49" charset="-122"/>
              </a:rPr>
              <a:t>时序逻辑电路的基本概念</a:t>
            </a:r>
          </a:p>
        </p:txBody>
      </p:sp>
      <p:sp>
        <p:nvSpPr>
          <p:cNvPr id="7171" name="Rectangle 79">
            <a:extLst>
              <a:ext uri="{FF2B5EF4-FFF2-40B4-BE49-F238E27FC236}">
                <a16:creationId xmlns:a16="http://schemas.microsoft.com/office/drawing/2014/main" id="{DD6101DA-8E40-2F03-4136-7A105D88FC0D}"/>
              </a:ext>
            </a:extLst>
          </p:cNvPr>
          <p:cNvSpPr>
            <a:spLocks noChangeArrowheads="1"/>
          </p:cNvSpPr>
          <p:nvPr/>
        </p:nvSpPr>
        <p:spPr bwMode="auto">
          <a:xfrm>
            <a:off x="609600" y="1195388"/>
            <a:ext cx="6483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76176" bIns="76176" anchor="ctr">
            <a:spAutoFit/>
          </a:bodyPr>
          <a:lstStyle>
            <a:lvl1pPr indent="276225">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en-US" altLang="zh-CN" sz="2800">
                <a:solidFill>
                  <a:schemeClr val="accent2"/>
                </a:solidFill>
                <a:latin typeface="Times New Roman" panose="02020603050405020304" pitchFamily="18" charset="0"/>
              </a:rPr>
              <a:t>6.1.1 </a:t>
            </a:r>
            <a:r>
              <a:rPr lang="zh-CN" altLang="en-US" sz="2800">
                <a:solidFill>
                  <a:schemeClr val="accent2"/>
                </a:solidFill>
                <a:latin typeface="Times New Roman" panose="02020603050405020304" pitchFamily="18" charset="0"/>
              </a:rPr>
              <a:t>时序逻辑电路的基本结构与分类</a:t>
            </a:r>
          </a:p>
        </p:txBody>
      </p:sp>
      <p:sp>
        <p:nvSpPr>
          <p:cNvPr id="7172" name="Rectangle 80">
            <a:extLst>
              <a:ext uri="{FF2B5EF4-FFF2-40B4-BE49-F238E27FC236}">
                <a16:creationId xmlns:a16="http://schemas.microsoft.com/office/drawing/2014/main" id="{6AAAD9A9-A1BC-1653-78CE-EF3CB246DB82}"/>
              </a:ext>
            </a:extLst>
          </p:cNvPr>
          <p:cNvSpPr>
            <a:spLocks noChangeArrowheads="1"/>
          </p:cNvSpPr>
          <p:nvPr/>
        </p:nvSpPr>
        <p:spPr bwMode="auto">
          <a:xfrm>
            <a:off x="466725" y="1730375"/>
            <a:ext cx="4824413"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76176" bIns="76176" anchor="ctr">
            <a:spAutoFit/>
          </a:bodyPr>
          <a:lstStyle>
            <a:lvl1pPr indent="276225">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400">
                <a:solidFill>
                  <a:srgbClr val="000066"/>
                </a:solidFill>
                <a:latin typeface="Times New Roman" panose="02020603050405020304" pitchFamily="18" charset="0"/>
              </a:rPr>
              <a:t>1</a:t>
            </a:r>
            <a:r>
              <a:rPr lang="en-US" altLang="zh-CN" sz="2400">
                <a:solidFill>
                  <a:srgbClr val="000066"/>
                </a:solidFill>
                <a:latin typeface="楷体_GB2312" pitchFamily="49" charset="-122"/>
              </a:rPr>
              <a:t>. </a:t>
            </a:r>
            <a:r>
              <a:rPr lang="zh-CN" altLang="en-US" sz="2400">
                <a:solidFill>
                  <a:srgbClr val="000066"/>
                </a:solidFill>
                <a:latin typeface="楷体_GB2312" pitchFamily="49" charset="-122"/>
              </a:rPr>
              <a:t>时序电路的基本结构</a:t>
            </a:r>
          </a:p>
        </p:txBody>
      </p:sp>
      <p:sp>
        <p:nvSpPr>
          <p:cNvPr id="7173" name="Rectangle 81">
            <a:extLst>
              <a:ext uri="{FF2B5EF4-FFF2-40B4-BE49-F238E27FC236}">
                <a16:creationId xmlns:a16="http://schemas.microsoft.com/office/drawing/2014/main" id="{F0F02665-9969-6B75-81EF-4C645655EB61}"/>
              </a:ext>
            </a:extLst>
          </p:cNvPr>
          <p:cNvSpPr>
            <a:spLocks noChangeArrowheads="1"/>
          </p:cNvSpPr>
          <p:nvPr/>
        </p:nvSpPr>
        <p:spPr bwMode="auto">
          <a:xfrm>
            <a:off x="0" y="2952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endParaRPr lang="zh-CN" altLang="zh-CN" sz="1800" b="0">
              <a:latin typeface="Arial" panose="020B0604020202020204" pitchFamily="34" charset="0"/>
            </a:endParaRPr>
          </a:p>
        </p:txBody>
      </p:sp>
      <p:graphicFrame>
        <p:nvGraphicFramePr>
          <p:cNvPr id="7174" name="Object 82">
            <a:extLst>
              <a:ext uri="{FF2B5EF4-FFF2-40B4-BE49-F238E27FC236}">
                <a16:creationId xmlns:a16="http://schemas.microsoft.com/office/drawing/2014/main" id="{BA94558F-1929-6776-37EF-D1B4F5F9862F}"/>
              </a:ext>
            </a:extLst>
          </p:cNvPr>
          <p:cNvGraphicFramePr>
            <a:graphicFrameLocks noChangeAspect="1"/>
          </p:cNvGraphicFramePr>
          <p:nvPr/>
        </p:nvGraphicFramePr>
        <p:xfrm>
          <a:off x="1331913" y="2133600"/>
          <a:ext cx="6553200" cy="2584450"/>
        </p:xfrm>
        <a:graphic>
          <a:graphicData uri="http://schemas.openxmlformats.org/presentationml/2006/ole">
            <mc:AlternateContent xmlns:mc="http://schemas.openxmlformats.org/markup-compatibility/2006">
              <mc:Choice xmlns:v="urn:schemas-microsoft-com:vml" Requires="v">
                <p:oleObj name="图片" r:id="rId2" imgW="2429256" imgH="993648" progId="Word.Picture.8">
                  <p:embed/>
                </p:oleObj>
              </mc:Choice>
              <mc:Fallback>
                <p:oleObj name="图片" r:id="rId2" imgW="2429256" imgH="993648" progId="Word.Picture.8">
                  <p:embed/>
                  <p:pic>
                    <p:nvPicPr>
                      <p:cNvPr id="0" name="Object 8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2133600"/>
                        <a:ext cx="6553200"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75" name="Rectangle 83">
            <a:extLst>
              <a:ext uri="{FF2B5EF4-FFF2-40B4-BE49-F238E27FC236}">
                <a16:creationId xmlns:a16="http://schemas.microsoft.com/office/drawing/2014/main" id="{FAC196B2-E624-9C73-FF04-4BE4EE838CE6}"/>
              </a:ext>
            </a:extLst>
          </p:cNvPr>
          <p:cNvSpPr>
            <a:spLocks noChangeArrowheads="1"/>
          </p:cNvSpPr>
          <p:nvPr/>
        </p:nvSpPr>
        <p:spPr bwMode="auto">
          <a:xfrm>
            <a:off x="1619250" y="5157788"/>
            <a:ext cx="5087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solidFill>
                  <a:schemeClr val="hlink"/>
                </a:solidFill>
                <a:latin typeface="楷体_GB2312" pitchFamily="49" charset="-122"/>
                <a:ea typeface="楷体_GB2312" pitchFamily="49" charset="-122"/>
              </a:rPr>
              <a:t>*</a:t>
            </a:r>
            <a:r>
              <a:rPr lang="zh-CN" altLang="en-US">
                <a:solidFill>
                  <a:srgbClr val="000066"/>
                </a:solidFill>
                <a:latin typeface="楷体_GB2312" pitchFamily="49" charset="-122"/>
                <a:ea typeface="楷体_GB2312" pitchFamily="49" charset="-122"/>
              </a:rPr>
              <a:t>电路由组合电路和存储电路组成。 </a:t>
            </a:r>
          </a:p>
        </p:txBody>
      </p:sp>
      <p:sp>
        <p:nvSpPr>
          <p:cNvPr id="7176" name="Rectangle 84">
            <a:extLst>
              <a:ext uri="{FF2B5EF4-FFF2-40B4-BE49-F238E27FC236}">
                <a16:creationId xmlns:a16="http://schemas.microsoft.com/office/drawing/2014/main" id="{3A6BD508-FE89-B943-6188-FE4746839FB1}"/>
              </a:ext>
            </a:extLst>
          </p:cNvPr>
          <p:cNvSpPr>
            <a:spLocks noChangeArrowheads="1"/>
          </p:cNvSpPr>
          <p:nvPr/>
        </p:nvSpPr>
        <p:spPr bwMode="auto">
          <a:xfrm>
            <a:off x="1655763" y="5734050"/>
            <a:ext cx="26368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solidFill>
                  <a:schemeClr val="hlink"/>
                </a:solidFill>
                <a:latin typeface="楷体_GB2312" pitchFamily="49" charset="-122"/>
                <a:ea typeface="楷体_GB2312" pitchFamily="49" charset="-122"/>
              </a:rPr>
              <a:t>*</a:t>
            </a:r>
            <a:r>
              <a:rPr lang="zh-CN" altLang="en-US">
                <a:solidFill>
                  <a:srgbClr val="000066"/>
                </a:solidFill>
                <a:latin typeface="楷体_GB2312" pitchFamily="49" charset="-122"/>
                <a:ea typeface="楷体_GB2312" pitchFamily="49" charset="-122"/>
              </a:rPr>
              <a:t>电路存在反馈。 </a:t>
            </a:r>
          </a:p>
        </p:txBody>
      </p:sp>
      <p:sp>
        <p:nvSpPr>
          <p:cNvPr id="7177" name="Rectangle 85">
            <a:extLst>
              <a:ext uri="{FF2B5EF4-FFF2-40B4-BE49-F238E27FC236}">
                <a16:creationId xmlns:a16="http://schemas.microsoft.com/office/drawing/2014/main" id="{E3B8C7FA-0C9A-B1F4-505A-BAF268A77704}"/>
              </a:ext>
            </a:extLst>
          </p:cNvPr>
          <p:cNvSpPr>
            <a:spLocks noChangeArrowheads="1"/>
          </p:cNvSpPr>
          <p:nvPr/>
        </p:nvSpPr>
        <p:spPr bwMode="auto">
          <a:xfrm>
            <a:off x="215900" y="5049838"/>
            <a:ext cx="1717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rgbClr val="000066"/>
                </a:solidFill>
                <a:latin typeface="楷体_GB2312" pitchFamily="49" charset="-122"/>
                <a:ea typeface="楷体_GB2312" pitchFamily="49" charset="-122"/>
              </a:rPr>
              <a:t>结构特征</a:t>
            </a:r>
            <a:r>
              <a:rPr lang="en-US" altLang="zh-CN">
                <a:solidFill>
                  <a:srgbClr val="000066"/>
                </a:solidFill>
                <a:latin typeface="楷体_GB2312" pitchFamily="49" charset="-122"/>
                <a:ea typeface="楷体_GB2312" pitchFamily="49" charset="-122"/>
              </a:rPr>
              <a:t>: </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Line 31">
            <a:extLst>
              <a:ext uri="{FF2B5EF4-FFF2-40B4-BE49-F238E27FC236}">
                <a16:creationId xmlns:a16="http://schemas.microsoft.com/office/drawing/2014/main" id="{88CAB1EC-12E9-FA1F-A3E9-BFEA89A2BE69}"/>
              </a:ext>
            </a:extLst>
          </p:cNvPr>
          <p:cNvSpPr>
            <a:spLocks noChangeShapeType="1"/>
          </p:cNvSpPr>
          <p:nvPr/>
        </p:nvSpPr>
        <p:spPr bwMode="auto">
          <a:xfrm>
            <a:off x="463550" y="1365250"/>
            <a:ext cx="8248650"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07" name="Line 32">
            <a:extLst>
              <a:ext uri="{FF2B5EF4-FFF2-40B4-BE49-F238E27FC236}">
                <a16:creationId xmlns:a16="http://schemas.microsoft.com/office/drawing/2014/main" id="{FA0F65E9-B0AA-8877-6B81-E2F739D70F0C}"/>
              </a:ext>
            </a:extLst>
          </p:cNvPr>
          <p:cNvSpPr>
            <a:spLocks noChangeShapeType="1"/>
          </p:cNvSpPr>
          <p:nvPr/>
        </p:nvSpPr>
        <p:spPr bwMode="auto">
          <a:xfrm>
            <a:off x="463550" y="5578475"/>
            <a:ext cx="8212138"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08" name="Line 33">
            <a:extLst>
              <a:ext uri="{FF2B5EF4-FFF2-40B4-BE49-F238E27FC236}">
                <a16:creationId xmlns:a16="http://schemas.microsoft.com/office/drawing/2014/main" id="{FE389DB5-A9F4-5817-300E-D1B3059E9E82}"/>
              </a:ext>
            </a:extLst>
          </p:cNvPr>
          <p:cNvSpPr>
            <a:spLocks noChangeShapeType="1"/>
          </p:cNvSpPr>
          <p:nvPr/>
        </p:nvSpPr>
        <p:spPr bwMode="auto">
          <a:xfrm>
            <a:off x="463550" y="2368550"/>
            <a:ext cx="8212138" cy="17463"/>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09" name="Line 34">
            <a:extLst>
              <a:ext uri="{FF2B5EF4-FFF2-40B4-BE49-F238E27FC236}">
                <a16:creationId xmlns:a16="http://schemas.microsoft.com/office/drawing/2014/main" id="{13E1F411-C7E8-4979-CD12-F2D6BA1AE9D0}"/>
              </a:ext>
            </a:extLst>
          </p:cNvPr>
          <p:cNvSpPr>
            <a:spLocks noChangeShapeType="1"/>
          </p:cNvSpPr>
          <p:nvPr/>
        </p:nvSpPr>
        <p:spPr bwMode="auto">
          <a:xfrm>
            <a:off x="463550" y="2689225"/>
            <a:ext cx="824865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7110" name="Group 35">
            <a:extLst>
              <a:ext uri="{FF2B5EF4-FFF2-40B4-BE49-F238E27FC236}">
                <a16:creationId xmlns:a16="http://schemas.microsoft.com/office/drawing/2014/main" id="{D8E61460-657B-1970-9443-6C1D349C34AC}"/>
              </a:ext>
            </a:extLst>
          </p:cNvPr>
          <p:cNvGrpSpPr>
            <a:grpSpLocks/>
          </p:cNvGrpSpPr>
          <p:nvPr/>
        </p:nvGrpSpPr>
        <p:grpSpPr bwMode="auto">
          <a:xfrm>
            <a:off x="463550" y="1365250"/>
            <a:ext cx="6302375" cy="4213225"/>
            <a:chOff x="43" y="1154"/>
            <a:chExt cx="3970" cy="2654"/>
          </a:xfrm>
        </p:grpSpPr>
        <p:graphicFrame>
          <p:nvGraphicFramePr>
            <p:cNvPr id="47181" name="Object 36">
              <a:extLst>
                <a:ext uri="{FF2B5EF4-FFF2-40B4-BE49-F238E27FC236}">
                  <a16:creationId xmlns:a16="http://schemas.microsoft.com/office/drawing/2014/main" id="{9264AFDE-C812-18F5-1374-770CCA16DE67}"/>
                </a:ext>
              </a:extLst>
            </p:cNvPr>
            <p:cNvGraphicFramePr>
              <a:graphicFrameLocks noChangeAspect="1"/>
            </p:cNvGraphicFramePr>
            <p:nvPr/>
          </p:nvGraphicFramePr>
          <p:xfrm>
            <a:off x="630" y="1426"/>
            <a:ext cx="334" cy="359"/>
          </p:xfrm>
          <a:graphic>
            <a:graphicData uri="http://schemas.openxmlformats.org/presentationml/2006/ole">
              <mc:AlternateContent xmlns:mc="http://schemas.openxmlformats.org/markup-compatibility/2006">
                <mc:Choice xmlns:v="urn:schemas-microsoft-com:vml" Requires="v">
                  <p:oleObj name="公式" r:id="rId2" imgW="203024" imgH="215713" progId="Equation.3">
                    <p:embed/>
                  </p:oleObj>
                </mc:Choice>
                <mc:Fallback>
                  <p:oleObj name="公式" r:id="rId2" imgW="203024" imgH="215713" progId="Equation.3">
                    <p:embed/>
                    <p:pic>
                      <p:nvPicPr>
                        <p:cNvPr id="0" name="Object 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 y="1426"/>
                          <a:ext cx="334"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182" name="Object 37">
              <a:extLst>
                <a:ext uri="{FF2B5EF4-FFF2-40B4-BE49-F238E27FC236}">
                  <a16:creationId xmlns:a16="http://schemas.microsoft.com/office/drawing/2014/main" id="{DC216D91-4D84-6886-6BB7-D89B7FEE7794}"/>
                </a:ext>
              </a:extLst>
            </p:cNvPr>
            <p:cNvGraphicFramePr>
              <a:graphicFrameLocks noChangeAspect="1"/>
            </p:cNvGraphicFramePr>
            <p:nvPr/>
          </p:nvGraphicFramePr>
          <p:xfrm>
            <a:off x="941" y="1426"/>
            <a:ext cx="347" cy="372"/>
          </p:xfrm>
          <a:graphic>
            <a:graphicData uri="http://schemas.openxmlformats.org/presentationml/2006/ole">
              <mc:AlternateContent xmlns:mc="http://schemas.openxmlformats.org/markup-compatibility/2006">
                <mc:Choice xmlns:v="urn:schemas-microsoft-com:vml" Requires="v">
                  <p:oleObj name="公式" r:id="rId4" imgW="203024" imgH="215713" progId="Equation.3">
                    <p:embed/>
                  </p:oleObj>
                </mc:Choice>
                <mc:Fallback>
                  <p:oleObj name="公式" r:id="rId4" imgW="203024" imgH="215713" progId="Equation.3">
                    <p:embed/>
                    <p:pic>
                      <p:nvPicPr>
                        <p:cNvPr id="0" name="Object 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1" y="1426"/>
                          <a:ext cx="347"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183" name="Object 38">
              <a:extLst>
                <a:ext uri="{FF2B5EF4-FFF2-40B4-BE49-F238E27FC236}">
                  <a16:creationId xmlns:a16="http://schemas.microsoft.com/office/drawing/2014/main" id="{B2D8F27D-86D8-4398-6288-E331F652A818}"/>
                </a:ext>
              </a:extLst>
            </p:cNvPr>
            <p:cNvGraphicFramePr>
              <a:graphicFrameLocks noChangeAspect="1"/>
            </p:cNvGraphicFramePr>
            <p:nvPr/>
          </p:nvGraphicFramePr>
          <p:xfrm>
            <a:off x="1273" y="1426"/>
            <a:ext cx="319" cy="358"/>
          </p:xfrm>
          <a:graphic>
            <a:graphicData uri="http://schemas.openxmlformats.org/presentationml/2006/ole">
              <mc:AlternateContent xmlns:mc="http://schemas.openxmlformats.org/markup-compatibility/2006">
                <mc:Choice xmlns:v="urn:schemas-microsoft-com:vml" Requires="v">
                  <p:oleObj name="公式" r:id="rId6" imgW="203024" imgH="215713" progId="Equation.3">
                    <p:embed/>
                  </p:oleObj>
                </mc:Choice>
                <mc:Fallback>
                  <p:oleObj name="公式" r:id="rId6" imgW="203024" imgH="215713" progId="Equation.3">
                    <p:embed/>
                    <p:pic>
                      <p:nvPicPr>
                        <p:cNvPr id="0" name="Object 3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73" y="1426"/>
                          <a:ext cx="319"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184" name="Object 39">
              <a:extLst>
                <a:ext uri="{FF2B5EF4-FFF2-40B4-BE49-F238E27FC236}">
                  <a16:creationId xmlns:a16="http://schemas.microsoft.com/office/drawing/2014/main" id="{03E899D7-429A-366E-56F2-86863BC1ACD6}"/>
                </a:ext>
              </a:extLst>
            </p:cNvPr>
            <p:cNvGraphicFramePr>
              <a:graphicFrameLocks noChangeAspect="1"/>
            </p:cNvGraphicFramePr>
            <p:nvPr/>
          </p:nvGraphicFramePr>
          <p:xfrm>
            <a:off x="1525" y="1426"/>
            <a:ext cx="354" cy="358"/>
          </p:xfrm>
          <a:graphic>
            <a:graphicData uri="http://schemas.openxmlformats.org/presentationml/2006/ole">
              <mc:AlternateContent xmlns:mc="http://schemas.openxmlformats.org/markup-compatibility/2006">
                <mc:Choice xmlns:v="urn:schemas-microsoft-com:vml" Requires="v">
                  <p:oleObj name="公式" r:id="rId8" imgW="203024" imgH="215713" progId="Equation.3">
                    <p:embed/>
                  </p:oleObj>
                </mc:Choice>
                <mc:Fallback>
                  <p:oleObj name="公式" r:id="rId8" imgW="203024" imgH="215713" progId="Equation.3">
                    <p:embed/>
                    <p:pic>
                      <p:nvPicPr>
                        <p:cNvPr id="0" name="Object 3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25" y="1426"/>
                          <a:ext cx="354"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185" name="Object 40">
              <a:extLst>
                <a:ext uri="{FF2B5EF4-FFF2-40B4-BE49-F238E27FC236}">
                  <a16:creationId xmlns:a16="http://schemas.microsoft.com/office/drawing/2014/main" id="{7F04CFCA-A64C-BA76-0658-244BEA1F1417}"/>
                </a:ext>
              </a:extLst>
            </p:cNvPr>
            <p:cNvGraphicFramePr>
              <a:graphicFrameLocks noChangeAspect="1"/>
            </p:cNvGraphicFramePr>
            <p:nvPr/>
          </p:nvGraphicFramePr>
          <p:xfrm>
            <a:off x="1872" y="1449"/>
            <a:ext cx="463" cy="333"/>
          </p:xfrm>
          <a:graphic>
            <a:graphicData uri="http://schemas.openxmlformats.org/presentationml/2006/ole">
              <mc:AlternateContent xmlns:mc="http://schemas.openxmlformats.org/markup-compatibility/2006">
                <mc:Choice xmlns:v="urn:schemas-microsoft-com:vml" Requires="v">
                  <p:oleObj name="公式" r:id="rId10" imgW="304536" imgH="215713" progId="Equation.3">
                    <p:embed/>
                  </p:oleObj>
                </mc:Choice>
                <mc:Fallback>
                  <p:oleObj name="公式" r:id="rId10" imgW="304536" imgH="215713" progId="Equation.3">
                    <p:embed/>
                    <p:pic>
                      <p:nvPicPr>
                        <p:cNvPr id="0" name="Object 4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72" y="1449"/>
                          <a:ext cx="463"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186" name="Object 41">
              <a:extLst>
                <a:ext uri="{FF2B5EF4-FFF2-40B4-BE49-F238E27FC236}">
                  <a16:creationId xmlns:a16="http://schemas.microsoft.com/office/drawing/2014/main" id="{B47A5B8F-E162-47AB-1EBA-26189BC5AF9C}"/>
                </a:ext>
              </a:extLst>
            </p:cNvPr>
            <p:cNvGraphicFramePr>
              <a:graphicFrameLocks noChangeAspect="1"/>
            </p:cNvGraphicFramePr>
            <p:nvPr/>
          </p:nvGraphicFramePr>
          <p:xfrm>
            <a:off x="2406" y="1441"/>
            <a:ext cx="428" cy="339"/>
          </p:xfrm>
          <a:graphic>
            <a:graphicData uri="http://schemas.openxmlformats.org/presentationml/2006/ole">
              <mc:AlternateContent xmlns:mc="http://schemas.openxmlformats.org/markup-compatibility/2006">
                <mc:Choice xmlns:v="urn:schemas-microsoft-com:vml" Requires="v">
                  <p:oleObj name="公式" r:id="rId12" imgW="304536" imgH="215713" progId="Equation.3">
                    <p:embed/>
                  </p:oleObj>
                </mc:Choice>
                <mc:Fallback>
                  <p:oleObj name="公式" r:id="rId12" imgW="304536" imgH="215713" progId="Equation.3">
                    <p:embed/>
                    <p:pic>
                      <p:nvPicPr>
                        <p:cNvPr id="0" name="Object 4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06" y="1441"/>
                          <a:ext cx="428"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187" name="Object 42">
              <a:extLst>
                <a:ext uri="{FF2B5EF4-FFF2-40B4-BE49-F238E27FC236}">
                  <a16:creationId xmlns:a16="http://schemas.microsoft.com/office/drawing/2014/main" id="{F1EFD2E8-2630-E5FB-B768-0C77B8D6C773}"/>
                </a:ext>
              </a:extLst>
            </p:cNvPr>
            <p:cNvGraphicFramePr>
              <a:graphicFrameLocks noChangeAspect="1"/>
            </p:cNvGraphicFramePr>
            <p:nvPr/>
          </p:nvGraphicFramePr>
          <p:xfrm>
            <a:off x="2942" y="1440"/>
            <a:ext cx="459" cy="325"/>
          </p:xfrm>
          <a:graphic>
            <a:graphicData uri="http://schemas.openxmlformats.org/presentationml/2006/ole">
              <mc:AlternateContent xmlns:mc="http://schemas.openxmlformats.org/markup-compatibility/2006">
                <mc:Choice xmlns:v="urn:schemas-microsoft-com:vml" Requires="v">
                  <p:oleObj name="公式" r:id="rId14" imgW="304536" imgH="215713" progId="Equation.3">
                    <p:embed/>
                  </p:oleObj>
                </mc:Choice>
                <mc:Fallback>
                  <p:oleObj name="公式" r:id="rId14" imgW="304536" imgH="215713" progId="Equation.3">
                    <p:embed/>
                    <p:pic>
                      <p:nvPicPr>
                        <p:cNvPr id="0" name="Object 4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42" y="1440"/>
                          <a:ext cx="459"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188" name="Object 43">
              <a:extLst>
                <a:ext uri="{FF2B5EF4-FFF2-40B4-BE49-F238E27FC236}">
                  <a16:creationId xmlns:a16="http://schemas.microsoft.com/office/drawing/2014/main" id="{8BB50C85-E369-DFC7-5230-964B779B0722}"/>
                </a:ext>
              </a:extLst>
            </p:cNvPr>
            <p:cNvGraphicFramePr>
              <a:graphicFrameLocks noChangeAspect="1"/>
            </p:cNvGraphicFramePr>
            <p:nvPr/>
          </p:nvGraphicFramePr>
          <p:xfrm>
            <a:off x="3477" y="1456"/>
            <a:ext cx="468" cy="338"/>
          </p:xfrm>
          <a:graphic>
            <a:graphicData uri="http://schemas.openxmlformats.org/presentationml/2006/ole">
              <mc:AlternateContent xmlns:mc="http://schemas.openxmlformats.org/markup-compatibility/2006">
                <mc:Choice xmlns:v="urn:schemas-microsoft-com:vml" Requires="v">
                  <p:oleObj name="公式" r:id="rId16" imgW="304536" imgH="215713" progId="Equation.3">
                    <p:embed/>
                  </p:oleObj>
                </mc:Choice>
                <mc:Fallback>
                  <p:oleObj name="公式" r:id="rId16" imgW="304536" imgH="215713" progId="Equation.3">
                    <p:embed/>
                    <p:pic>
                      <p:nvPicPr>
                        <p:cNvPr id="0" name="Object 4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477" y="1456"/>
                          <a:ext cx="46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189" name="Rectangle 44">
              <a:extLst>
                <a:ext uri="{FF2B5EF4-FFF2-40B4-BE49-F238E27FC236}">
                  <a16:creationId xmlns:a16="http://schemas.microsoft.com/office/drawing/2014/main" id="{65C8EE51-F446-43AE-C3E2-B408AF06A9D9}"/>
                </a:ext>
              </a:extLst>
            </p:cNvPr>
            <p:cNvSpPr>
              <a:spLocks noChangeArrowheads="1"/>
            </p:cNvSpPr>
            <p:nvPr/>
          </p:nvSpPr>
          <p:spPr bwMode="auto">
            <a:xfrm>
              <a:off x="3446" y="3606"/>
              <a:ext cx="56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190" name="Rectangle 45">
              <a:extLst>
                <a:ext uri="{FF2B5EF4-FFF2-40B4-BE49-F238E27FC236}">
                  <a16:creationId xmlns:a16="http://schemas.microsoft.com/office/drawing/2014/main" id="{DC04B972-3F6B-AEC2-D108-C561D76BA0BE}"/>
                </a:ext>
              </a:extLst>
            </p:cNvPr>
            <p:cNvSpPr>
              <a:spLocks noChangeArrowheads="1"/>
            </p:cNvSpPr>
            <p:nvPr/>
          </p:nvSpPr>
          <p:spPr bwMode="auto">
            <a:xfrm>
              <a:off x="2919" y="3606"/>
              <a:ext cx="52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191" name="Rectangle 46">
              <a:extLst>
                <a:ext uri="{FF2B5EF4-FFF2-40B4-BE49-F238E27FC236}">
                  <a16:creationId xmlns:a16="http://schemas.microsoft.com/office/drawing/2014/main" id="{27942EF3-0CE8-89F5-EB85-C470C2505D1F}"/>
                </a:ext>
              </a:extLst>
            </p:cNvPr>
            <p:cNvSpPr>
              <a:spLocks noChangeArrowheads="1"/>
            </p:cNvSpPr>
            <p:nvPr/>
          </p:nvSpPr>
          <p:spPr bwMode="auto">
            <a:xfrm>
              <a:off x="2374" y="3606"/>
              <a:ext cx="545"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192" name="Rectangle 47">
              <a:extLst>
                <a:ext uri="{FF2B5EF4-FFF2-40B4-BE49-F238E27FC236}">
                  <a16:creationId xmlns:a16="http://schemas.microsoft.com/office/drawing/2014/main" id="{62EF6EEC-5CE2-061E-64B6-9B0186B333C7}"/>
                </a:ext>
              </a:extLst>
            </p:cNvPr>
            <p:cNvSpPr>
              <a:spLocks noChangeArrowheads="1"/>
            </p:cNvSpPr>
            <p:nvPr/>
          </p:nvSpPr>
          <p:spPr bwMode="auto">
            <a:xfrm>
              <a:off x="1862" y="3606"/>
              <a:ext cx="512"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193" name="Rectangle 48">
              <a:extLst>
                <a:ext uri="{FF2B5EF4-FFF2-40B4-BE49-F238E27FC236}">
                  <a16:creationId xmlns:a16="http://schemas.microsoft.com/office/drawing/2014/main" id="{3065B247-DB1E-C9A6-015C-E667CC1D3655}"/>
                </a:ext>
              </a:extLst>
            </p:cNvPr>
            <p:cNvSpPr>
              <a:spLocks noChangeArrowheads="1"/>
            </p:cNvSpPr>
            <p:nvPr/>
          </p:nvSpPr>
          <p:spPr bwMode="auto">
            <a:xfrm>
              <a:off x="1565" y="3606"/>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7194" name="Rectangle 49">
              <a:extLst>
                <a:ext uri="{FF2B5EF4-FFF2-40B4-BE49-F238E27FC236}">
                  <a16:creationId xmlns:a16="http://schemas.microsoft.com/office/drawing/2014/main" id="{F984A21F-DCA1-C9C6-3D85-DA7CAA25DE29}"/>
                </a:ext>
              </a:extLst>
            </p:cNvPr>
            <p:cNvSpPr>
              <a:spLocks noChangeArrowheads="1"/>
            </p:cNvSpPr>
            <p:nvPr/>
          </p:nvSpPr>
          <p:spPr bwMode="auto">
            <a:xfrm>
              <a:off x="1268" y="3606"/>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195" name="Rectangle 50">
              <a:extLst>
                <a:ext uri="{FF2B5EF4-FFF2-40B4-BE49-F238E27FC236}">
                  <a16:creationId xmlns:a16="http://schemas.microsoft.com/office/drawing/2014/main" id="{AF4B0501-B739-56CA-23F4-3F0A949CD1D1}"/>
                </a:ext>
              </a:extLst>
            </p:cNvPr>
            <p:cNvSpPr>
              <a:spLocks noChangeArrowheads="1"/>
            </p:cNvSpPr>
            <p:nvPr/>
          </p:nvSpPr>
          <p:spPr bwMode="auto">
            <a:xfrm>
              <a:off x="971" y="3606"/>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196" name="Rectangle 51">
              <a:extLst>
                <a:ext uri="{FF2B5EF4-FFF2-40B4-BE49-F238E27FC236}">
                  <a16:creationId xmlns:a16="http://schemas.microsoft.com/office/drawing/2014/main" id="{9C4410E1-CDA5-D292-A1F0-F25F20D11EC5}"/>
                </a:ext>
              </a:extLst>
            </p:cNvPr>
            <p:cNvSpPr>
              <a:spLocks noChangeArrowheads="1"/>
            </p:cNvSpPr>
            <p:nvPr/>
          </p:nvSpPr>
          <p:spPr bwMode="auto">
            <a:xfrm>
              <a:off x="673" y="3606"/>
              <a:ext cx="298"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7197" name="Rectangle 52">
              <a:extLst>
                <a:ext uri="{FF2B5EF4-FFF2-40B4-BE49-F238E27FC236}">
                  <a16:creationId xmlns:a16="http://schemas.microsoft.com/office/drawing/2014/main" id="{685B8555-FE7B-8900-6133-8C33066F631D}"/>
                </a:ext>
              </a:extLst>
            </p:cNvPr>
            <p:cNvSpPr>
              <a:spLocks noChangeArrowheads="1"/>
            </p:cNvSpPr>
            <p:nvPr/>
          </p:nvSpPr>
          <p:spPr bwMode="auto">
            <a:xfrm>
              <a:off x="43" y="3606"/>
              <a:ext cx="630"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b="0">
                  <a:solidFill>
                    <a:srgbClr val="000066"/>
                  </a:solidFill>
                  <a:latin typeface="Times New Roman" panose="02020603050405020304" pitchFamily="18" charset="0"/>
                  <a:cs typeface="Times New Roman" panose="02020603050405020304" pitchFamily="18" charset="0"/>
                </a:rPr>
                <a:t>9</a:t>
              </a:r>
              <a:endParaRPr lang="en-US" altLang="zh-CN" sz="2000" b="0">
                <a:solidFill>
                  <a:srgbClr val="000066"/>
                </a:solidFill>
                <a:latin typeface="Arial" panose="020B0604020202020204" pitchFamily="34" charset="0"/>
              </a:endParaRPr>
            </a:p>
          </p:txBody>
        </p:sp>
        <p:sp>
          <p:nvSpPr>
            <p:cNvPr id="47198" name="Rectangle 53">
              <a:extLst>
                <a:ext uri="{FF2B5EF4-FFF2-40B4-BE49-F238E27FC236}">
                  <a16:creationId xmlns:a16="http://schemas.microsoft.com/office/drawing/2014/main" id="{50DC5CA6-2980-A1CC-8554-458C2437E16B}"/>
                </a:ext>
              </a:extLst>
            </p:cNvPr>
            <p:cNvSpPr>
              <a:spLocks noChangeArrowheads="1"/>
            </p:cNvSpPr>
            <p:nvPr/>
          </p:nvSpPr>
          <p:spPr bwMode="auto">
            <a:xfrm>
              <a:off x="3446" y="3404"/>
              <a:ext cx="56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7199" name="Rectangle 54">
              <a:extLst>
                <a:ext uri="{FF2B5EF4-FFF2-40B4-BE49-F238E27FC236}">
                  <a16:creationId xmlns:a16="http://schemas.microsoft.com/office/drawing/2014/main" id="{B0DA6BC5-9349-D6A3-FD0D-1B85483F52C2}"/>
                </a:ext>
              </a:extLst>
            </p:cNvPr>
            <p:cNvSpPr>
              <a:spLocks noChangeArrowheads="1"/>
            </p:cNvSpPr>
            <p:nvPr/>
          </p:nvSpPr>
          <p:spPr bwMode="auto">
            <a:xfrm>
              <a:off x="2919" y="3404"/>
              <a:ext cx="52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200" name="Rectangle 55">
              <a:extLst>
                <a:ext uri="{FF2B5EF4-FFF2-40B4-BE49-F238E27FC236}">
                  <a16:creationId xmlns:a16="http://schemas.microsoft.com/office/drawing/2014/main" id="{F4038421-D819-C506-CE4C-EC5A9F6F543D}"/>
                </a:ext>
              </a:extLst>
            </p:cNvPr>
            <p:cNvSpPr>
              <a:spLocks noChangeArrowheads="1"/>
            </p:cNvSpPr>
            <p:nvPr/>
          </p:nvSpPr>
          <p:spPr bwMode="auto">
            <a:xfrm>
              <a:off x="2374" y="3404"/>
              <a:ext cx="545"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201" name="Rectangle 56">
              <a:extLst>
                <a:ext uri="{FF2B5EF4-FFF2-40B4-BE49-F238E27FC236}">
                  <a16:creationId xmlns:a16="http://schemas.microsoft.com/office/drawing/2014/main" id="{70549B45-1072-6284-340E-5760FB0D350A}"/>
                </a:ext>
              </a:extLst>
            </p:cNvPr>
            <p:cNvSpPr>
              <a:spLocks noChangeArrowheads="1"/>
            </p:cNvSpPr>
            <p:nvPr/>
          </p:nvSpPr>
          <p:spPr bwMode="auto">
            <a:xfrm>
              <a:off x="1862" y="3404"/>
              <a:ext cx="512"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7202" name="Rectangle 57">
              <a:extLst>
                <a:ext uri="{FF2B5EF4-FFF2-40B4-BE49-F238E27FC236}">
                  <a16:creationId xmlns:a16="http://schemas.microsoft.com/office/drawing/2014/main" id="{DD0AB294-8CF2-3916-41A2-179CF55A5EDA}"/>
                </a:ext>
              </a:extLst>
            </p:cNvPr>
            <p:cNvSpPr>
              <a:spLocks noChangeArrowheads="1"/>
            </p:cNvSpPr>
            <p:nvPr/>
          </p:nvSpPr>
          <p:spPr bwMode="auto">
            <a:xfrm>
              <a:off x="1565" y="3404"/>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203" name="Rectangle 58">
              <a:extLst>
                <a:ext uri="{FF2B5EF4-FFF2-40B4-BE49-F238E27FC236}">
                  <a16:creationId xmlns:a16="http://schemas.microsoft.com/office/drawing/2014/main" id="{7B4EE944-3AD4-2891-E1F2-0E5B9BE597AE}"/>
                </a:ext>
              </a:extLst>
            </p:cNvPr>
            <p:cNvSpPr>
              <a:spLocks noChangeArrowheads="1"/>
            </p:cNvSpPr>
            <p:nvPr/>
          </p:nvSpPr>
          <p:spPr bwMode="auto">
            <a:xfrm>
              <a:off x="1268" y="3404"/>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204" name="Rectangle 59">
              <a:extLst>
                <a:ext uri="{FF2B5EF4-FFF2-40B4-BE49-F238E27FC236}">
                  <a16:creationId xmlns:a16="http://schemas.microsoft.com/office/drawing/2014/main" id="{34EE4091-3E67-7200-AEA5-9BE5B0B25978}"/>
                </a:ext>
              </a:extLst>
            </p:cNvPr>
            <p:cNvSpPr>
              <a:spLocks noChangeArrowheads="1"/>
            </p:cNvSpPr>
            <p:nvPr/>
          </p:nvSpPr>
          <p:spPr bwMode="auto">
            <a:xfrm>
              <a:off x="971" y="3404"/>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205" name="Rectangle 60">
              <a:extLst>
                <a:ext uri="{FF2B5EF4-FFF2-40B4-BE49-F238E27FC236}">
                  <a16:creationId xmlns:a16="http://schemas.microsoft.com/office/drawing/2014/main" id="{D97BAAEF-075D-2980-59F1-D80D90EED5E9}"/>
                </a:ext>
              </a:extLst>
            </p:cNvPr>
            <p:cNvSpPr>
              <a:spLocks noChangeArrowheads="1"/>
            </p:cNvSpPr>
            <p:nvPr/>
          </p:nvSpPr>
          <p:spPr bwMode="auto">
            <a:xfrm>
              <a:off x="673" y="3404"/>
              <a:ext cx="298"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7206" name="Rectangle 61">
              <a:extLst>
                <a:ext uri="{FF2B5EF4-FFF2-40B4-BE49-F238E27FC236}">
                  <a16:creationId xmlns:a16="http://schemas.microsoft.com/office/drawing/2014/main" id="{E3BA05CC-744B-54DD-A01C-0F412E74D48A}"/>
                </a:ext>
              </a:extLst>
            </p:cNvPr>
            <p:cNvSpPr>
              <a:spLocks noChangeArrowheads="1"/>
            </p:cNvSpPr>
            <p:nvPr/>
          </p:nvSpPr>
          <p:spPr bwMode="auto">
            <a:xfrm>
              <a:off x="43" y="3404"/>
              <a:ext cx="630"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b="0">
                  <a:solidFill>
                    <a:srgbClr val="000066"/>
                  </a:solidFill>
                  <a:latin typeface="Times New Roman" panose="02020603050405020304" pitchFamily="18" charset="0"/>
                  <a:cs typeface="Times New Roman" panose="02020603050405020304" pitchFamily="18" charset="0"/>
                </a:rPr>
                <a:t>8</a:t>
              </a:r>
              <a:endParaRPr lang="en-US" altLang="zh-CN" sz="2000" b="0">
                <a:solidFill>
                  <a:srgbClr val="000066"/>
                </a:solidFill>
                <a:latin typeface="Arial" panose="020B0604020202020204" pitchFamily="34" charset="0"/>
              </a:endParaRPr>
            </a:p>
          </p:txBody>
        </p:sp>
        <p:sp>
          <p:nvSpPr>
            <p:cNvPr id="47207" name="Rectangle 62">
              <a:extLst>
                <a:ext uri="{FF2B5EF4-FFF2-40B4-BE49-F238E27FC236}">
                  <a16:creationId xmlns:a16="http://schemas.microsoft.com/office/drawing/2014/main" id="{A74F24C5-1AD5-08A6-5375-D0ABF986DE83}"/>
                </a:ext>
              </a:extLst>
            </p:cNvPr>
            <p:cNvSpPr>
              <a:spLocks noChangeArrowheads="1"/>
            </p:cNvSpPr>
            <p:nvPr/>
          </p:nvSpPr>
          <p:spPr bwMode="auto">
            <a:xfrm>
              <a:off x="3446" y="3201"/>
              <a:ext cx="567"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208" name="Rectangle 63">
              <a:extLst>
                <a:ext uri="{FF2B5EF4-FFF2-40B4-BE49-F238E27FC236}">
                  <a16:creationId xmlns:a16="http://schemas.microsoft.com/office/drawing/2014/main" id="{D66D9541-D2B6-3CFE-B2F7-D8090201D1A8}"/>
                </a:ext>
              </a:extLst>
            </p:cNvPr>
            <p:cNvSpPr>
              <a:spLocks noChangeArrowheads="1"/>
            </p:cNvSpPr>
            <p:nvPr/>
          </p:nvSpPr>
          <p:spPr bwMode="auto">
            <a:xfrm>
              <a:off x="2919" y="3201"/>
              <a:ext cx="527"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209" name="Rectangle 64">
              <a:extLst>
                <a:ext uri="{FF2B5EF4-FFF2-40B4-BE49-F238E27FC236}">
                  <a16:creationId xmlns:a16="http://schemas.microsoft.com/office/drawing/2014/main" id="{68204C89-6ED7-07B8-FC21-B05327350949}"/>
                </a:ext>
              </a:extLst>
            </p:cNvPr>
            <p:cNvSpPr>
              <a:spLocks noChangeArrowheads="1"/>
            </p:cNvSpPr>
            <p:nvPr/>
          </p:nvSpPr>
          <p:spPr bwMode="auto">
            <a:xfrm>
              <a:off x="2374" y="3201"/>
              <a:ext cx="545"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210" name="Rectangle 65">
              <a:extLst>
                <a:ext uri="{FF2B5EF4-FFF2-40B4-BE49-F238E27FC236}">
                  <a16:creationId xmlns:a16="http://schemas.microsoft.com/office/drawing/2014/main" id="{0B9E4D75-1B55-82CD-6D40-68399CF20DC9}"/>
                </a:ext>
              </a:extLst>
            </p:cNvPr>
            <p:cNvSpPr>
              <a:spLocks noChangeArrowheads="1"/>
            </p:cNvSpPr>
            <p:nvPr/>
          </p:nvSpPr>
          <p:spPr bwMode="auto">
            <a:xfrm>
              <a:off x="1862" y="3201"/>
              <a:ext cx="512"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7211" name="Rectangle 66">
              <a:extLst>
                <a:ext uri="{FF2B5EF4-FFF2-40B4-BE49-F238E27FC236}">
                  <a16:creationId xmlns:a16="http://schemas.microsoft.com/office/drawing/2014/main" id="{1B1AAD67-97E3-8635-82EA-70353CBEF8B4}"/>
                </a:ext>
              </a:extLst>
            </p:cNvPr>
            <p:cNvSpPr>
              <a:spLocks noChangeArrowheads="1"/>
            </p:cNvSpPr>
            <p:nvPr/>
          </p:nvSpPr>
          <p:spPr bwMode="auto">
            <a:xfrm>
              <a:off x="1565" y="3201"/>
              <a:ext cx="297"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7212" name="Rectangle 67">
              <a:extLst>
                <a:ext uri="{FF2B5EF4-FFF2-40B4-BE49-F238E27FC236}">
                  <a16:creationId xmlns:a16="http://schemas.microsoft.com/office/drawing/2014/main" id="{F31657C2-BF67-3B70-4B71-3E52EEA14675}"/>
                </a:ext>
              </a:extLst>
            </p:cNvPr>
            <p:cNvSpPr>
              <a:spLocks noChangeArrowheads="1"/>
            </p:cNvSpPr>
            <p:nvPr/>
          </p:nvSpPr>
          <p:spPr bwMode="auto">
            <a:xfrm>
              <a:off x="1268" y="3201"/>
              <a:ext cx="297"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7213" name="Rectangle 68">
              <a:extLst>
                <a:ext uri="{FF2B5EF4-FFF2-40B4-BE49-F238E27FC236}">
                  <a16:creationId xmlns:a16="http://schemas.microsoft.com/office/drawing/2014/main" id="{21EDB58D-985B-C5B2-0D4D-7B96628AA114}"/>
                </a:ext>
              </a:extLst>
            </p:cNvPr>
            <p:cNvSpPr>
              <a:spLocks noChangeArrowheads="1"/>
            </p:cNvSpPr>
            <p:nvPr/>
          </p:nvSpPr>
          <p:spPr bwMode="auto">
            <a:xfrm>
              <a:off x="971" y="3201"/>
              <a:ext cx="297"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7214" name="Rectangle 69">
              <a:extLst>
                <a:ext uri="{FF2B5EF4-FFF2-40B4-BE49-F238E27FC236}">
                  <a16:creationId xmlns:a16="http://schemas.microsoft.com/office/drawing/2014/main" id="{F4A7F7F1-4FB2-4614-8F43-0063BD1CECBA}"/>
                </a:ext>
              </a:extLst>
            </p:cNvPr>
            <p:cNvSpPr>
              <a:spLocks noChangeArrowheads="1"/>
            </p:cNvSpPr>
            <p:nvPr/>
          </p:nvSpPr>
          <p:spPr bwMode="auto">
            <a:xfrm>
              <a:off x="673" y="3201"/>
              <a:ext cx="298"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215" name="Rectangle 70">
              <a:extLst>
                <a:ext uri="{FF2B5EF4-FFF2-40B4-BE49-F238E27FC236}">
                  <a16:creationId xmlns:a16="http://schemas.microsoft.com/office/drawing/2014/main" id="{3680E108-8ACB-B6F9-FD40-267A9DE6EDEB}"/>
                </a:ext>
              </a:extLst>
            </p:cNvPr>
            <p:cNvSpPr>
              <a:spLocks noChangeArrowheads="1"/>
            </p:cNvSpPr>
            <p:nvPr/>
          </p:nvSpPr>
          <p:spPr bwMode="auto">
            <a:xfrm>
              <a:off x="43" y="3201"/>
              <a:ext cx="630"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b="0">
                  <a:solidFill>
                    <a:srgbClr val="000066"/>
                  </a:solidFill>
                  <a:latin typeface="Times New Roman" panose="02020603050405020304" pitchFamily="18" charset="0"/>
                  <a:cs typeface="Times New Roman" panose="02020603050405020304" pitchFamily="18" charset="0"/>
                </a:rPr>
                <a:t>7</a:t>
              </a:r>
              <a:endParaRPr lang="en-US" altLang="zh-CN" sz="2000" b="0">
                <a:solidFill>
                  <a:srgbClr val="000066"/>
                </a:solidFill>
                <a:latin typeface="Arial" panose="020B0604020202020204" pitchFamily="34" charset="0"/>
              </a:endParaRPr>
            </a:p>
          </p:txBody>
        </p:sp>
        <p:sp>
          <p:nvSpPr>
            <p:cNvPr id="47216" name="Rectangle 71">
              <a:extLst>
                <a:ext uri="{FF2B5EF4-FFF2-40B4-BE49-F238E27FC236}">
                  <a16:creationId xmlns:a16="http://schemas.microsoft.com/office/drawing/2014/main" id="{83BE1334-8B35-3AFD-A613-ED42A321EF95}"/>
                </a:ext>
              </a:extLst>
            </p:cNvPr>
            <p:cNvSpPr>
              <a:spLocks noChangeArrowheads="1"/>
            </p:cNvSpPr>
            <p:nvPr/>
          </p:nvSpPr>
          <p:spPr bwMode="auto">
            <a:xfrm>
              <a:off x="3446" y="2999"/>
              <a:ext cx="56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7217" name="Rectangle 72">
              <a:extLst>
                <a:ext uri="{FF2B5EF4-FFF2-40B4-BE49-F238E27FC236}">
                  <a16:creationId xmlns:a16="http://schemas.microsoft.com/office/drawing/2014/main" id="{EABF6DB2-0515-BB6B-CDFD-EB828689A31C}"/>
                </a:ext>
              </a:extLst>
            </p:cNvPr>
            <p:cNvSpPr>
              <a:spLocks noChangeArrowheads="1"/>
            </p:cNvSpPr>
            <p:nvPr/>
          </p:nvSpPr>
          <p:spPr bwMode="auto">
            <a:xfrm>
              <a:off x="2919" y="2999"/>
              <a:ext cx="52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7218" name="Rectangle 73">
              <a:extLst>
                <a:ext uri="{FF2B5EF4-FFF2-40B4-BE49-F238E27FC236}">
                  <a16:creationId xmlns:a16="http://schemas.microsoft.com/office/drawing/2014/main" id="{1DB2F1CF-8BDC-5078-6886-7B2433DE1F8F}"/>
                </a:ext>
              </a:extLst>
            </p:cNvPr>
            <p:cNvSpPr>
              <a:spLocks noChangeArrowheads="1"/>
            </p:cNvSpPr>
            <p:nvPr/>
          </p:nvSpPr>
          <p:spPr bwMode="auto">
            <a:xfrm>
              <a:off x="2374" y="2999"/>
              <a:ext cx="545"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7219" name="Rectangle 74">
              <a:extLst>
                <a:ext uri="{FF2B5EF4-FFF2-40B4-BE49-F238E27FC236}">
                  <a16:creationId xmlns:a16="http://schemas.microsoft.com/office/drawing/2014/main" id="{94178AF5-F322-952C-60EA-C45AC883AAD6}"/>
                </a:ext>
              </a:extLst>
            </p:cNvPr>
            <p:cNvSpPr>
              <a:spLocks noChangeArrowheads="1"/>
            </p:cNvSpPr>
            <p:nvPr/>
          </p:nvSpPr>
          <p:spPr bwMode="auto">
            <a:xfrm>
              <a:off x="1862" y="2999"/>
              <a:ext cx="512"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220" name="Rectangle 75">
              <a:extLst>
                <a:ext uri="{FF2B5EF4-FFF2-40B4-BE49-F238E27FC236}">
                  <a16:creationId xmlns:a16="http://schemas.microsoft.com/office/drawing/2014/main" id="{075DEBB2-AFC6-BD55-5682-2F7B4F881E33}"/>
                </a:ext>
              </a:extLst>
            </p:cNvPr>
            <p:cNvSpPr>
              <a:spLocks noChangeArrowheads="1"/>
            </p:cNvSpPr>
            <p:nvPr/>
          </p:nvSpPr>
          <p:spPr bwMode="auto">
            <a:xfrm>
              <a:off x="1565" y="2999"/>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221" name="Rectangle 76">
              <a:extLst>
                <a:ext uri="{FF2B5EF4-FFF2-40B4-BE49-F238E27FC236}">
                  <a16:creationId xmlns:a16="http://schemas.microsoft.com/office/drawing/2014/main" id="{B105A1AB-7A36-48CB-86C1-1F747562E358}"/>
                </a:ext>
              </a:extLst>
            </p:cNvPr>
            <p:cNvSpPr>
              <a:spLocks noChangeArrowheads="1"/>
            </p:cNvSpPr>
            <p:nvPr/>
          </p:nvSpPr>
          <p:spPr bwMode="auto">
            <a:xfrm>
              <a:off x="1268" y="2999"/>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7222" name="Rectangle 77">
              <a:extLst>
                <a:ext uri="{FF2B5EF4-FFF2-40B4-BE49-F238E27FC236}">
                  <a16:creationId xmlns:a16="http://schemas.microsoft.com/office/drawing/2014/main" id="{7B606171-1737-B5CB-771F-BF529D6B270C}"/>
                </a:ext>
              </a:extLst>
            </p:cNvPr>
            <p:cNvSpPr>
              <a:spLocks noChangeArrowheads="1"/>
            </p:cNvSpPr>
            <p:nvPr/>
          </p:nvSpPr>
          <p:spPr bwMode="auto">
            <a:xfrm>
              <a:off x="971" y="2999"/>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7223" name="Rectangle 78">
              <a:extLst>
                <a:ext uri="{FF2B5EF4-FFF2-40B4-BE49-F238E27FC236}">
                  <a16:creationId xmlns:a16="http://schemas.microsoft.com/office/drawing/2014/main" id="{132B361E-7F81-A2BF-702C-ACD884EDE9CC}"/>
                </a:ext>
              </a:extLst>
            </p:cNvPr>
            <p:cNvSpPr>
              <a:spLocks noChangeArrowheads="1"/>
            </p:cNvSpPr>
            <p:nvPr/>
          </p:nvSpPr>
          <p:spPr bwMode="auto">
            <a:xfrm>
              <a:off x="673" y="2999"/>
              <a:ext cx="298"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224" name="Rectangle 79">
              <a:extLst>
                <a:ext uri="{FF2B5EF4-FFF2-40B4-BE49-F238E27FC236}">
                  <a16:creationId xmlns:a16="http://schemas.microsoft.com/office/drawing/2014/main" id="{8521F03C-1720-1A14-0C62-335F6C5BB8DD}"/>
                </a:ext>
              </a:extLst>
            </p:cNvPr>
            <p:cNvSpPr>
              <a:spLocks noChangeArrowheads="1"/>
            </p:cNvSpPr>
            <p:nvPr/>
          </p:nvSpPr>
          <p:spPr bwMode="auto">
            <a:xfrm>
              <a:off x="43" y="2999"/>
              <a:ext cx="630"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b="0">
                  <a:solidFill>
                    <a:srgbClr val="000066"/>
                  </a:solidFill>
                  <a:latin typeface="Times New Roman" panose="02020603050405020304" pitchFamily="18" charset="0"/>
                  <a:cs typeface="Times New Roman" panose="02020603050405020304" pitchFamily="18" charset="0"/>
                </a:rPr>
                <a:t>6</a:t>
              </a:r>
              <a:endParaRPr lang="en-US" altLang="zh-CN" sz="2000" b="0">
                <a:solidFill>
                  <a:srgbClr val="000066"/>
                </a:solidFill>
                <a:latin typeface="Arial" panose="020B0604020202020204" pitchFamily="34" charset="0"/>
              </a:endParaRPr>
            </a:p>
          </p:txBody>
        </p:sp>
        <p:sp>
          <p:nvSpPr>
            <p:cNvPr id="47225" name="Rectangle 80">
              <a:extLst>
                <a:ext uri="{FF2B5EF4-FFF2-40B4-BE49-F238E27FC236}">
                  <a16:creationId xmlns:a16="http://schemas.microsoft.com/office/drawing/2014/main" id="{75EFDA22-20A8-4984-0917-38FCAA5DEA44}"/>
                </a:ext>
              </a:extLst>
            </p:cNvPr>
            <p:cNvSpPr>
              <a:spLocks noChangeArrowheads="1"/>
            </p:cNvSpPr>
            <p:nvPr/>
          </p:nvSpPr>
          <p:spPr bwMode="auto">
            <a:xfrm>
              <a:off x="3446" y="2797"/>
              <a:ext cx="56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226" name="Rectangle 81">
              <a:extLst>
                <a:ext uri="{FF2B5EF4-FFF2-40B4-BE49-F238E27FC236}">
                  <a16:creationId xmlns:a16="http://schemas.microsoft.com/office/drawing/2014/main" id="{652B8256-CD59-3A28-9F4D-06AA67B38BFE}"/>
                </a:ext>
              </a:extLst>
            </p:cNvPr>
            <p:cNvSpPr>
              <a:spLocks noChangeArrowheads="1"/>
            </p:cNvSpPr>
            <p:nvPr/>
          </p:nvSpPr>
          <p:spPr bwMode="auto">
            <a:xfrm>
              <a:off x="2919" y="2797"/>
              <a:ext cx="52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7227" name="Rectangle 82">
              <a:extLst>
                <a:ext uri="{FF2B5EF4-FFF2-40B4-BE49-F238E27FC236}">
                  <a16:creationId xmlns:a16="http://schemas.microsoft.com/office/drawing/2014/main" id="{3106C3EC-C5C2-9042-928E-663465F831AB}"/>
                </a:ext>
              </a:extLst>
            </p:cNvPr>
            <p:cNvSpPr>
              <a:spLocks noChangeArrowheads="1"/>
            </p:cNvSpPr>
            <p:nvPr/>
          </p:nvSpPr>
          <p:spPr bwMode="auto">
            <a:xfrm>
              <a:off x="2374" y="2797"/>
              <a:ext cx="545"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7228" name="Rectangle 83">
              <a:extLst>
                <a:ext uri="{FF2B5EF4-FFF2-40B4-BE49-F238E27FC236}">
                  <a16:creationId xmlns:a16="http://schemas.microsoft.com/office/drawing/2014/main" id="{9E38416D-5BA3-E8E6-752F-943C2101D876}"/>
                </a:ext>
              </a:extLst>
            </p:cNvPr>
            <p:cNvSpPr>
              <a:spLocks noChangeArrowheads="1"/>
            </p:cNvSpPr>
            <p:nvPr/>
          </p:nvSpPr>
          <p:spPr bwMode="auto">
            <a:xfrm>
              <a:off x="1862" y="2797"/>
              <a:ext cx="512"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229" name="Rectangle 84">
              <a:extLst>
                <a:ext uri="{FF2B5EF4-FFF2-40B4-BE49-F238E27FC236}">
                  <a16:creationId xmlns:a16="http://schemas.microsoft.com/office/drawing/2014/main" id="{7578E7B8-0F53-BC47-B681-BACF4522E326}"/>
                </a:ext>
              </a:extLst>
            </p:cNvPr>
            <p:cNvSpPr>
              <a:spLocks noChangeArrowheads="1"/>
            </p:cNvSpPr>
            <p:nvPr/>
          </p:nvSpPr>
          <p:spPr bwMode="auto">
            <a:xfrm>
              <a:off x="1565" y="2797"/>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7230" name="Rectangle 85">
              <a:extLst>
                <a:ext uri="{FF2B5EF4-FFF2-40B4-BE49-F238E27FC236}">
                  <a16:creationId xmlns:a16="http://schemas.microsoft.com/office/drawing/2014/main" id="{5067EBC4-2CF1-EBEC-8556-BCDBA74A1950}"/>
                </a:ext>
              </a:extLst>
            </p:cNvPr>
            <p:cNvSpPr>
              <a:spLocks noChangeArrowheads="1"/>
            </p:cNvSpPr>
            <p:nvPr/>
          </p:nvSpPr>
          <p:spPr bwMode="auto">
            <a:xfrm>
              <a:off x="1268" y="2797"/>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231" name="Rectangle 86">
              <a:extLst>
                <a:ext uri="{FF2B5EF4-FFF2-40B4-BE49-F238E27FC236}">
                  <a16:creationId xmlns:a16="http://schemas.microsoft.com/office/drawing/2014/main" id="{F7CE43A5-03DF-C62C-837A-2317FB77680D}"/>
                </a:ext>
              </a:extLst>
            </p:cNvPr>
            <p:cNvSpPr>
              <a:spLocks noChangeArrowheads="1"/>
            </p:cNvSpPr>
            <p:nvPr/>
          </p:nvSpPr>
          <p:spPr bwMode="auto">
            <a:xfrm>
              <a:off x="971" y="2797"/>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7232" name="Rectangle 87">
              <a:extLst>
                <a:ext uri="{FF2B5EF4-FFF2-40B4-BE49-F238E27FC236}">
                  <a16:creationId xmlns:a16="http://schemas.microsoft.com/office/drawing/2014/main" id="{EFEAB9FF-E00A-BD99-8DCC-105168CC0AA9}"/>
                </a:ext>
              </a:extLst>
            </p:cNvPr>
            <p:cNvSpPr>
              <a:spLocks noChangeArrowheads="1"/>
            </p:cNvSpPr>
            <p:nvPr/>
          </p:nvSpPr>
          <p:spPr bwMode="auto">
            <a:xfrm>
              <a:off x="673" y="2797"/>
              <a:ext cx="298"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233" name="Rectangle 88">
              <a:extLst>
                <a:ext uri="{FF2B5EF4-FFF2-40B4-BE49-F238E27FC236}">
                  <a16:creationId xmlns:a16="http://schemas.microsoft.com/office/drawing/2014/main" id="{C3E67878-6704-0D0A-AAF3-F0445958C9A9}"/>
                </a:ext>
              </a:extLst>
            </p:cNvPr>
            <p:cNvSpPr>
              <a:spLocks noChangeArrowheads="1"/>
            </p:cNvSpPr>
            <p:nvPr/>
          </p:nvSpPr>
          <p:spPr bwMode="auto">
            <a:xfrm>
              <a:off x="43" y="2797"/>
              <a:ext cx="630"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b="0">
                  <a:solidFill>
                    <a:srgbClr val="000066"/>
                  </a:solidFill>
                  <a:latin typeface="Times New Roman" panose="02020603050405020304" pitchFamily="18" charset="0"/>
                  <a:cs typeface="Times New Roman" panose="02020603050405020304" pitchFamily="18" charset="0"/>
                </a:rPr>
                <a:t>5</a:t>
              </a:r>
              <a:endParaRPr lang="en-US" altLang="zh-CN" sz="2000" b="0">
                <a:solidFill>
                  <a:srgbClr val="000066"/>
                </a:solidFill>
                <a:latin typeface="Arial" panose="020B0604020202020204" pitchFamily="34" charset="0"/>
              </a:endParaRPr>
            </a:p>
          </p:txBody>
        </p:sp>
        <p:sp>
          <p:nvSpPr>
            <p:cNvPr id="47234" name="Rectangle 89">
              <a:extLst>
                <a:ext uri="{FF2B5EF4-FFF2-40B4-BE49-F238E27FC236}">
                  <a16:creationId xmlns:a16="http://schemas.microsoft.com/office/drawing/2014/main" id="{396EFCF0-B092-BEFB-D3ED-B66F6173E811}"/>
                </a:ext>
              </a:extLst>
            </p:cNvPr>
            <p:cNvSpPr>
              <a:spLocks noChangeArrowheads="1"/>
            </p:cNvSpPr>
            <p:nvPr/>
          </p:nvSpPr>
          <p:spPr bwMode="auto">
            <a:xfrm>
              <a:off x="3446" y="2595"/>
              <a:ext cx="56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7235" name="Rectangle 90">
              <a:extLst>
                <a:ext uri="{FF2B5EF4-FFF2-40B4-BE49-F238E27FC236}">
                  <a16:creationId xmlns:a16="http://schemas.microsoft.com/office/drawing/2014/main" id="{CF9643BB-915D-5B86-2FD5-664C18795F3B}"/>
                </a:ext>
              </a:extLst>
            </p:cNvPr>
            <p:cNvSpPr>
              <a:spLocks noChangeArrowheads="1"/>
            </p:cNvSpPr>
            <p:nvPr/>
          </p:nvSpPr>
          <p:spPr bwMode="auto">
            <a:xfrm>
              <a:off x="2919" y="2595"/>
              <a:ext cx="52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236" name="Rectangle 91">
              <a:extLst>
                <a:ext uri="{FF2B5EF4-FFF2-40B4-BE49-F238E27FC236}">
                  <a16:creationId xmlns:a16="http://schemas.microsoft.com/office/drawing/2014/main" id="{C57F2A71-C7FE-877E-72DC-75B1CD2C5D90}"/>
                </a:ext>
              </a:extLst>
            </p:cNvPr>
            <p:cNvSpPr>
              <a:spLocks noChangeArrowheads="1"/>
            </p:cNvSpPr>
            <p:nvPr/>
          </p:nvSpPr>
          <p:spPr bwMode="auto">
            <a:xfrm>
              <a:off x="2374" y="2595"/>
              <a:ext cx="545"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7237" name="Rectangle 92">
              <a:extLst>
                <a:ext uri="{FF2B5EF4-FFF2-40B4-BE49-F238E27FC236}">
                  <a16:creationId xmlns:a16="http://schemas.microsoft.com/office/drawing/2014/main" id="{3A9F35B6-BAF1-7131-408E-EF2791424E95}"/>
                </a:ext>
              </a:extLst>
            </p:cNvPr>
            <p:cNvSpPr>
              <a:spLocks noChangeArrowheads="1"/>
            </p:cNvSpPr>
            <p:nvPr/>
          </p:nvSpPr>
          <p:spPr bwMode="auto">
            <a:xfrm>
              <a:off x="1862" y="2595"/>
              <a:ext cx="512"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238" name="Rectangle 93">
              <a:extLst>
                <a:ext uri="{FF2B5EF4-FFF2-40B4-BE49-F238E27FC236}">
                  <a16:creationId xmlns:a16="http://schemas.microsoft.com/office/drawing/2014/main" id="{4747C0E6-485C-3EDD-E66F-D19A884421F1}"/>
                </a:ext>
              </a:extLst>
            </p:cNvPr>
            <p:cNvSpPr>
              <a:spLocks noChangeArrowheads="1"/>
            </p:cNvSpPr>
            <p:nvPr/>
          </p:nvSpPr>
          <p:spPr bwMode="auto">
            <a:xfrm>
              <a:off x="1565" y="2595"/>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239" name="Rectangle 94">
              <a:extLst>
                <a:ext uri="{FF2B5EF4-FFF2-40B4-BE49-F238E27FC236}">
                  <a16:creationId xmlns:a16="http://schemas.microsoft.com/office/drawing/2014/main" id="{52386471-C26B-BC1B-8FFD-52FE03BE64C8}"/>
                </a:ext>
              </a:extLst>
            </p:cNvPr>
            <p:cNvSpPr>
              <a:spLocks noChangeArrowheads="1"/>
            </p:cNvSpPr>
            <p:nvPr/>
          </p:nvSpPr>
          <p:spPr bwMode="auto">
            <a:xfrm>
              <a:off x="1268" y="2595"/>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240" name="Rectangle 95">
              <a:extLst>
                <a:ext uri="{FF2B5EF4-FFF2-40B4-BE49-F238E27FC236}">
                  <a16:creationId xmlns:a16="http://schemas.microsoft.com/office/drawing/2014/main" id="{27096A9F-3526-A72E-88FE-B1EF8967B396}"/>
                </a:ext>
              </a:extLst>
            </p:cNvPr>
            <p:cNvSpPr>
              <a:spLocks noChangeArrowheads="1"/>
            </p:cNvSpPr>
            <p:nvPr/>
          </p:nvSpPr>
          <p:spPr bwMode="auto">
            <a:xfrm>
              <a:off x="971" y="2595"/>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7241" name="Rectangle 96">
              <a:extLst>
                <a:ext uri="{FF2B5EF4-FFF2-40B4-BE49-F238E27FC236}">
                  <a16:creationId xmlns:a16="http://schemas.microsoft.com/office/drawing/2014/main" id="{29D94368-C586-0552-5032-743209561BA2}"/>
                </a:ext>
              </a:extLst>
            </p:cNvPr>
            <p:cNvSpPr>
              <a:spLocks noChangeArrowheads="1"/>
            </p:cNvSpPr>
            <p:nvPr/>
          </p:nvSpPr>
          <p:spPr bwMode="auto">
            <a:xfrm>
              <a:off x="673" y="2595"/>
              <a:ext cx="298"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242" name="Rectangle 97">
              <a:extLst>
                <a:ext uri="{FF2B5EF4-FFF2-40B4-BE49-F238E27FC236}">
                  <a16:creationId xmlns:a16="http://schemas.microsoft.com/office/drawing/2014/main" id="{93D00BCC-7141-7260-DF54-65C0E0070F96}"/>
                </a:ext>
              </a:extLst>
            </p:cNvPr>
            <p:cNvSpPr>
              <a:spLocks noChangeArrowheads="1"/>
            </p:cNvSpPr>
            <p:nvPr/>
          </p:nvSpPr>
          <p:spPr bwMode="auto">
            <a:xfrm>
              <a:off x="43" y="2595"/>
              <a:ext cx="630"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b="0">
                  <a:solidFill>
                    <a:srgbClr val="000066"/>
                  </a:solidFill>
                  <a:latin typeface="Times New Roman" panose="02020603050405020304" pitchFamily="18" charset="0"/>
                  <a:cs typeface="Times New Roman" panose="02020603050405020304" pitchFamily="18" charset="0"/>
                </a:rPr>
                <a:t>4</a:t>
              </a:r>
              <a:endParaRPr lang="en-US" altLang="zh-CN" sz="2000" b="0">
                <a:solidFill>
                  <a:srgbClr val="000066"/>
                </a:solidFill>
                <a:latin typeface="Arial" panose="020B0604020202020204" pitchFamily="34" charset="0"/>
              </a:endParaRPr>
            </a:p>
          </p:txBody>
        </p:sp>
        <p:sp>
          <p:nvSpPr>
            <p:cNvPr id="47243" name="Rectangle 98">
              <a:extLst>
                <a:ext uri="{FF2B5EF4-FFF2-40B4-BE49-F238E27FC236}">
                  <a16:creationId xmlns:a16="http://schemas.microsoft.com/office/drawing/2014/main" id="{96BA031A-03DC-1F65-E564-F285A29824A9}"/>
                </a:ext>
              </a:extLst>
            </p:cNvPr>
            <p:cNvSpPr>
              <a:spLocks noChangeArrowheads="1"/>
            </p:cNvSpPr>
            <p:nvPr/>
          </p:nvSpPr>
          <p:spPr bwMode="auto">
            <a:xfrm>
              <a:off x="3446" y="2393"/>
              <a:ext cx="56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244" name="Rectangle 99">
              <a:extLst>
                <a:ext uri="{FF2B5EF4-FFF2-40B4-BE49-F238E27FC236}">
                  <a16:creationId xmlns:a16="http://schemas.microsoft.com/office/drawing/2014/main" id="{5E6F5743-D836-CF3B-5617-538E2DC29BBF}"/>
                </a:ext>
              </a:extLst>
            </p:cNvPr>
            <p:cNvSpPr>
              <a:spLocks noChangeArrowheads="1"/>
            </p:cNvSpPr>
            <p:nvPr/>
          </p:nvSpPr>
          <p:spPr bwMode="auto">
            <a:xfrm>
              <a:off x="2919" y="2393"/>
              <a:ext cx="52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245" name="Rectangle 100">
              <a:extLst>
                <a:ext uri="{FF2B5EF4-FFF2-40B4-BE49-F238E27FC236}">
                  <a16:creationId xmlns:a16="http://schemas.microsoft.com/office/drawing/2014/main" id="{692F822B-2DDD-DA34-1A18-F5082A2B9034}"/>
                </a:ext>
              </a:extLst>
            </p:cNvPr>
            <p:cNvSpPr>
              <a:spLocks noChangeArrowheads="1"/>
            </p:cNvSpPr>
            <p:nvPr/>
          </p:nvSpPr>
          <p:spPr bwMode="auto">
            <a:xfrm>
              <a:off x="2374" y="2393"/>
              <a:ext cx="545"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7246" name="Rectangle 101">
              <a:extLst>
                <a:ext uri="{FF2B5EF4-FFF2-40B4-BE49-F238E27FC236}">
                  <a16:creationId xmlns:a16="http://schemas.microsoft.com/office/drawing/2014/main" id="{24053443-4C6F-24B1-97DF-7444CE16E7FC}"/>
                </a:ext>
              </a:extLst>
            </p:cNvPr>
            <p:cNvSpPr>
              <a:spLocks noChangeArrowheads="1"/>
            </p:cNvSpPr>
            <p:nvPr/>
          </p:nvSpPr>
          <p:spPr bwMode="auto">
            <a:xfrm>
              <a:off x="1862" y="2393"/>
              <a:ext cx="512"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247" name="Rectangle 102">
              <a:extLst>
                <a:ext uri="{FF2B5EF4-FFF2-40B4-BE49-F238E27FC236}">
                  <a16:creationId xmlns:a16="http://schemas.microsoft.com/office/drawing/2014/main" id="{AA92DFB8-7D03-59EA-656C-4C9D19429B02}"/>
                </a:ext>
              </a:extLst>
            </p:cNvPr>
            <p:cNvSpPr>
              <a:spLocks noChangeArrowheads="1"/>
            </p:cNvSpPr>
            <p:nvPr/>
          </p:nvSpPr>
          <p:spPr bwMode="auto">
            <a:xfrm>
              <a:off x="1565" y="2393"/>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7248" name="Rectangle 103">
              <a:extLst>
                <a:ext uri="{FF2B5EF4-FFF2-40B4-BE49-F238E27FC236}">
                  <a16:creationId xmlns:a16="http://schemas.microsoft.com/office/drawing/2014/main" id="{F9BE8715-7753-B4C8-00E1-B2D5CDB27965}"/>
                </a:ext>
              </a:extLst>
            </p:cNvPr>
            <p:cNvSpPr>
              <a:spLocks noChangeArrowheads="1"/>
            </p:cNvSpPr>
            <p:nvPr/>
          </p:nvSpPr>
          <p:spPr bwMode="auto">
            <a:xfrm>
              <a:off x="1268" y="2393"/>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7249" name="Rectangle 104">
              <a:extLst>
                <a:ext uri="{FF2B5EF4-FFF2-40B4-BE49-F238E27FC236}">
                  <a16:creationId xmlns:a16="http://schemas.microsoft.com/office/drawing/2014/main" id="{A7B95271-E2AB-456A-D4F2-3AC261899750}"/>
                </a:ext>
              </a:extLst>
            </p:cNvPr>
            <p:cNvSpPr>
              <a:spLocks noChangeArrowheads="1"/>
            </p:cNvSpPr>
            <p:nvPr/>
          </p:nvSpPr>
          <p:spPr bwMode="auto">
            <a:xfrm>
              <a:off x="971" y="2393"/>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250" name="Rectangle 105">
              <a:extLst>
                <a:ext uri="{FF2B5EF4-FFF2-40B4-BE49-F238E27FC236}">
                  <a16:creationId xmlns:a16="http://schemas.microsoft.com/office/drawing/2014/main" id="{EB46F760-943E-70C4-D07A-186C5DF11A83}"/>
                </a:ext>
              </a:extLst>
            </p:cNvPr>
            <p:cNvSpPr>
              <a:spLocks noChangeArrowheads="1"/>
            </p:cNvSpPr>
            <p:nvPr/>
          </p:nvSpPr>
          <p:spPr bwMode="auto">
            <a:xfrm>
              <a:off x="673" y="2393"/>
              <a:ext cx="298"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251" name="Rectangle 106">
              <a:extLst>
                <a:ext uri="{FF2B5EF4-FFF2-40B4-BE49-F238E27FC236}">
                  <a16:creationId xmlns:a16="http://schemas.microsoft.com/office/drawing/2014/main" id="{29FE92BC-1D53-C0D9-6593-7FC8C82D54AF}"/>
                </a:ext>
              </a:extLst>
            </p:cNvPr>
            <p:cNvSpPr>
              <a:spLocks noChangeArrowheads="1"/>
            </p:cNvSpPr>
            <p:nvPr/>
          </p:nvSpPr>
          <p:spPr bwMode="auto">
            <a:xfrm>
              <a:off x="43" y="2393"/>
              <a:ext cx="630"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b="0">
                  <a:solidFill>
                    <a:srgbClr val="000066"/>
                  </a:solidFill>
                  <a:latin typeface="Times New Roman" panose="02020603050405020304" pitchFamily="18" charset="0"/>
                  <a:cs typeface="Times New Roman" panose="02020603050405020304" pitchFamily="18" charset="0"/>
                </a:rPr>
                <a:t>3</a:t>
              </a:r>
              <a:endParaRPr lang="en-US" altLang="zh-CN" sz="2000" b="0">
                <a:solidFill>
                  <a:srgbClr val="000066"/>
                </a:solidFill>
                <a:latin typeface="Arial" panose="020B0604020202020204" pitchFamily="34" charset="0"/>
              </a:endParaRPr>
            </a:p>
          </p:txBody>
        </p:sp>
        <p:sp>
          <p:nvSpPr>
            <p:cNvPr id="47252" name="Rectangle 107">
              <a:extLst>
                <a:ext uri="{FF2B5EF4-FFF2-40B4-BE49-F238E27FC236}">
                  <a16:creationId xmlns:a16="http://schemas.microsoft.com/office/drawing/2014/main" id="{BF1832FF-E5B3-B817-7A8B-EF943C574F56}"/>
                </a:ext>
              </a:extLst>
            </p:cNvPr>
            <p:cNvSpPr>
              <a:spLocks noChangeArrowheads="1"/>
            </p:cNvSpPr>
            <p:nvPr/>
          </p:nvSpPr>
          <p:spPr bwMode="auto">
            <a:xfrm>
              <a:off x="3446" y="2190"/>
              <a:ext cx="567"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7253" name="Rectangle 108">
              <a:extLst>
                <a:ext uri="{FF2B5EF4-FFF2-40B4-BE49-F238E27FC236}">
                  <a16:creationId xmlns:a16="http://schemas.microsoft.com/office/drawing/2014/main" id="{D4DC1FA6-D162-221D-B874-3DA13A6F79C6}"/>
                </a:ext>
              </a:extLst>
            </p:cNvPr>
            <p:cNvSpPr>
              <a:spLocks noChangeArrowheads="1"/>
            </p:cNvSpPr>
            <p:nvPr/>
          </p:nvSpPr>
          <p:spPr bwMode="auto">
            <a:xfrm>
              <a:off x="2919" y="2190"/>
              <a:ext cx="527"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7254" name="Rectangle 109">
              <a:extLst>
                <a:ext uri="{FF2B5EF4-FFF2-40B4-BE49-F238E27FC236}">
                  <a16:creationId xmlns:a16="http://schemas.microsoft.com/office/drawing/2014/main" id="{6694CC4F-D8DD-E0F5-C2D4-453BEFE49E9D}"/>
                </a:ext>
              </a:extLst>
            </p:cNvPr>
            <p:cNvSpPr>
              <a:spLocks noChangeArrowheads="1"/>
            </p:cNvSpPr>
            <p:nvPr/>
          </p:nvSpPr>
          <p:spPr bwMode="auto">
            <a:xfrm>
              <a:off x="2374" y="2190"/>
              <a:ext cx="545"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255" name="Rectangle 110">
              <a:extLst>
                <a:ext uri="{FF2B5EF4-FFF2-40B4-BE49-F238E27FC236}">
                  <a16:creationId xmlns:a16="http://schemas.microsoft.com/office/drawing/2014/main" id="{F148974C-BB65-86D4-E855-5D063265F8ED}"/>
                </a:ext>
              </a:extLst>
            </p:cNvPr>
            <p:cNvSpPr>
              <a:spLocks noChangeArrowheads="1"/>
            </p:cNvSpPr>
            <p:nvPr/>
          </p:nvSpPr>
          <p:spPr bwMode="auto">
            <a:xfrm>
              <a:off x="1862" y="2190"/>
              <a:ext cx="512"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256" name="Rectangle 111">
              <a:extLst>
                <a:ext uri="{FF2B5EF4-FFF2-40B4-BE49-F238E27FC236}">
                  <a16:creationId xmlns:a16="http://schemas.microsoft.com/office/drawing/2014/main" id="{622B5B44-6E31-A82E-6603-FA558C38AF79}"/>
                </a:ext>
              </a:extLst>
            </p:cNvPr>
            <p:cNvSpPr>
              <a:spLocks noChangeArrowheads="1"/>
            </p:cNvSpPr>
            <p:nvPr/>
          </p:nvSpPr>
          <p:spPr bwMode="auto">
            <a:xfrm>
              <a:off x="1565" y="2190"/>
              <a:ext cx="297"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257" name="Rectangle 112">
              <a:extLst>
                <a:ext uri="{FF2B5EF4-FFF2-40B4-BE49-F238E27FC236}">
                  <a16:creationId xmlns:a16="http://schemas.microsoft.com/office/drawing/2014/main" id="{3E861F37-DA0E-C170-8080-75C64FFA2CB3}"/>
                </a:ext>
              </a:extLst>
            </p:cNvPr>
            <p:cNvSpPr>
              <a:spLocks noChangeArrowheads="1"/>
            </p:cNvSpPr>
            <p:nvPr/>
          </p:nvSpPr>
          <p:spPr bwMode="auto">
            <a:xfrm>
              <a:off x="1268" y="2190"/>
              <a:ext cx="297"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7258" name="Rectangle 113">
              <a:extLst>
                <a:ext uri="{FF2B5EF4-FFF2-40B4-BE49-F238E27FC236}">
                  <a16:creationId xmlns:a16="http://schemas.microsoft.com/office/drawing/2014/main" id="{886B8A6D-5CBD-FC29-0D2D-7B3F89F4B350}"/>
                </a:ext>
              </a:extLst>
            </p:cNvPr>
            <p:cNvSpPr>
              <a:spLocks noChangeArrowheads="1"/>
            </p:cNvSpPr>
            <p:nvPr/>
          </p:nvSpPr>
          <p:spPr bwMode="auto">
            <a:xfrm>
              <a:off x="971" y="2190"/>
              <a:ext cx="297"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259" name="Rectangle 114">
              <a:extLst>
                <a:ext uri="{FF2B5EF4-FFF2-40B4-BE49-F238E27FC236}">
                  <a16:creationId xmlns:a16="http://schemas.microsoft.com/office/drawing/2014/main" id="{2C807FD0-25E9-3978-CDEB-FA4D7C512A20}"/>
                </a:ext>
              </a:extLst>
            </p:cNvPr>
            <p:cNvSpPr>
              <a:spLocks noChangeArrowheads="1"/>
            </p:cNvSpPr>
            <p:nvPr/>
          </p:nvSpPr>
          <p:spPr bwMode="auto">
            <a:xfrm>
              <a:off x="673" y="2190"/>
              <a:ext cx="298"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260" name="Rectangle 115">
              <a:extLst>
                <a:ext uri="{FF2B5EF4-FFF2-40B4-BE49-F238E27FC236}">
                  <a16:creationId xmlns:a16="http://schemas.microsoft.com/office/drawing/2014/main" id="{C7241077-8586-AD00-D459-88A91FA503B7}"/>
                </a:ext>
              </a:extLst>
            </p:cNvPr>
            <p:cNvSpPr>
              <a:spLocks noChangeArrowheads="1"/>
            </p:cNvSpPr>
            <p:nvPr/>
          </p:nvSpPr>
          <p:spPr bwMode="auto">
            <a:xfrm>
              <a:off x="43" y="2190"/>
              <a:ext cx="630"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b="0">
                  <a:solidFill>
                    <a:srgbClr val="000066"/>
                  </a:solidFill>
                  <a:latin typeface="Times New Roman" panose="02020603050405020304" pitchFamily="18" charset="0"/>
                  <a:cs typeface="Times New Roman" panose="02020603050405020304" pitchFamily="18" charset="0"/>
                </a:rPr>
                <a:t>2</a:t>
              </a:r>
              <a:endParaRPr lang="en-US" altLang="zh-CN" sz="2000" b="0">
                <a:solidFill>
                  <a:srgbClr val="000066"/>
                </a:solidFill>
                <a:latin typeface="Arial" panose="020B0604020202020204" pitchFamily="34" charset="0"/>
              </a:endParaRPr>
            </a:p>
          </p:txBody>
        </p:sp>
        <p:sp>
          <p:nvSpPr>
            <p:cNvPr id="47261" name="Rectangle 116">
              <a:extLst>
                <a:ext uri="{FF2B5EF4-FFF2-40B4-BE49-F238E27FC236}">
                  <a16:creationId xmlns:a16="http://schemas.microsoft.com/office/drawing/2014/main" id="{5F81B041-DF11-4D21-3B88-7E45CD6B415A}"/>
                </a:ext>
              </a:extLst>
            </p:cNvPr>
            <p:cNvSpPr>
              <a:spLocks noChangeArrowheads="1"/>
            </p:cNvSpPr>
            <p:nvPr/>
          </p:nvSpPr>
          <p:spPr bwMode="auto">
            <a:xfrm>
              <a:off x="3446" y="1988"/>
              <a:ext cx="56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262" name="Rectangle 117">
              <a:extLst>
                <a:ext uri="{FF2B5EF4-FFF2-40B4-BE49-F238E27FC236}">
                  <a16:creationId xmlns:a16="http://schemas.microsoft.com/office/drawing/2014/main" id="{BED33CC9-7022-DEE8-3264-338D2CBD1E94}"/>
                </a:ext>
              </a:extLst>
            </p:cNvPr>
            <p:cNvSpPr>
              <a:spLocks noChangeArrowheads="1"/>
            </p:cNvSpPr>
            <p:nvPr/>
          </p:nvSpPr>
          <p:spPr bwMode="auto">
            <a:xfrm>
              <a:off x="2919" y="1988"/>
              <a:ext cx="52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7263" name="Rectangle 118">
              <a:extLst>
                <a:ext uri="{FF2B5EF4-FFF2-40B4-BE49-F238E27FC236}">
                  <a16:creationId xmlns:a16="http://schemas.microsoft.com/office/drawing/2014/main" id="{22DEA3EC-F7F4-26BF-19B4-81152AEF5BDC}"/>
                </a:ext>
              </a:extLst>
            </p:cNvPr>
            <p:cNvSpPr>
              <a:spLocks noChangeArrowheads="1"/>
            </p:cNvSpPr>
            <p:nvPr/>
          </p:nvSpPr>
          <p:spPr bwMode="auto">
            <a:xfrm>
              <a:off x="2374" y="1988"/>
              <a:ext cx="545"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264" name="Rectangle 119">
              <a:extLst>
                <a:ext uri="{FF2B5EF4-FFF2-40B4-BE49-F238E27FC236}">
                  <a16:creationId xmlns:a16="http://schemas.microsoft.com/office/drawing/2014/main" id="{FE76FEEB-9846-C824-9966-BABA89261F1A}"/>
                </a:ext>
              </a:extLst>
            </p:cNvPr>
            <p:cNvSpPr>
              <a:spLocks noChangeArrowheads="1"/>
            </p:cNvSpPr>
            <p:nvPr/>
          </p:nvSpPr>
          <p:spPr bwMode="auto">
            <a:xfrm>
              <a:off x="1862" y="1988"/>
              <a:ext cx="512"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265" name="Rectangle 120">
              <a:extLst>
                <a:ext uri="{FF2B5EF4-FFF2-40B4-BE49-F238E27FC236}">
                  <a16:creationId xmlns:a16="http://schemas.microsoft.com/office/drawing/2014/main" id="{557CA683-8F62-4831-6849-1DEC7A1701CC}"/>
                </a:ext>
              </a:extLst>
            </p:cNvPr>
            <p:cNvSpPr>
              <a:spLocks noChangeArrowheads="1"/>
            </p:cNvSpPr>
            <p:nvPr/>
          </p:nvSpPr>
          <p:spPr bwMode="auto">
            <a:xfrm>
              <a:off x="1565" y="1988"/>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7266" name="Rectangle 121">
              <a:extLst>
                <a:ext uri="{FF2B5EF4-FFF2-40B4-BE49-F238E27FC236}">
                  <a16:creationId xmlns:a16="http://schemas.microsoft.com/office/drawing/2014/main" id="{43943A13-A3A9-A840-2699-06CB7AFF0978}"/>
                </a:ext>
              </a:extLst>
            </p:cNvPr>
            <p:cNvSpPr>
              <a:spLocks noChangeArrowheads="1"/>
            </p:cNvSpPr>
            <p:nvPr/>
          </p:nvSpPr>
          <p:spPr bwMode="auto">
            <a:xfrm>
              <a:off x="1268" y="1988"/>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267" name="Rectangle 122">
              <a:extLst>
                <a:ext uri="{FF2B5EF4-FFF2-40B4-BE49-F238E27FC236}">
                  <a16:creationId xmlns:a16="http://schemas.microsoft.com/office/drawing/2014/main" id="{E4F60622-EF8A-3E54-E09F-41B3081BF6D2}"/>
                </a:ext>
              </a:extLst>
            </p:cNvPr>
            <p:cNvSpPr>
              <a:spLocks noChangeArrowheads="1"/>
            </p:cNvSpPr>
            <p:nvPr/>
          </p:nvSpPr>
          <p:spPr bwMode="auto">
            <a:xfrm>
              <a:off x="971" y="1988"/>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268" name="Rectangle 123">
              <a:extLst>
                <a:ext uri="{FF2B5EF4-FFF2-40B4-BE49-F238E27FC236}">
                  <a16:creationId xmlns:a16="http://schemas.microsoft.com/office/drawing/2014/main" id="{86986414-D9B9-7633-5645-A1A744C9F186}"/>
                </a:ext>
              </a:extLst>
            </p:cNvPr>
            <p:cNvSpPr>
              <a:spLocks noChangeArrowheads="1"/>
            </p:cNvSpPr>
            <p:nvPr/>
          </p:nvSpPr>
          <p:spPr bwMode="auto">
            <a:xfrm>
              <a:off x="673" y="1988"/>
              <a:ext cx="298"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269" name="Rectangle 124">
              <a:extLst>
                <a:ext uri="{FF2B5EF4-FFF2-40B4-BE49-F238E27FC236}">
                  <a16:creationId xmlns:a16="http://schemas.microsoft.com/office/drawing/2014/main" id="{97DF6214-3FDE-3229-A5DB-9A01D928A6BB}"/>
                </a:ext>
              </a:extLst>
            </p:cNvPr>
            <p:cNvSpPr>
              <a:spLocks noChangeArrowheads="1"/>
            </p:cNvSpPr>
            <p:nvPr/>
          </p:nvSpPr>
          <p:spPr bwMode="auto">
            <a:xfrm>
              <a:off x="43" y="1988"/>
              <a:ext cx="630"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b="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7270" name="Rectangle 125">
              <a:extLst>
                <a:ext uri="{FF2B5EF4-FFF2-40B4-BE49-F238E27FC236}">
                  <a16:creationId xmlns:a16="http://schemas.microsoft.com/office/drawing/2014/main" id="{1AB5EF4F-6423-F30B-79EF-D17E830D2733}"/>
                </a:ext>
              </a:extLst>
            </p:cNvPr>
            <p:cNvSpPr>
              <a:spLocks noChangeArrowheads="1"/>
            </p:cNvSpPr>
            <p:nvPr/>
          </p:nvSpPr>
          <p:spPr bwMode="auto">
            <a:xfrm>
              <a:off x="3446" y="1786"/>
              <a:ext cx="56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7271" name="Rectangle 126">
              <a:extLst>
                <a:ext uri="{FF2B5EF4-FFF2-40B4-BE49-F238E27FC236}">
                  <a16:creationId xmlns:a16="http://schemas.microsoft.com/office/drawing/2014/main" id="{E4EEB235-477D-B8E6-3761-FF004B4280D6}"/>
                </a:ext>
              </a:extLst>
            </p:cNvPr>
            <p:cNvSpPr>
              <a:spLocks noChangeArrowheads="1"/>
            </p:cNvSpPr>
            <p:nvPr/>
          </p:nvSpPr>
          <p:spPr bwMode="auto">
            <a:xfrm>
              <a:off x="2919" y="1786"/>
              <a:ext cx="52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272" name="Rectangle 127">
              <a:extLst>
                <a:ext uri="{FF2B5EF4-FFF2-40B4-BE49-F238E27FC236}">
                  <a16:creationId xmlns:a16="http://schemas.microsoft.com/office/drawing/2014/main" id="{59D94B57-0CD2-1DB1-9BFF-9BC6AAF6BBE4}"/>
                </a:ext>
              </a:extLst>
            </p:cNvPr>
            <p:cNvSpPr>
              <a:spLocks noChangeArrowheads="1"/>
            </p:cNvSpPr>
            <p:nvPr/>
          </p:nvSpPr>
          <p:spPr bwMode="auto">
            <a:xfrm>
              <a:off x="2374" y="1786"/>
              <a:ext cx="545"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273" name="Rectangle 128">
              <a:extLst>
                <a:ext uri="{FF2B5EF4-FFF2-40B4-BE49-F238E27FC236}">
                  <a16:creationId xmlns:a16="http://schemas.microsoft.com/office/drawing/2014/main" id="{CC6BB0D8-383D-3416-32DE-5A46293041B1}"/>
                </a:ext>
              </a:extLst>
            </p:cNvPr>
            <p:cNvSpPr>
              <a:spLocks noChangeArrowheads="1"/>
            </p:cNvSpPr>
            <p:nvPr/>
          </p:nvSpPr>
          <p:spPr bwMode="auto">
            <a:xfrm>
              <a:off x="1862" y="1786"/>
              <a:ext cx="512"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274" name="Rectangle 129">
              <a:extLst>
                <a:ext uri="{FF2B5EF4-FFF2-40B4-BE49-F238E27FC236}">
                  <a16:creationId xmlns:a16="http://schemas.microsoft.com/office/drawing/2014/main" id="{2F255F1F-CA5D-BCA3-DB55-009809F91A10}"/>
                </a:ext>
              </a:extLst>
            </p:cNvPr>
            <p:cNvSpPr>
              <a:spLocks noChangeArrowheads="1"/>
            </p:cNvSpPr>
            <p:nvPr/>
          </p:nvSpPr>
          <p:spPr bwMode="auto">
            <a:xfrm>
              <a:off x="1565" y="1786"/>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275" name="Rectangle 130">
              <a:extLst>
                <a:ext uri="{FF2B5EF4-FFF2-40B4-BE49-F238E27FC236}">
                  <a16:creationId xmlns:a16="http://schemas.microsoft.com/office/drawing/2014/main" id="{97CE290F-B134-3A9A-83D5-8813F0156DFF}"/>
                </a:ext>
              </a:extLst>
            </p:cNvPr>
            <p:cNvSpPr>
              <a:spLocks noChangeArrowheads="1"/>
            </p:cNvSpPr>
            <p:nvPr/>
          </p:nvSpPr>
          <p:spPr bwMode="auto">
            <a:xfrm>
              <a:off x="1268" y="1786"/>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276" name="Rectangle 131">
              <a:extLst>
                <a:ext uri="{FF2B5EF4-FFF2-40B4-BE49-F238E27FC236}">
                  <a16:creationId xmlns:a16="http://schemas.microsoft.com/office/drawing/2014/main" id="{CC3B4DBC-3F6D-A131-5A6C-6843209C493F}"/>
                </a:ext>
              </a:extLst>
            </p:cNvPr>
            <p:cNvSpPr>
              <a:spLocks noChangeArrowheads="1"/>
            </p:cNvSpPr>
            <p:nvPr/>
          </p:nvSpPr>
          <p:spPr bwMode="auto">
            <a:xfrm>
              <a:off x="971" y="1786"/>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277" name="Rectangle 132">
              <a:extLst>
                <a:ext uri="{FF2B5EF4-FFF2-40B4-BE49-F238E27FC236}">
                  <a16:creationId xmlns:a16="http://schemas.microsoft.com/office/drawing/2014/main" id="{DA93A674-DAA0-8CBF-1115-D65D4D3261D1}"/>
                </a:ext>
              </a:extLst>
            </p:cNvPr>
            <p:cNvSpPr>
              <a:spLocks noChangeArrowheads="1"/>
            </p:cNvSpPr>
            <p:nvPr/>
          </p:nvSpPr>
          <p:spPr bwMode="auto">
            <a:xfrm>
              <a:off x="673" y="1786"/>
              <a:ext cx="298"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dirty="0">
                  <a:solidFill>
                    <a:srgbClr val="000066"/>
                  </a:solidFill>
                  <a:latin typeface="Times New Roman" panose="02020603050405020304" pitchFamily="18" charset="0"/>
                  <a:cs typeface="Times New Roman" panose="02020603050405020304" pitchFamily="18" charset="0"/>
                </a:rPr>
                <a:t>0</a:t>
              </a:r>
              <a:endParaRPr lang="en-US" altLang="zh-CN" sz="2000" b="0" dirty="0">
                <a:solidFill>
                  <a:srgbClr val="000066"/>
                </a:solidFill>
                <a:latin typeface="Arial" panose="020B0604020202020204" pitchFamily="34" charset="0"/>
              </a:endParaRPr>
            </a:p>
          </p:txBody>
        </p:sp>
        <p:sp>
          <p:nvSpPr>
            <p:cNvPr id="47278" name="Rectangle 133">
              <a:extLst>
                <a:ext uri="{FF2B5EF4-FFF2-40B4-BE49-F238E27FC236}">
                  <a16:creationId xmlns:a16="http://schemas.microsoft.com/office/drawing/2014/main" id="{D0D1B9A4-75BE-EC82-F8E6-36D43F8BEB07}"/>
                </a:ext>
              </a:extLst>
            </p:cNvPr>
            <p:cNvSpPr>
              <a:spLocks noChangeArrowheads="1"/>
            </p:cNvSpPr>
            <p:nvPr/>
          </p:nvSpPr>
          <p:spPr bwMode="auto">
            <a:xfrm>
              <a:off x="43" y="1786"/>
              <a:ext cx="630"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b="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279" name="Rectangle 134">
              <a:extLst>
                <a:ext uri="{FF2B5EF4-FFF2-40B4-BE49-F238E27FC236}">
                  <a16:creationId xmlns:a16="http://schemas.microsoft.com/office/drawing/2014/main" id="{52ADD518-D847-46E6-B108-5684F2DC4FE2}"/>
                </a:ext>
              </a:extLst>
            </p:cNvPr>
            <p:cNvSpPr>
              <a:spLocks noChangeArrowheads="1"/>
            </p:cNvSpPr>
            <p:nvPr/>
          </p:nvSpPr>
          <p:spPr bwMode="auto">
            <a:xfrm>
              <a:off x="1862" y="1154"/>
              <a:ext cx="2151"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zh-CN" altLang="en-US">
                  <a:solidFill>
                    <a:srgbClr val="000066"/>
                  </a:solidFill>
                  <a:latin typeface="楷体_GB2312" pitchFamily="49" charset="-122"/>
                  <a:ea typeface="楷体_GB2312" pitchFamily="49" charset="-122"/>
                  <a:cs typeface="Times New Roman" panose="02020603050405020304" pitchFamily="18" charset="0"/>
                </a:rPr>
                <a:t>次 态</a:t>
              </a:r>
              <a:endParaRPr lang="zh-CN" altLang="en-US" b="0">
                <a:solidFill>
                  <a:srgbClr val="000066"/>
                </a:solidFill>
                <a:latin typeface="Arial" panose="020B0604020202020204" pitchFamily="34" charset="0"/>
                <a:ea typeface="楷体_GB2312" pitchFamily="49" charset="-122"/>
                <a:cs typeface="Times New Roman" panose="02020603050405020304" pitchFamily="18" charset="0"/>
              </a:endParaRPr>
            </a:p>
          </p:txBody>
        </p:sp>
        <p:sp>
          <p:nvSpPr>
            <p:cNvPr id="47280" name="Rectangle 135">
              <a:extLst>
                <a:ext uri="{FF2B5EF4-FFF2-40B4-BE49-F238E27FC236}">
                  <a16:creationId xmlns:a16="http://schemas.microsoft.com/office/drawing/2014/main" id="{79E8F993-AEBD-BFEE-2DCD-DA1AC05AD869}"/>
                </a:ext>
              </a:extLst>
            </p:cNvPr>
            <p:cNvSpPr>
              <a:spLocks noChangeArrowheads="1"/>
            </p:cNvSpPr>
            <p:nvPr/>
          </p:nvSpPr>
          <p:spPr bwMode="auto">
            <a:xfrm>
              <a:off x="673" y="1154"/>
              <a:ext cx="1189"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zh-CN" altLang="en-US">
                  <a:solidFill>
                    <a:schemeClr val="folHlink"/>
                  </a:solidFill>
                  <a:latin typeface="楷体_GB2312" pitchFamily="49" charset="-122"/>
                  <a:ea typeface="楷体_GB2312" pitchFamily="49" charset="-122"/>
                  <a:cs typeface="Times New Roman" panose="02020603050405020304" pitchFamily="18" charset="0"/>
                </a:rPr>
                <a:t>现    态</a:t>
              </a:r>
            </a:p>
          </p:txBody>
        </p:sp>
        <p:sp>
          <p:nvSpPr>
            <p:cNvPr id="47281" name="Rectangle 136">
              <a:extLst>
                <a:ext uri="{FF2B5EF4-FFF2-40B4-BE49-F238E27FC236}">
                  <a16:creationId xmlns:a16="http://schemas.microsoft.com/office/drawing/2014/main" id="{E2C605E9-C107-87A0-0D84-5D8E4715206E}"/>
                </a:ext>
              </a:extLst>
            </p:cNvPr>
            <p:cNvSpPr>
              <a:spLocks noChangeArrowheads="1"/>
            </p:cNvSpPr>
            <p:nvPr/>
          </p:nvSpPr>
          <p:spPr bwMode="auto">
            <a:xfrm>
              <a:off x="44" y="1154"/>
              <a:ext cx="630" cy="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zh-CN" altLang="en-US" sz="1600">
                  <a:solidFill>
                    <a:schemeClr val="folHlink"/>
                  </a:solidFill>
                  <a:latin typeface="楷体_GB2312" pitchFamily="49" charset="-122"/>
                  <a:ea typeface="楷体_GB2312" pitchFamily="49" charset="-122"/>
                  <a:cs typeface="Times New Roman" panose="02020603050405020304" pitchFamily="18" charset="0"/>
                </a:rPr>
                <a:t>计数脉冲</a:t>
              </a:r>
              <a:r>
                <a:rPr lang="en-US" altLang="zh-CN" sz="1600" i="1">
                  <a:solidFill>
                    <a:schemeClr val="folHlink"/>
                  </a:solidFill>
                  <a:latin typeface="Times New Roman" panose="02020603050405020304" pitchFamily="18" charset="0"/>
                  <a:ea typeface="楷体_GB2312" pitchFamily="49" charset="-122"/>
                  <a:cs typeface="Times New Roman" panose="02020603050405020304" pitchFamily="18" charset="0"/>
                </a:rPr>
                <a:t>CP</a:t>
              </a:r>
              <a:r>
                <a:rPr lang="zh-CN" altLang="en-US" sz="1600">
                  <a:solidFill>
                    <a:schemeClr val="folHlink"/>
                  </a:solidFill>
                  <a:latin typeface="楷体_GB2312" pitchFamily="49" charset="-122"/>
                  <a:ea typeface="楷体_GB2312" pitchFamily="49" charset="-122"/>
                  <a:cs typeface="Times New Roman" panose="02020603050405020304" pitchFamily="18" charset="0"/>
                </a:rPr>
                <a:t>的顺序</a:t>
              </a:r>
            </a:p>
          </p:txBody>
        </p:sp>
        <p:sp>
          <p:nvSpPr>
            <p:cNvPr id="47282" name="Line 137">
              <a:extLst>
                <a:ext uri="{FF2B5EF4-FFF2-40B4-BE49-F238E27FC236}">
                  <a16:creationId xmlns:a16="http://schemas.microsoft.com/office/drawing/2014/main" id="{EC5FBCDB-3684-B3DC-5EAD-5D1D248CBAD9}"/>
                </a:ext>
              </a:extLst>
            </p:cNvPr>
            <p:cNvSpPr>
              <a:spLocks noChangeShapeType="1"/>
            </p:cNvSpPr>
            <p:nvPr/>
          </p:nvSpPr>
          <p:spPr bwMode="auto">
            <a:xfrm>
              <a:off x="43" y="1154"/>
              <a:ext cx="0" cy="2654"/>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83" name="Line 138">
              <a:extLst>
                <a:ext uri="{FF2B5EF4-FFF2-40B4-BE49-F238E27FC236}">
                  <a16:creationId xmlns:a16="http://schemas.microsoft.com/office/drawing/2014/main" id="{EC6D0310-4805-4B92-4959-5C689FFEF18C}"/>
                </a:ext>
              </a:extLst>
            </p:cNvPr>
            <p:cNvSpPr>
              <a:spLocks noChangeShapeType="1"/>
            </p:cNvSpPr>
            <p:nvPr/>
          </p:nvSpPr>
          <p:spPr bwMode="auto">
            <a:xfrm>
              <a:off x="4013" y="1154"/>
              <a:ext cx="0" cy="2654"/>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84" name="Line 139">
              <a:extLst>
                <a:ext uri="{FF2B5EF4-FFF2-40B4-BE49-F238E27FC236}">
                  <a16:creationId xmlns:a16="http://schemas.microsoft.com/office/drawing/2014/main" id="{F00130D8-9DD7-5C65-E221-0B13F5B3C971}"/>
                </a:ext>
              </a:extLst>
            </p:cNvPr>
            <p:cNvSpPr>
              <a:spLocks noChangeShapeType="1"/>
            </p:cNvSpPr>
            <p:nvPr/>
          </p:nvSpPr>
          <p:spPr bwMode="auto">
            <a:xfrm>
              <a:off x="673" y="1154"/>
              <a:ext cx="0" cy="265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85" name="Line 140">
              <a:extLst>
                <a:ext uri="{FF2B5EF4-FFF2-40B4-BE49-F238E27FC236}">
                  <a16:creationId xmlns:a16="http://schemas.microsoft.com/office/drawing/2014/main" id="{2071B013-2CA9-75B3-1C09-97CC0F3008A6}"/>
                </a:ext>
              </a:extLst>
            </p:cNvPr>
            <p:cNvSpPr>
              <a:spLocks noChangeShapeType="1"/>
            </p:cNvSpPr>
            <p:nvPr/>
          </p:nvSpPr>
          <p:spPr bwMode="auto">
            <a:xfrm>
              <a:off x="971" y="1355"/>
              <a:ext cx="0" cy="431"/>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86" name="Line 141">
              <a:extLst>
                <a:ext uri="{FF2B5EF4-FFF2-40B4-BE49-F238E27FC236}">
                  <a16:creationId xmlns:a16="http://schemas.microsoft.com/office/drawing/2014/main" id="{47BE98F9-73A8-BE32-4C25-C5A7F63BA819}"/>
                </a:ext>
              </a:extLst>
            </p:cNvPr>
            <p:cNvSpPr>
              <a:spLocks noChangeShapeType="1"/>
            </p:cNvSpPr>
            <p:nvPr/>
          </p:nvSpPr>
          <p:spPr bwMode="auto">
            <a:xfrm>
              <a:off x="1862" y="1154"/>
              <a:ext cx="0" cy="265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87" name="Line 142">
              <a:extLst>
                <a:ext uri="{FF2B5EF4-FFF2-40B4-BE49-F238E27FC236}">
                  <a16:creationId xmlns:a16="http://schemas.microsoft.com/office/drawing/2014/main" id="{30BC42AB-28E6-90FF-F41B-910E0DB63029}"/>
                </a:ext>
              </a:extLst>
            </p:cNvPr>
            <p:cNvSpPr>
              <a:spLocks noChangeShapeType="1"/>
            </p:cNvSpPr>
            <p:nvPr/>
          </p:nvSpPr>
          <p:spPr bwMode="auto">
            <a:xfrm>
              <a:off x="1268" y="1355"/>
              <a:ext cx="0" cy="2453"/>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88" name="Line 143">
              <a:extLst>
                <a:ext uri="{FF2B5EF4-FFF2-40B4-BE49-F238E27FC236}">
                  <a16:creationId xmlns:a16="http://schemas.microsoft.com/office/drawing/2014/main" id="{98E0822D-F0C6-DD3E-FAB6-6724B6381D2D}"/>
                </a:ext>
              </a:extLst>
            </p:cNvPr>
            <p:cNvSpPr>
              <a:spLocks noChangeShapeType="1"/>
            </p:cNvSpPr>
            <p:nvPr/>
          </p:nvSpPr>
          <p:spPr bwMode="auto">
            <a:xfrm>
              <a:off x="1557" y="1398"/>
              <a:ext cx="0" cy="431"/>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89" name="Line 144">
              <a:extLst>
                <a:ext uri="{FF2B5EF4-FFF2-40B4-BE49-F238E27FC236}">
                  <a16:creationId xmlns:a16="http://schemas.microsoft.com/office/drawing/2014/main" id="{1C356760-9581-2FF2-C078-FBB0DDCBDE4C}"/>
                </a:ext>
              </a:extLst>
            </p:cNvPr>
            <p:cNvSpPr>
              <a:spLocks noChangeShapeType="1"/>
            </p:cNvSpPr>
            <p:nvPr/>
          </p:nvSpPr>
          <p:spPr bwMode="auto">
            <a:xfrm>
              <a:off x="2374" y="1355"/>
              <a:ext cx="0" cy="2453"/>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90" name="Line 145">
              <a:extLst>
                <a:ext uri="{FF2B5EF4-FFF2-40B4-BE49-F238E27FC236}">
                  <a16:creationId xmlns:a16="http://schemas.microsoft.com/office/drawing/2014/main" id="{545BB9F4-84B4-EB8F-1275-2A6902969287}"/>
                </a:ext>
              </a:extLst>
            </p:cNvPr>
            <p:cNvSpPr>
              <a:spLocks noChangeShapeType="1"/>
            </p:cNvSpPr>
            <p:nvPr/>
          </p:nvSpPr>
          <p:spPr bwMode="auto">
            <a:xfrm>
              <a:off x="2919" y="1355"/>
              <a:ext cx="0" cy="2453"/>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91" name="Line 146">
              <a:extLst>
                <a:ext uri="{FF2B5EF4-FFF2-40B4-BE49-F238E27FC236}">
                  <a16:creationId xmlns:a16="http://schemas.microsoft.com/office/drawing/2014/main" id="{7D4B517F-345F-81B1-C02A-C63D3DAF6CE0}"/>
                </a:ext>
              </a:extLst>
            </p:cNvPr>
            <p:cNvSpPr>
              <a:spLocks noChangeShapeType="1"/>
            </p:cNvSpPr>
            <p:nvPr/>
          </p:nvSpPr>
          <p:spPr bwMode="auto">
            <a:xfrm>
              <a:off x="3446" y="1355"/>
              <a:ext cx="0" cy="2453"/>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92" name="Line 147">
              <a:extLst>
                <a:ext uri="{FF2B5EF4-FFF2-40B4-BE49-F238E27FC236}">
                  <a16:creationId xmlns:a16="http://schemas.microsoft.com/office/drawing/2014/main" id="{69FB074B-9CA0-2E64-7FB5-6957F8BC3E28}"/>
                </a:ext>
              </a:extLst>
            </p:cNvPr>
            <p:cNvSpPr>
              <a:spLocks noChangeShapeType="1"/>
            </p:cNvSpPr>
            <p:nvPr/>
          </p:nvSpPr>
          <p:spPr bwMode="auto">
            <a:xfrm>
              <a:off x="971" y="1786"/>
              <a:ext cx="0" cy="2022"/>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93" name="Line 148">
              <a:extLst>
                <a:ext uri="{FF2B5EF4-FFF2-40B4-BE49-F238E27FC236}">
                  <a16:creationId xmlns:a16="http://schemas.microsoft.com/office/drawing/2014/main" id="{28A09AED-16A1-7B53-B109-557BA356744C}"/>
                </a:ext>
              </a:extLst>
            </p:cNvPr>
            <p:cNvSpPr>
              <a:spLocks noChangeShapeType="1"/>
            </p:cNvSpPr>
            <p:nvPr/>
          </p:nvSpPr>
          <p:spPr bwMode="auto">
            <a:xfrm>
              <a:off x="1565" y="1786"/>
              <a:ext cx="0" cy="2022"/>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7111" name="Line 149">
            <a:extLst>
              <a:ext uri="{FF2B5EF4-FFF2-40B4-BE49-F238E27FC236}">
                <a16:creationId xmlns:a16="http://schemas.microsoft.com/office/drawing/2014/main" id="{B786BF44-91E8-4524-FE12-1E572CC02F16}"/>
              </a:ext>
            </a:extLst>
          </p:cNvPr>
          <p:cNvSpPr>
            <a:spLocks noChangeShapeType="1"/>
          </p:cNvSpPr>
          <p:nvPr/>
        </p:nvSpPr>
        <p:spPr bwMode="auto">
          <a:xfrm>
            <a:off x="463550" y="3009900"/>
            <a:ext cx="8212138"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12" name="Line 150">
            <a:extLst>
              <a:ext uri="{FF2B5EF4-FFF2-40B4-BE49-F238E27FC236}">
                <a16:creationId xmlns:a16="http://schemas.microsoft.com/office/drawing/2014/main" id="{B88CB01B-CFD0-D17F-0D48-EE15B08D747B}"/>
              </a:ext>
            </a:extLst>
          </p:cNvPr>
          <p:cNvSpPr>
            <a:spLocks noChangeShapeType="1"/>
          </p:cNvSpPr>
          <p:nvPr/>
        </p:nvSpPr>
        <p:spPr bwMode="auto">
          <a:xfrm>
            <a:off x="463550" y="3332163"/>
            <a:ext cx="8212138"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13" name="Line 151">
            <a:extLst>
              <a:ext uri="{FF2B5EF4-FFF2-40B4-BE49-F238E27FC236}">
                <a16:creationId xmlns:a16="http://schemas.microsoft.com/office/drawing/2014/main" id="{5B49998A-5664-0E18-C00C-6B885B9CA6CF}"/>
              </a:ext>
            </a:extLst>
          </p:cNvPr>
          <p:cNvSpPr>
            <a:spLocks noChangeShapeType="1"/>
          </p:cNvSpPr>
          <p:nvPr/>
        </p:nvSpPr>
        <p:spPr bwMode="auto">
          <a:xfrm>
            <a:off x="463550" y="3652838"/>
            <a:ext cx="8212138"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14" name="Line 152">
            <a:extLst>
              <a:ext uri="{FF2B5EF4-FFF2-40B4-BE49-F238E27FC236}">
                <a16:creationId xmlns:a16="http://schemas.microsoft.com/office/drawing/2014/main" id="{57D99039-7779-4CEE-B929-A60605B84248}"/>
              </a:ext>
            </a:extLst>
          </p:cNvPr>
          <p:cNvSpPr>
            <a:spLocks noChangeShapeType="1"/>
          </p:cNvSpPr>
          <p:nvPr/>
        </p:nvSpPr>
        <p:spPr bwMode="auto">
          <a:xfrm>
            <a:off x="463550" y="3973513"/>
            <a:ext cx="824865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15" name="Line 153">
            <a:extLst>
              <a:ext uri="{FF2B5EF4-FFF2-40B4-BE49-F238E27FC236}">
                <a16:creationId xmlns:a16="http://schemas.microsoft.com/office/drawing/2014/main" id="{9367D665-1F73-DB6D-A3CE-2DA4FF24DAE8}"/>
              </a:ext>
            </a:extLst>
          </p:cNvPr>
          <p:cNvSpPr>
            <a:spLocks noChangeShapeType="1"/>
          </p:cNvSpPr>
          <p:nvPr/>
        </p:nvSpPr>
        <p:spPr bwMode="auto">
          <a:xfrm>
            <a:off x="430213" y="4294188"/>
            <a:ext cx="824865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16" name="Line 154">
            <a:extLst>
              <a:ext uri="{FF2B5EF4-FFF2-40B4-BE49-F238E27FC236}">
                <a16:creationId xmlns:a16="http://schemas.microsoft.com/office/drawing/2014/main" id="{3D966211-B1FF-8D57-A35F-AA71894DF9F6}"/>
              </a:ext>
            </a:extLst>
          </p:cNvPr>
          <p:cNvSpPr>
            <a:spLocks noChangeShapeType="1"/>
          </p:cNvSpPr>
          <p:nvPr/>
        </p:nvSpPr>
        <p:spPr bwMode="auto">
          <a:xfrm>
            <a:off x="463550" y="4614863"/>
            <a:ext cx="824865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17" name="Line 155">
            <a:extLst>
              <a:ext uri="{FF2B5EF4-FFF2-40B4-BE49-F238E27FC236}">
                <a16:creationId xmlns:a16="http://schemas.microsoft.com/office/drawing/2014/main" id="{88E95A40-53F3-E6DC-47B1-00D766CB110F}"/>
              </a:ext>
            </a:extLst>
          </p:cNvPr>
          <p:cNvSpPr>
            <a:spLocks noChangeShapeType="1"/>
          </p:cNvSpPr>
          <p:nvPr/>
        </p:nvSpPr>
        <p:spPr bwMode="auto">
          <a:xfrm>
            <a:off x="463550" y="4937125"/>
            <a:ext cx="8212138"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18" name="Line 156">
            <a:extLst>
              <a:ext uri="{FF2B5EF4-FFF2-40B4-BE49-F238E27FC236}">
                <a16:creationId xmlns:a16="http://schemas.microsoft.com/office/drawing/2014/main" id="{84058415-ADC4-B72D-3A45-550EB0BAEF45}"/>
              </a:ext>
            </a:extLst>
          </p:cNvPr>
          <p:cNvSpPr>
            <a:spLocks noChangeShapeType="1"/>
          </p:cNvSpPr>
          <p:nvPr/>
        </p:nvSpPr>
        <p:spPr bwMode="auto">
          <a:xfrm>
            <a:off x="463550" y="5257800"/>
            <a:ext cx="8212138"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19" name="Rectangle 157">
            <a:extLst>
              <a:ext uri="{FF2B5EF4-FFF2-40B4-BE49-F238E27FC236}">
                <a16:creationId xmlns:a16="http://schemas.microsoft.com/office/drawing/2014/main" id="{1AFDCF7B-6742-7111-E0EA-59ECA232E840}"/>
              </a:ext>
            </a:extLst>
          </p:cNvPr>
          <p:cNvSpPr>
            <a:spLocks noChangeArrowheads="1"/>
          </p:cNvSpPr>
          <p:nvPr/>
        </p:nvSpPr>
        <p:spPr bwMode="auto">
          <a:xfrm>
            <a:off x="466725" y="549275"/>
            <a:ext cx="294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latin typeface="楷体_GB2312" pitchFamily="49" charset="-122"/>
                <a:ea typeface="楷体_GB2312" pitchFamily="49" charset="-122"/>
              </a:rPr>
              <a:t>(2) </a:t>
            </a:r>
            <a:r>
              <a:rPr lang="zh-CN" altLang="en-US">
                <a:latin typeface="楷体_GB2312" pitchFamily="49" charset="-122"/>
                <a:ea typeface="楷体_GB2312" pitchFamily="49" charset="-122"/>
              </a:rPr>
              <a:t>确定激励方程组</a:t>
            </a:r>
          </a:p>
        </p:txBody>
      </p:sp>
      <p:grpSp>
        <p:nvGrpSpPr>
          <p:cNvPr id="370846" name="Group 158">
            <a:extLst>
              <a:ext uri="{FF2B5EF4-FFF2-40B4-BE49-F238E27FC236}">
                <a16:creationId xmlns:a16="http://schemas.microsoft.com/office/drawing/2014/main" id="{B44B6C53-6EA3-2C49-FA6B-37543DB89566}"/>
              </a:ext>
            </a:extLst>
          </p:cNvPr>
          <p:cNvGrpSpPr>
            <a:grpSpLocks/>
          </p:cNvGrpSpPr>
          <p:nvPr/>
        </p:nvGrpSpPr>
        <p:grpSpPr bwMode="auto">
          <a:xfrm>
            <a:off x="6797675" y="3629025"/>
            <a:ext cx="1887538" cy="1925638"/>
            <a:chOff x="4033" y="2580"/>
            <a:chExt cx="1189" cy="1213"/>
          </a:xfrm>
        </p:grpSpPr>
        <p:sp>
          <p:nvSpPr>
            <p:cNvPr id="47157" name="Rectangle 159">
              <a:extLst>
                <a:ext uri="{FF2B5EF4-FFF2-40B4-BE49-F238E27FC236}">
                  <a16:creationId xmlns:a16="http://schemas.microsoft.com/office/drawing/2014/main" id="{87A33D3C-7B18-92FE-A988-A2E99F1460F2}"/>
                </a:ext>
              </a:extLst>
            </p:cNvPr>
            <p:cNvSpPr>
              <a:spLocks noChangeArrowheads="1"/>
            </p:cNvSpPr>
            <p:nvPr/>
          </p:nvSpPr>
          <p:spPr bwMode="auto">
            <a:xfrm>
              <a:off x="4925" y="3591"/>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158" name="Rectangle 160">
              <a:extLst>
                <a:ext uri="{FF2B5EF4-FFF2-40B4-BE49-F238E27FC236}">
                  <a16:creationId xmlns:a16="http://schemas.microsoft.com/office/drawing/2014/main" id="{A9F71341-B03F-0A8E-291E-8DD8BBDCBD9B}"/>
                </a:ext>
              </a:extLst>
            </p:cNvPr>
            <p:cNvSpPr>
              <a:spLocks noChangeArrowheads="1"/>
            </p:cNvSpPr>
            <p:nvPr/>
          </p:nvSpPr>
          <p:spPr bwMode="auto">
            <a:xfrm>
              <a:off x="4628" y="3591"/>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159" name="Rectangle 161">
              <a:extLst>
                <a:ext uri="{FF2B5EF4-FFF2-40B4-BE49-F238E27FC236}">
                  <a16:creationId xmlns:a16="http://schemas.microsoft.com/office/drawing/2014/main" id="{25109C9F-EB9E-3344-C17A-037DB81BFA00}"/>
                </a:ext>
              </a:extLst>
            </p:cNvPr>
            <p:cNvSpPr>
              <a:spLocks noChangeArrowheads="1"/>
            </p:cNvSpPr>
            <p:nvPr/>
          </p:nvSpPr>
          <p:spPr bwMode="auto">
            <a:xfrm>
              <a:off x="4331" y="3591"/>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160" name="Rectangle 162">
              <a:extLst>
                <a:ext uri="{FF2B5EF4-FFF2-40B4-BE49-F238E27FC236}">
                  <a16:creationId xmlns:a16="http://schemas.microsoft.com/office/drawing/2014/main" id="{8A384EE3-33E4-42CC-DD5A-B87E4482AD5B}"/>
                </a:ext>
              </a:extLst>
            </p:cNvPr>
            <p:cNvSpPr>
              <a:spLocks noChangeArrowheads="1"/>
            </p:cNvSpPr>
            <p:nvPr/>
          </p:nvSpPr>
          <p:spPr bwMode="auto">
            <a:xfrm>
              <a:off x="4033" y="3591"/>
              <a:ext cx="298"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161" name="Rectangle 163">
              <a:extLst>
                <a:ext uri="{FF2B5EF4-FFF2-40B4-BE49-F238E27FC236}">
                  <a16:creationId xmlns:a16="http://schemas.microsoft.com/office/drawing/2014/main" id="{5B12EA84-2730-3303-AFB9-4E72A20686E2}"/>
                </a:ext>
              </a:extLst>
            </p:cNvPr>
            <p:cNvSpPr>
              <a:spLocks noChangeArrowheads="1"/>
            </p:cNvSpPr>
            <p:nvPr/>
          </p:nvSpPr>
          <p:spPr bwMode="auto">
            <a:xfrm>
              <a:off x="4925" y="3389"/>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7162" name="Rectangle 164">
              <a:extLst>
                <a:ext uri="{FF2B5EF4-FFF2-40B4-BE49-F238E27FC236}">
                  <a16:creationId xmlns:a16="http://schemas.microsoft.com/office/drawing/2014/main" id="{B3F775F8-F9DF-18EA-F3E9-EF295D18C222}"/>
                </a:ext>
              </a:extLst>
            </p:cNvPr>
            <p:cNvSpPr>
              <a:spLocks noChangeArrowheads="1"/>
            </p:cNvSpPr>
            <p:nvPr/>
          </p:nvSpPr>
          <p:spPr bwMode="auto">
            <a:xfrm>
              <a:off x="4628" y="3389"/>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163" name="Rectangle 165">
              <a:extLst>
                <a:ext uri="{FF2B5EF4-FFF2-40B4-BE49-F238E27FC236}">
                  <a16:creationId xmlns:a16="http://schemas.microsoft.com/office/drawing/2014/main" id="{E3A0A2E4-456D-9648-035A-339A94509B0C}"/>
                </a:ext>
              </a:extLst>
            </p:cNvPr>
            <p:cNvSpPr>
              <a:spLocks noChangeArrowheads="1"/>
            </p:cNvSpPr>
            <p:nvPr/>
          </p:nvSpPr>
          <p:spPr bwMode="auto">
            <a:xfrm>
              <a:off x="4331" y="3389"/>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164" name="Rectangle 166">
              <a:extLst>
                <a:ext uri="{FF2B5EF4-FFF2-40B4-BE49-F238E27FC236}">
                  <a16:creationId xmlns:a16="http://schemas.microsoft.com/office/drawing/2014/main" id="{1BB83D70-9E81-E26D-F7BA-B2D64817BD0A}"/>
                </a:ext>
              </a:extLst>
            </p:cNvPr>
            <p:cNvSpPr>
              <a:spLocks noChangeArrowheads="1"/>
            </p:cNvSpPr>
            <p:nvPr/>
          </p:nvSpPr>
          <p:spPr bwMode="auto">
            <a:xfrm>
              <a:off x="4033" y="3389"/>
              <a:ext cx="298"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7165" name="Rectangle 167">
              <a:extLst>
                <a:ext uri="{FF2B5EF4-FFF2-40B4-BE49-F238E27FC236}">
                  <a16:creationId xmlns:a16="http://schemas.microsoft.com/office/drawing/2014/main" id="{6B53B26C-EE4B-F84D-08E8-83CE32140FE8}"/>
                </a:ext>
              </a:extLst>
            </p:cNvPr>
            <p:cNvSpPr>
              <a:spLocks noChangeArrowheads="1"/>
            </p:cNvSpPr>
            <p:nvPr/>
          </p:nvSpPr>
          <p:spPr bwMode="auto">
            <a:xfrm>
              <a:off x="4925" y="3186"/>
              <a:ext cx="297"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166" name="Rectangle 168">
              <a:extLst>
                <a:ext uri="{FF2B5EF4-FFF2-40B4-BE49-F238E27FC236}">
                  <a16:creationId xmlns:a16="http://schemas.microsoft.com/office/drawing/2014/main" id="{9CD6C22D-BF70-DC51-91C7-1382D5A30D55}"/>
                </a:ext>
              </a:extLst>
            </p:cNvPr>
            <p:cNvSpPr>
              <a:spLocks noChangeArrowheads="1"/>
            </p:cNvSpPr>
            <p:nvPr/>
          </p:nvSpPr>
          <p:spPr bwMode="auto">
            <a:xfrm>
              <a:off x="4628" y="3186"/>
              <a:ext cx="297"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167" name="Rectangle 169">
              <a:extLst>
                <a:ext uri="{FF2B5EF4-FFF2-40B4-BE49-F238E27FC236}">
                  <a16:creationId xmlns:a16="http://schemas.microsoft.com/office/drawing/2014/main" id="{01AEBE1E-280C-51BF-AAB9-9AF6270F1C83}"/>
                </a:ext>
              </a:extLst>
            </p:cNvPr>
            <p:cNvSpPr>
              <a:spLocks noChangeArrowheads="1"/>
            </p:cNvSpPr>
            <p:nvPr/>
          </p:nvSpPr>
          <p:spPr bwMode="auto">
            <a:xfrm>
              <a:off x="4331" y="3186"/>
              <a:ext cx="297"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168" name="Rectangle 170">
              <a:extLst>
                <a:ext uri="{FF2B5EF4-FFF2-40B4-BE49-F238E27FC236}">
                  <a16:creationId xmlns:a16="http://schemas.microsoft.com/office/drawing/2014/main" id="{6F9233F6-EF42-DE8D-6C5B-4185D48B77B7}"/>
                </a:ext>
              </a:extLst>
            </p:cNvPr>
            <p:cNvSpPr>
              <a:spLocks noChangeArrowheads="1"/>
            </p:cNvSpPr>
            <p:nvPr/>
          </p:nvSpPr>
          <p:spPr bwMode="auto">
            <a:xfrm>
              <a:off x="4033" y="3186"/>
              <a:ext cx="298"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7169" name="Rectangle 171">
              <a:extLst>
                <a:ext uri="{FF2B5EF4-FFF2-40B4-BE49-F238E27FC236}">
                  <a16:creationId xmlns:a16="http://schemas.microsoft.com/office/drawing/2014/main" id="{39FB3FD3-257E-6D81-FB5D-162597FFC43E}"/>
                </a:ext>
              </a:extLst>
            </p:cNvPr>
            <p:cNvSpPr>
              <a:spLocks noChangeArrowheads="1"/>
            </p:cNvSpPr>
            <p:nvPr/>
          </p:nvSpPr>
          <p:spPr bwMode="auto">
            <a:xfrm>
              <a:off x="4925" y="2984"/>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7170" name="Rectangle 172">
              <a:extLst>
                <a:ext uri="{FF2B5EF4-FFF2-40B4-BE49-F238E27FC236}">
                  <a16:creationId xmlns:a16="http://schemas.microsoft.com/office/drawing/2014/main" id="{C8ABA982-3C0A-55DC-FD98-0D25921BA347}"/>
                </a:ext>
              </a:extLst>
            </p:cNvPr>
            <p:cNvSpPr>
              <a:spLocks noChangeArrowheads="1"/>
            </p:cNvSpPr>
            <p:nvPr/>
          </p:nvSpPr>
          <p:spPr bwMode="auto">
            <a:xfrm>
              <a:off x="4628" y="2984"/>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7171" name="Rectangle 173">
              <a:extLst>
                <a:ext uri="{FF2B5EF4-FFF2-40B4-BE49-F238E27FC236}">
                  <a16:creationId xmlns:a16="http://schemas.microsoft.com/office/drawing/2014/main" id="{B04D7BC8-1AD5-30E1-A7CA-7587E854A899}"/>
                </a:ext>
              </a:extLst>
            </p:cNvPr>
            <p:cNvSpPr>
              <a:spLocks noChangeArrowheads="1"/>
            </p:cNvSpPr>
            <p:nvPr/>
          </p:nvSpPr>
          <p:spPr bwMode="auto">
            <a:xfrm>
              <a:off x="4331" y="2984"/>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7172" name="Rectangle 174">
              <a:extLst>
                <a:ext uri="{FF2B5EF4-FFF2-40B4-BE49-F238E27FC236}">
                  <a16:creationId xmlns:a16="http://schemas.microsoft.com/office/drawing/2014/main" id="{90B47690-C259-2F84-7751-13C8FB999A94}"/>
                </a:ext>
              </a:extLst>
            </p:cNvPr>
            <p:cNvSpPr>
              <a:spLocks noChangeArrowheads="1"/>
            </p:cNvSpPr>
            <p:nvPr/>
          </p:nvSpPr>
          <p:spPr bwMode="auto">
            <a:xfrm>
              <a:off x="4033" y="2984"/>
              <a:ext cx="298"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173" name="Rectangle 175">
              <a:extLst>
                <a:ext uri="{FF2B5EF4-FFF2-40B4-BE49-F238E27FC236}">
                  <a16:creationId xmlns:a16="http://schemas.microsoft.com/office/drawing/2014/main" id="{B09EBCDD-1628-1D9B-E916-04A587CFADE3}"/>
                </a:ext>
              </a:extLst>
            </p:cNvPr>
            <p:cNvSpPr>
              <a:spLocks noChangeArrowheads="1"/>
            </p:cNvSpPr>
            <p:nvPr/>
          </p:nvSpPr>
          <p:spPr bwMode="auto">
            <a:xfrm>
              <a:off x="4925" y="2782"/>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174" name="Rectangle 176">
              <a:extLst>
                <a:ext uri="{FF2B5EF4-FFF2-40B4-BE49-F238E27FC236}">
                  <a16:creationId xmlns:a16="http://schemas.microsoft.com/office/drawing/2014/main" id="{E33B8DA4-EB57-A017-764F-2B02441A9F2B}"/>
                </a:ext>
              </a:extLst>
            </p:cNvPr>
            <p:cNvSpPr>
              <a:spLocks noChangeArrowheads="1"/>
            </p:cNvSpPr>
            <p:nvPr/>
          </p:nvSpPr>
          <p:spPr bwMode="auto">
            <a:xfrm>
              <a:off x="4628" y="2782"/>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7175" name="Rectangle 177">
              <a:extLst>
                <a:ext uri="{FF2B5EF4-FFF2-40B4-BE49-F238E27FC236}">
                  <a16:creationId xmlns:a16="http://schemas.microsoft.com/office/drawing/2014/main" id="{2AADDDE7-ED8A-F0F7-2877-FFF1B831D05F}"/>
                </a:ext>
              </a:extLst>
            </p:cNvPr>
            <p:cNvSpPr>
              <a:spLocks noChangeArrowheads="1"/>
            </p:cNvSpPr>
            <p:nvPr/>
          </p:nvSpPr>
          <p:spPr bwMode="auto">
            <a:xfrm>
              <a:off x="4331" y="2782"/>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7176" name="Rectangle 178">
              <a:extLst>
                <a:ext uri="{FF2B5EF4-FFF2-40B4-BE49-F238E27FC236}">
                  <a16:creationId xmlns:a16="http://schemas.microsoft.com/office/drawing/2014/main" id="{E34C8BA6-F047-59DC-EA54-E3F66947FCC1}"/>
                </a:ext>
              </a:extLst>
            </p:cNvPr>
            <p:cNvSpPr>
              <a:spLocks noChangeArrowheads="1"/>
            </p:cNvSpPr>
            <p:nvPr/>
          </p:nvSpPr>
          <p:spPr bwMode="auto">
            <a:xfrm>
              <a:off x="4033" y="2782"/>
              <a:ext cx="298"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177" name="Rectangle 179">
              <a:extLst>
                <a:ext uri="{FF2B5EF4-FFF2-40B4-BE49-F238E27FC236}">
                  <a16:creationId xmlns:a16="http://schemas.microsoft.com/office/drawing/2014/main" id="{D49696A2-04CD-C364-9327-BF1CA8236B06}"/>
                </a:ext>
              </a:extLst>
            </p:cNvPr>
            <p:cNvSpPr>
              <a:spLocks noChangeArrowheads="1"/>
            </p:cNvSpPr>
            <p:nvPr/>
          </p:nvSpPr>
          <p:spPr bwMode="auto">
            <a:xfrm>
              <a:off x="4925" y="2580"/>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7178" name="Rectangle 180">
              <a:extLst>
                <a:ext uri="{FF2B5EF4-FFF2-40B4-BE49-F238E27FC236}">
                  <a16:creationId xmlns:a16="http://schemas.microsoft.com/office/drawing/2014/main" id="{F680A829-E9C4-DFAA-3104-2293A6DF98C4}"/>
                </a:ext>
              </a:extLst>
            </p:cNvPr>
            <p:cNvSpPr>
              <a:spLocks noChangeArrowheads="1"/>
            </p:cNvSpPr>
            <p:nvPr/>
          </p:nvSpPr>
          <p:spPr bwMode="auto">
            <a:xfrm>
              <a:off x="4628" y="2580"/>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179" name="Rectangle 181">
              <a:extLst>
                <a:ext uri="{FF2B5EF4-FFF2-40B4-BE49-F238E27FC236}">
                  <a16:creationId xmlns:a16="http://schemas.microsoft.com/office/drawing/2014/main" id="{D3A99147-639C-F00E-4FB6-4D4774C43CC2}"/>
                </a:ext>
              </a:extLst>
            </p:cNvPr>
            <p:cNvSpPr>
              <a:spLocks noChangeArrowheads="1"/>
            </p:cNvSpPr>
            <p:nvPr/>
          </p:nvSpPr>
          <p:spPr bwMode="auto">
            <a:xfrm>
              <a:off x="4331" y="2580"/>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7180" name="Rectangle 182">
              <a:extLst>
                <a:ext uri="{FF2B5EF4-FFF2-40B4-BE49-F238E27FC236}">
                  <a16:creationId xmlns:a16="http://schemas.microsoft.com/office/drawing/2014/main" id="{C4E91974-A3A9-B919-BB01-368F2A8AC171}"/>
                </a:ext>
              </a:extLst>
            </p:cNvPr>
            <p:cNvSpPr>
              <a:spLocks noChangeArrowheads="1"/>
            </p:cNvSpPr>
            <p:nvPr/>
          </p:nvSpPr>
          <p:spPr bwMode="auto">
            <a:xfrm>
              <a:off x="4033" y="2580"/>
              <a:ext cx="298"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grpSp>
      <p:grpSp>
        <p:nvGrpSpPr>
          <p:cNvPr id="370871" name="Group 183">
            <a:extLst>
              <a:ext uri="{FF2B5EF4-FFF2-40B4-BE49-F238E27FC236}">
                <a16:creationId xmlns:a16="http://schemas.microsoft.com/office/drawing/2014/main" id="{E514494A-3D1E-E098-C3CE-9CB136254098}"/>
              </a:ext>
            </a:extLst>
          </p:cNvPr>
          <p:cNvGrpSpPr>
            <a:grpSpLocks/>
          </p:cNvGrpSpPr>
          <p:nvPr/>
        </p:nvGrpSpPr>
        <p:grpSpPr bwMode="auto">
          <a:xfrm>
            <a:off x="6797675" y="3308350"/>
            <a:ext cx="1887538" cy="320675"/>
            <a:chOff x="4033" y="2378"/>
            <a:chExt cx="1189" cy="202"/>
          </a:xfrm>
        </p:grpSpPr>
        <p:sp>
          <p:nvSpPr>
            <p:cNvPr id="47153" name="Rectangle 184">
              <a:extLst>
                <a:ext uri="{FF2B5EF4-FFF2-40B4-BE49-F238E27FC236}">
                  <a16:creationId xmlns:a16="http://schemas.microsoft.com/office/drawing/2014/main" id="{A65E7F10-873F-EE39-F6AF-7F0F94E47296}"/>
                </a:ext>
              </a:extLst>
            </p:cNvPr>
            <p:cNvSpPr>
              <a:spLocks noChangeArrowheads="1"/>
            </p:cNvSpPr>
            <p:nvPr/>
          </p:nvSpPr>
          <p:spPr bwMode="auto">
            <a:xfrm>
              <a:off x="4925" y="2378"/>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154" name="Rectangle 185">
              <a:extLst>
                <a:ext uri="{FF2B5EF4-FFF2-40B4-BE49-F238E27FC236}">
                  <a16:creationId xmlns:a16="http://schemas.microsoft.com/office/drawing/2014/main" id="{67B16663-31F8-9CCC-985F-4A52E59E7941}"/>
                </a:ext>
              </a:extLst>
            </p:cNvPr>
            <p:cNvSpPr>
              <a:spLocks noChangeArrowheads="1"/>
            </p:cNvSpPr>
            <p:nvPr/>
          </p:nvSpPr>
          <p:spPr bwMode="auto">
            <a:xfrm>
              <a:off x="4628" y="2378"/>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155" name="Rectangle 186">
              <a:extLst>
                <a:ext uri="{FF2B5EF4-FFF2-40B4-BE49-F238E27FC236}">
                  <a16:creationId xmlns:a16="http://schemas.microsoft.com/office/drawing/2014/main" id="{C3E892C7-0441-6510-419D-BA5319691C2C}"/>
                </a:ext>
              </a:extLst>
            </p:cNvPr>
            <p:cNvSpPr>
              <a:spLocks noChangeArrowheads="1"/>
            </p:cNvSpPr>
            <p:nvPr/>
          </p:nvSpPr>
          <p:spPr bwMode="auto">
            <a:xfrm>
              <a:off x="4331" y="2378"/>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7156" name="Rectangle 187">
              <a:extLst>
                <a:ext uri="{FF2B5EF4-FFF2-40B4-BE49-F238E27FC236}">
                  <a16:creationId xmlns:a16="http://schemas.microsoft.com/office/drawing/2014/main" id="{3B4C13D0-A864-2D2C-6D9C-8DD683BCEEB6}"/>
                </a:ext>
              </a:extLst>
            </p:cNvPr>
            <p:cNvSpPr>
              <a:spLocks noChangeArrowheads="1"/>
            </p:cNvSpPr>
            <p:nvPr/>
          </p:nvSpPr>
          <p:spPr bwMode="auto">
            <a:xfrm>
              <a:off x="4033" y="2378"/>
              <a:ext cx="298"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grpSp>
      <p:grpSp>
        <p:nvGrpSpPr>
          <p:cNvPr id="370876" name="Group 188">
            <a:extLst>
              <a:ext uri="{FF2B5EF4-FFF2-40B4-BE49-F238E27FC236}">
                <a16:creationId xmlns:a16="http://schemas.microsoft.com/office/drawing/2014/main" id="{1A9D419B-CD29-108A-191F-217FCEB7C368}"/>
              </a:ext>
            </a:extLst>
          </p:cNvPr>
          <p:cNvGrpSpPr>
            <a:grpSpLocks/>
          </p:cNvGrpSpPr>
          <p:nvPr/>
        </p:nvGrpSpPr>
        <p:grpSpPr bwMode="auto">
          <a:xfrm>
            <a:off x="6797675" y="2986088"/>
            <a:ext cx="1887538" cy="322262"/>
            <a:chOff x="4033" y="2175"/>
            <a:chExt cx="1189" cy="203"/>
          </a:xfrm>
        </p:grpSpPr>
        <p:sp>
          <p:nvSpPr>
            <p:cNvPr id="47149" name="Rectangle 189">
              <a:extLst>
                <a:ext uri="{FF2B5EF4-FFF2-40B4-BE49-F238E27FC236}">
                  <a16:creationId xmlns:a16="http://schemas.microsoft.com/office/drawing/2014/main" id="{29F01932-B48E-C88D-0E9C-A13BEA9E29F9}"/>
                </a:ext>
              </a:extLst>
            </p:cNvPr>
            <p:cNvSpPr>
              <a:spLocks noChangeArrowheads="1"/>
            </p:cNvSpPr>
            <p:nvPr/>
          </p:nvSpPr>
          <p:spPr bwMode="auto">
            <a:xfrm>
              <a:off x="4925" y="2175"/>
              <a:ext cx="297"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7150" name="Rectangle 190">
              <a:extLst>
                <a:ext uri="{FF2B5EF4-FFF2-40B4-BE49-F238E27FC236}">
                  <a16:creationId xmlns:a16="http://schemas.microsoft.com/office/drawing/2014/main" id="{D0B81227-D2BD-3822-BC5C-5C96A5F15110}"/>
                </a:ext>
              </a:extLst>
            </p:cNvPr>
            <p:cNvSpPr>
              <a:spLocks noChangeArrowheads="1"/>
            </p:cNvSpPr>
            <p:nvPr/>
          </p:nvSpPr>
          <p:spPr bwMode="auto">
            <a:xfrm>
              <a:off x="4628" y="2175"/>
              <a:ext cx="297"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7151" name="Rectangle 191">
              <a:extLst>
                <a:ext uri="{FF2B5EF4-FFF2-40B4-BE49-F238E27FC236}">
                  <a16:creationId xmlns:a16="http://schemas.microsoft.com/office/drawing/2014/main" id="{9C1099EC-BE91-6DD2-948D-C6572F9767AF}"/>
                </a:ext>
              </a:extLst>
            </p:cNvPr>
            <p:cNvSpPr>
              <a:spLocks noChangeArrowheads="1"/>
            </p:cNvSpPr>
            <p:nvPr/>
          </p:nvSpPr>
          <p:spPr bwMode="auto">
            <a:xfrm>
              <a:off x="4331" y="2175"/>
              <a:ext cx="297"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152" name="Rectangle 192">
              <a:extLst>
                <a:ext uri="{FF2B5EF4-FFF2-40B4-BE49-F238E27FC236}">
                  <a16:creationId xmlns:a16="http://schemas.microsoft.com/office/drawing/2014/main" id="{07E43D6B-67D3-B573-45E7-58718AE28E84}"/>
                </a:ext>
              </a:extLst>
            </p:cNvPr>
            <p:cNvSpPr>
              <a:spLocks noChangeArrowheads="1"/>
            </p:cNvSpPr>
            <p:nvPr/>
          </p:nvSpPr>
          <p:spPr bwMode="auto">
            <a:xfrm>
              <a:off x="4033" y="2175"/>
              <a:ext cx="298"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grpSp>
      <p:grpSp>
        <p:nvGrpSpPr>
          <p:cNvPr id="370881" name="Group 193">
            <a:extLst>
              <a:ext uri="{FF2B5EF4-FFF2-40B4-BE49-F238E27FC236}">
                <a16:creationId xmlns:a16="http://schemas.microsoft.com/office/drawing/2014/main" id="{571E21E3-FCA5-4919-F278-E146594D56BE}"/>
              </a:ext>
            </a:extLst>
          </p:cNvPr>
          <p:cNvGrpSpPr>
            <a:grpSpLocks/>
          </p:cNvGrpSpPr>
          <p:nvPr/>
        </p:nvGrpSpPr>
        <p:grpSpPr bwMode="auto">
          <a:xfrm>
            <a:off x="6797675" y="2665413"/>
            <a:ext cx="1887538" cy="320675"/>
            <a:chOff x="4033" y="1973"/>
            <a:chExt cx="1189" cy="202"/>
          </a:xfrm>
        </p:grpSpPr>
        <p:sp>
          <p:nvSpPr>
            <p:cNvPr id="47145" name="Rectangle 194">
              <a:extLst>
                <a:ext uri="{FF2B5EF4-FFF2-40B4-BE49-F238E27FC236}">
                  <a16:creationId xmlns:a16="http://schemas.microsoft.com/office/drawing/2014/main" id="{0691E2A0-2582-2E82-97A9-AAB78E4CCDED}"/>
                </a:ext>
              </a:extLst>
            </p:cNvPr>
            <p:cNvSpPr>
              <a:spLocks noChangeArrowheads="1"/>
            </p:cNvSpPr>
            <p:nvPr/>
          </p:nvSpPr>
          <p:spPr bwMode="auto">
            <a:xfrm>
              <a:off x="4925" y="1973"/>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146" name="Rectangle 195">
              <a:extLst>
                <a:ext uri="{FF2B5EF4-FFF2-40B4-BE49-F238E27FC236}">
                  <a16:creationId xmlns:a16="http://schemas.microsoft.com/office/drawing/2014/main" id="{5720C216-A4DC-27F9-A9A3-34DA993A13DB}"/>
                </a:ext>
              </a:extLst>
            </p:cNvPr>
            <p:cNvSpPr>
              <a:spLocks noChangeArrowheads="1"/>
            </p:cNvSpPr>
            <p:nvPr/>
          </p:nvSpPr>
          <p:spPr bwMode="auto">
            <a:xfrm>
              <a:off x="4628" y="1973"/>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7147" name="Rectangle 196">
              <a:extLst>
                <a:ext uri="{FF2B5EF4-FFF2-40B4-BE49-F238E27FC236}">
                  <a16:creationId xmlns:a16="http://schemas.microsoft.com/office/drawing/2014/main" id="{5ECD3688-665F-F544-DC4D-AC0529B72B80}"/>
                </a:ext>
              </a:extLst>
            </p:cNvPr>
            <p:cNvSpPr>
              <a:spLocks noChangeArrowheads="1"/>
            </p:cNvSpPr>
            <p:nvPr/>
          </p:nvSpPr>
          <p:spPr bwMode="auto">
            <a:xfrm>
              <a:off x="4331" y="1973"/>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148" name="Rectangle 197">
              <a:extLst>
                <a:ext uri="{FF2B5EF4-FFF2-40B4-BE49-F238E27FC236}">
                  <a16:creationId xmlns:a16="http://schemas.microsoft.com/office/drawing/2014/main" id="{810358F9-C2DD-2E30-E644-D8F431779749}"/>
                </a:ext>
              </a:extLst>
            </p:cNvPr>
            <p:cNvSpPr>
              <a:spLocks noChangeArrowheads="1"/>
            </p:cNvSpPr>
            <p:nvPr/>
          </p:nvSpPr>
          <p:spPr bwMode="auto">
            <a:xfrm>
              <a:off x="4033" y="1973"/>
              <a:ext cx="298"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grpSp>
      <p:grpSp>
        <p:nvGrpSpPr>
          <p:cNvPr id="370886" name="Group 198">
            <a:extLst>
              <a:ext uri="{FF2B5EF4-FFF2-40B4-BE49-F238E27FC236}">
                <a16:creationId xmlns:a16="http://schemas.microsoft.com/office/drawing/2014/main" id="{88EED21E-987B-FAFE-8117-AA3ABA26F149}"/>
              </a:ext>
            </a:extLst>
          </p:cNvPr>
          <p:cNvGrpSpPr>
            <a:grpSpLocks/>
          </p:cNvGrpSpPr>
          <p:nvPr/>
        </p:nvGrpSpPr>
        <p:grpSpPr bwMode="auto">
          <a:xfrm>
            <a:off x="6797675" y="2344738"/>
            <a:ext cx="1887538" cy="320675"/>
            <a:chOff x="4033" y="1771"/>
            <a:chExt cx="1189" cy="202"/>
          </a:xfrm>
        </p:grpSpPr>
        <p:sp>
          <p:nvSpPr>
            <p:cNvPr id="47141" name="Rectangle 199">
              <a:extLst>
                <a:ext uri="{FF2B5EF4-FFF2-40B4-BE49-F238E27FC236}">
                  <a16:creationId xmlns:a16="http://schemas.microsoft.com/office/drawing/2014/main" id="{6175409C-93B6-01E5-6B58-84225BD210D0}"/>
                </a:ext>
              </a:extLst>
            </p:cNvPr>
            <p:cNvSpPr>
              <a:spLocks noChangeArrowheads="1"/>
            </p:cNvSpPr>
            <p:nvPr/>
          </p:nvSpPr>
          <p:spPr bwMode="auto">
            <a:xfrm>
              <a:off x="4925" y="1771"/>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47142" name="Rectangle 200">
              <a:extLst>
                <a:ext uri="{FF2B5EF4-FFF2-40B4-BE49-F238E27FC236}">
                  <a16:creationId xmlns:a16="http://schemas.microsoft.com/office/drawing/2014/main" id="{B3ED6912-AAE3-9CBB-096F-D779F3AFDBE2}"/>
                </a:ext>
              </a:extLst>
            </p:cNvPr>
            <p:cNvSpPr>
              <a:spLocks noChangeArrowheads="1"/>
            </p:cNvSpPr>
            <p:nvPr/>
          </p:nvSpPr>
          <p:spPr bwMode="auto">
            <a:xfrm>
              <a:off x="4628" y="1771"/>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143" name="Rectangle 201">
              <a:extLst>
                <a:ext uri="{FF2B5EF4-FFF2-40B4-BE49-F238E27FC236}">
                  <a16:creationId xmlns:a16="http://schemas.microsoft.com/office/drawing/2014/main" id="{2B0C79BE-5554-A142-60FD-775C89A3575D}"/>
                </a:ext>
              </a:extLst>
            </p:cNvPr>
            <p:cNvSpPr>
              <a:spLocks noChangeArrowheads="1"/>
            </p:cNvSpPr>
            <p:nvPr/>
          </p:nvSpPr>
          <p:spPr bwMode="auto">
            <a:xfrm>
              <a:off x="4331" y="1771"/>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47144" name="Rectangle 202">
              <a:extLst>
                <a:ext uri="{FF2B5EF4-FFF2-40B4-BE49-F238E27FC236}">
                  <a16:creationId xmlns:a16="http://schemas.microsoft.com/office/drawing/2014/main" id="{8A8D40B9-BBA5-F9F6-9535-8B4E3B3A57EB}"/>
                </a:ext>
              </a:extLst>
            </p:cNvPr>
            <p:cNvSpPr>
              <a:spLocks noChangeArrowheads="1"/>
            </p:cNvSpPr>
            <p:nvPr/>
          </p:nvSpPr>
          <p:spPr bwMode="auto">
            <a:xfrm>
              <a:off x="4033" y="1771"/>
              <a:ext cx="298"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grpSp>
      <p:sp>
        <p:nvSpPr>
          <p:cNvPr id="47125" name="Line 203">
            <a:extLst>
              <a:ext uri="{FF2B5EF4-FFF2-40B4-BE49-F238E27FC236}">
                <a16:creationId xmlns:a16="http://schemas.microsoft.com/office/drawing/2014/main" id="{003B8B00-464F-5005-518F-6218E0DC4297}"/>
              </a:ext>
            </a:extLst>
          </p:cNvPr>
          <p:cNvSpPr>
            <a:spLocks noChangeShapeType="1"/>
          </p:cNvSpPr>
          <p:nvPr/>
        </p:nvSpPr>
        <p:spPr bwMode="auto">
          <a:xfrm>
            <a:off x="8685213" y="1341438"/>
            <a:ext cx="0" cy="4213225"/>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26" name="Line 204">
            <a:extLst>
              <a:ext uri="{FF2B5EF4-FFF2-40B4-BE49-F238E27FC236}">
                <a16:creationId xmlns:a16="http://schemas.microsoft.com/office/drawing/2014/main" id="{FE6BFEF2-D0BA-A36D-1A2F-31C06BB0D293}"/>
              </a:ext>
            </a:extLst>
          </p:cNvPr>
          <p:cNvSpPr>
            <a:spLocks noChangeShapeType="1"/>
          </p:cNvSpPr>
          <p:nvPr/>
        </p:nvSpPr>
        <p:spPr bwMode="auto">
          <a:xfrm>
            <a:off x="7742238" y="1660525"/>
            <a:ext cx="0" cy="3894138"/>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70893" name="Group 205">
            <a:extLst>
              <a:ext uri="{FF2B5EF4-FFF2-40B4-BE49-F238E27FC236}">
                <a16:creationId xmlns:a16="http://schemas.microsoft.com/office/drawing/2014/main" id="{7AC7D609-33D5-B03B-CC0D-CFECA550F413}"/>
              </a:ext>
            </a:extLst>
          </p:cNvPr>
          <p:cNvGrpSpPr>
            <a:grpSpLocks/>
          </p:cNvGrpSpPr>
          <p:nvPr/>
        </p:nvGrpSpPr>
        <p:grpSpPr bwMode="auto">
          <a:xfrm>
            <a:off x="6729413" y="1341438"/>
            <a:ext cx="1965325" cy="1071562"/>
            <a:chOff x="3990" y="1139"/>
            <a:chExt cx="1238" cy="675"/>
          </a:xfrm>
        </p:grpSpPr>
        <p:grpSp>
          <p:nvGrpSpPr>
            <p:cNvPr id="47133" name="Group 206">
              <a:extLst>
                <a:ext uri="{FF2B5EF4-FFF2-40B4-BE49-F238E27FC236}">
                  <a16:creationId xmlns:a16="http://schemas.microsoft.com/office/drawing/2014/main" id="{6BF2C886-0831-B604-4D4D-B670B76BF3F7}"/>
                </a:ext>
              </a:extLst>
            </p:cNvPr>
            <p:cNvGrpSpPr>
              <a:grpSpLocks/>
            </p:cNvGrpSpPr>
            <p:nvPr/>
          </p:nvGrpSpPr>
          <p:grpSpPr bwMode="auto">
            <a:xfrm>
              <a:off x="3990" y="1139"/>
              <a:ext cx="1238" cy="632"/>
              <a:chOff x="3990" y="1139"/>
              <a:chExt cx="1238" cy="632"/>
            </a:xfrm>
          </p:grpSpPr>
          <p:graphicFrame>
            <p:nvGraphicFramePr>
              <p:cNvPr id="47135" name="Object 207">
                <a:extLst>
                  <a:ext uri="{FF2B5EF4-FFF2-40B4-BE49-F238E27FC236}">
                    <a16:creationId xmlns:a16="http://schemas.microsoft.com/office/drawing/2014/main" id="{1AAF537F-514B-0BFA-CBE6-DC42B8959BAB}"/>
                  </a:ext>
                </a:extLst>
              </p:cNvPr>
              <p:cNvGraphicFramePr>
                <a:graphicFrameLocks noChangeAspect="1"/>
              </p:cNvGraphicFramePr>
              <p:nvPr/>
            </p:nvGraphicFramePr>
            <p:xfrm>
              <a:off x="3990" y="1432"/>
              <a:ext cx="334" cy="317"/>
            </p:xfrm>
            <a:graphic>
              <a:graphicData uri="http://schemas.openxmlformats.org/presentationml/2006/ole">
                <mc:AlternateContent xmlns:mc="http://schemas.openxmlformats.org/markup-compatibility/2006">
                  <mc:Choice xmlns:v="urn:schemas-microsoft-com:vml" Requires="v">
                    <p:oleObj name="公式" r:id="rId18" imgW="203112" imgH="190417" progId="Equation.3">
                      <p:embed/>
                    </p:oleObj>
                  </mc:Choice>
                  <mc:Fallback>
                    <p:oleObj name="公式" r:id="rId18" imgW="203112" imgH="190417" progId="Equation.3">
                      <p:embed/>
                      <p:pic>
                        <p:nvPicPr>
                          <p:cNvPr id="0" name="Object 20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990" y="1432"/>
                            <a:ext cx="334"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136" name="Object 208">
                <a:extLst>
                  <a:ext uri="{FF2B5EF4-FFF2-40B4-BE49-F238E27FC236}">
                    <a16:creationId xmlns:a16="http://schemas.microsoft.com/office/drawing/2014/main" id="{5B25683C-0717-DDFC-47E7-5109CD3F3AE8}"/>
                  </a:ext>
                </a:extLst>
              </p:cNvPr>
              <p:cNvGraphicFramePr>
                <a:graphicFrameLocks noChangeAspect="1"/>
              </p:cNvGraphicFramePr>
              <p:nvPr/>
            </p:nvGraphicFramePr>
            <p:xfrm>
              <a:off x="4301" y="1433"/>
              <a:ext cx="347" cy="328"/>
            </p:xfrm>
            <a:graphic>
              <a:graphicData uri="http://schemas.openxmlformats.org/presentationml/2006/ole">
                <mc:AlternateContent xmlns:mc="http://schemas.openxmlformats.org/markup-compatibility/2006">
                  <mc:Choice xmlns:v="urn:schemas-microsoft-com:vml" Requires="v">
                    <p:oleObj name="公式" r:id="rId20" imgW="203112" imgH="190417" progId="Equation.3">
                      <p:embed/>
                    </p:oleObj>
                  </mc:Choice>
                  <mc:Fallback>
                    <p:oleObj name="公式" r:id="rId20" imgW="203112" imgH="190417" progId="Equation.3">
                      <p:embed/>
                      <p:pic>
                        <p:nvPicPr>
                          <p:cNvPr id="0" name="Object 20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301" y="1433"/>
                            <a:ext cx="347"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137" name="Object 209">
                <a:extLst>
                  <a:ext uri="{FF2B5EF4-FFF2-40B4-BE49-F238E27FC236}">
                    <a16:creationId xmlns:a16="http://schemas.microsoft.com/office/drawing/2014/main" id="{06B80C8C-9FE2-1F87-88F9-C22DAC52FAFC}"/>
                  </a:ext>
                </a:extLst>
              </p:cNvPr>
              <p:cNvGraphicFramePr>
                <a:graphicFrameLocks noChangeAspect="1"/>
              </p:cNvGraphicFramePr>
              <p:nvPr/>
            </p:nvGraphicFramePr>
            <p:xfrm>
              <a:off x="4642" y="1432"/>
              <a:ext cx="300" cy="316"/>
            </p:xfrm>
            <a:graphic>
              <a:graphicData uri="http://schemas.openxmlformats.org/presentationml/2006/ole">
                <mc:AlternateContent xmlns:mc="http://schemas.openxmlformats.org/markup-compatibility/2006">
                  <mc:Choice xmlns:v="urn:schemas-microsoft-com:vml" Requires="v">
                    <p:oleObj name="公式" r:id="rId22" imgW="190417" imgH="190417" progId="Equation.3">
                      <p:embed/>
                    </p:oleObj>
                  </mc:Choice>
                  <mc:Fallback>
                    <p:oleObj name="公式" r:id="rId22" imgW="190417" imgH="190417" progId="Equation.3">
                      <p:embed/>
                      <p:pic>
                        <p:nvPicPr>
                          <p:cNvPr id="0" name="Object 209"/>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642" y="1432"/>
                            <a:ext cx="300"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138" name="Object 210">
                <a:extLst>
                  <a:ext uri="{FF2B5EF4-FFF2-40B4-BE49-F238E27FC236}">
                    <a16:creationId xmlns:a16="http://schemas.microsoft.com/office/drawing/2014/main" id="{6F92434D-4C74-1971-0AA1-5F60F1581B3B}"/>
                  </a:ext>
                </a:extLst>
              </p:cNvPr>
              <p:cNvGraphicFramePr>
                <a:graphicFrameLocks noChangeAspect="1"/>
              </p:cNvGraphicFramePr>
              <p:nvPr/>
            </p:nvGraphicFramePr>
            <p:xfrm>
              <a:off x="4896" y="1432"/>
              <a:ext cx="332" cy="316"/>
            </p:xfrm>
            <a:graphic>
              <a:graphicData uri="http://schemas.openxmlformats.org/presentationml/2006/ole">
                <mc:AlternateContent xmlns:mc="http://schemas.openxmlformats.org/markup-compatibility/2006">
                  <mc:Choice xmlns:v="urn:schemas-microsoft-com:vml" Requires="v">
                    <p:oleObj name="公式" r:id="rId24" imgW="190417" imgH="190417" progId="Equation.3">
                      <p:embed/>
                    </p:oleObj>
                  </mc:Choice>
                  <mc:Fallback>
                    <p:oleObj name="公式" r:id="rId24" imgW="190417" imgH="190417" progId="Equation.3">
                      <p:embed/>
                      <p:pic>
                        <p:nvPicPr>
                          <p:cNvPr id="0" name="Object 210"/>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896" y="1432"/>
                            <a:ext cx="332"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139" name="Rectangle 211">
                <a:extLst>
                  <a:ext uri="{FF2B5EF4-FFF2-40B4-BE49-F238E27FC236}">
                    <a16:creationId xmlns:a16="http://schemas.microsoft.com/office/drawing/2014/main" id="{4C7C71F4-557B-B259-E523-D16054F10EEE}"/>
                  </a:ext>
                </a:extLst>
              </p:cNvPr>
              <p:cNvSpPr>
                <a:spLocks noChangeArrowheads="1"/>
              </p:cNvSpPr>
              <p:nvPr/>
            </p:nvSpPr>
            <p:spPr bwMode="auto">
              <a:xfrm>
                <a:off x="4033" y="1139"/>
                <a:ext cx="1189"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zh-CN" altLang="en-US">
                    <a:solidFill>
                      <a:schemeClr val="folHlink"/>
                    </a:solidFill>
                    <a:latin typeface="楷体_GB2312" pitchFamily="49" charset="-122"/>
                    <a:ea typeface="楷体_GB2312" pitchFamily="49" charset="-122"/>
                    <a:cs typeface="Times New Roman" panose="02020603050405020304" pitchFamily="18" charset="0"/>
                  </a:rPr>
                  <a:t>激励信号</a:t>
                </a:r>
              </a:p>
            </p:txBody>
          </p:sp>
          <p:sp>
            <p:nvSpPr>
              <p:cNvPr id="47140" name="Line 212">
                <a:extLst>
                  <a:ext uri="{FF2B5EF4-FFF2-40B4-BE49-F238E27FC236}">
                    <a16:creationId xmlns:a16="http://schemas.microsoft.com/office/drawing/2014/main" id="{9E23BD12-167B-7314-DCE3-FFB8E360936D}"/>
                  </a:ext>
                </a:extLst>
              </p:cNvPr>
              <p:cNvSpPr>
                <a:spLocks noChangeShapeType="1"/>
              </p:cNvSpPr>
              <p:nvPr/>
            </p:nvSpPr>
            <p:spPr bwMode="auto">
              <a:xfrm>
                <a:off x="4331" y="1344"/>
                <a:ext cx="0" cy="427"/>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7134" name="Line 213">
              <a:extLst>
                <a:ext uri="{FF2B5EF4-FFF2-40B4-BE49-F238E27FC236}">
                  <a16:creationId xmlns:a16="http://schemas.microsoft.com/office/drawing/2014/main" id="{21AC5004-6F3B-836B-E70D-BE5F93F01128}"/>
                </a:ext>
              </a:extLst>
            </p:cNvPr>
            <p:cNvSpPr>
              <a:spLocks noChangeShapeType="1"/>
            </p:cNvSpPr>
            <p:nvPr/>
          </p:nvSpPr>
          <p:spPr bwMode="auto">
            <a:xfrm>
              <a:off x="4917" y="1383"/>
              <a:ext cx="0" cy="431"/>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7128" name="Line 214">
            <a:extLst>
              <a:ext uri="{FF2B5EF4-FFF2-40B4-BE49-F238E27FC236}">
                <a16:creationId xmlns:a16="http://schemas.microsoft.com/office/drawing/2014/main" id="{0767129B-1B4A-4F04-D628-6580976E1427}"/>
              </a:ext>
            </a:extLst>
          </p:cNvPr>
          <p:cNvSpPr>
            <a:spLocks noChangeShapeType="1"/>
          </p:cNvSpPr>
          <p:nvPr/>
        </p:nvSpPr>
        <p:spPr bwMode="auto">
          <a:xfrm>
            <a:off x="7270750" y="2344738"/>
            <a:ext cx="0" cy="3209925"/>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29" name="Line 215">
            <a:extLst>
              <a:ext uri="{FF2B5EF4-FFF2-40B4-BE49-F238E27FC236}">
                <a16:creationId xmlns:a16="http://schemas.microsoft.com/office/drawing/2014/main" id="{D5CDBB31-A94B-CB0B-D40A-8F923D0AC5B0}"/>
              </a:ext>
            </a:extLst>
          </p:cNvPr>
          <p:cNvSpPr>
            <a:spLocks noChangeShapeType="1"/>
          </p:cNvSpPr>
          <p:nvPr/>
        </p:nvSpPr>
        <p:spPr bwMode="auto">
          <a:xfrm>
            <a:off x="8213725" y="2344738"/>
            <a:ext cx="0" cy="3209925"/>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30" name="Line 216">
            <a:extLst>
              <a:ext uri="{FF2B5EF4-FFF2-40B4-BE49-F238E27FC236}">
                <a16:creationId xmlns:a16="http://schemas.microsoft.com/office/drawing/2014/main" id="{B3411F04-8D0B-816C-5013-514271C9836D}"/>
              </a:ext>
            </a:extLst>
          </p:cNvPr>
          <p:cNvSpPr>
            <a:spLocks noChangeShapeType="1"/>
          </p:cNvSpPr>
          <p:nvPr/>
        </p:nvSpPr>
        <p:spPr bwMode="auto">
          <a:xfrm>
            <a:off x="1474788" y="1701800"/>
            <a:ext cx="720090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0906" name="Rectangle 218">
            <a:extLst>
              <a:ext uri="{FF2B5EF4-FFF2-40B4-BE49-F238E27FC236}">
                <a16:creationId xmlns:a16="http://schemas.microsoft.com/office/drawing/2014/main" id="{16F326B6-D250-D4CC-5616-2502339316F3}"/>
              </a:ext>
            </a:extLst>
          </p:cNvPr>
          <p:cNvSpPr>
            <a:spLocks noChangeArrowheads="1"/>
          </p:cNvSpPr>
          <p:nvPr/>
        </p:nvSpPr>
        <p:spPr bwMode="auto">
          <a:xfrm>
            <a:off x="611188" y="6262688"/>
            <a:ext cx="6048375" cy="406400"/>
          </a:xfrm>
          <a:prstGeom prst="rect">
            <a:avLst/>
          </a:prstGeom>
          <a:solidFill>
            <a:srgbClr val="FFFFFF">
              <a:alpha val="0"/>
            </a:srgbClr>
          </a:solidFill>
          <a:ln w="9525">
            <a:solidFill>
              <a:srgbClr val="FF0066">
                <a:alpha val="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2000" i="1">
                <a:solidFill>
                  <a:schemeClr val="accent2"/>
                </a:solidFill>
                <a:latin typeface="Times New Roman" panose="02020603050405020304" pitchFamily="18" charset="0"/>
                <a:ea typeface="楷体_GB2312" pitchFamily="49" charset="-122"/>
              </a:rPr>
              <a:t>D</a:t>
            </a:r>
            <a:r>
              <a:rPr lang="en-US" altLang="zh-CN" sz="2000" baseline="-25000">
                <a:solidFill>
                  <a:schemeClr val="accent2"/>
                </a:solidFill>
                <a:latin typeface="Times New Roman" panose="02020603050405020304" pitchFamily="18" charset="0"/>
                <a:ea typeface="楷体_GB2312" pitchFamily="49" charset="-122"/>
              </a:rPr>
              <a:t>3</a:t>
            </a:r>
            <a:r>
              <a:rPr lang="zh-CN" altLang="en-US" sz="2000">
                <a:solidFill>
                  <a:schemeClr val="accent2"/>
                </a:solidFill>
                <a:latin typeface="Times New Roman" panose="02020603050405020304" pitchFamily="18" charset="0"/>
                <a:ea typeface="楷体_GB2312" pitchFamily="49" charset="-122"/>
              </a:rPr>
              <a:t>、 </a:t>
            </a:r>
            <a:r>
              <a:rPr lang="en-US" altLang="zh-CN" sz="2000" i="1">
                <a:solidFill>
                  <a:schemeClr val="accent2"/>
                </a:solidFill>
                <a:latin typeface="Times New Roman" panose="02020603050405020304" pitchFamily="18" charset="0"/>
                <a:ea typeface="楷体_GB2312" pitchFamily="49" charset="-122"/>
              </a:rPr>
              <a:t>D</a:t>
            </a:r>
            <a:r>
              <a:rPr lang="en-US" altLang="zh-CN" sz="2000" baseline="-25000">
                <a:solidFill>
                  <a:schemeClr val="accent2"/>
                </a:solidFill>
                <a:latin typeface="Times New Roman" panose="02020603050405020304" pitchFamily="18" charset="0"/>
                <a:ea typeface="楷体_GB2312" pitchFamily="49" charset="-122"/>
              </a:rPr>
              <a:t>2</a:t>
            </a:r>
            <a:r>
              <a:rPr lang="zh-CN" altLang="en-US" sz="2000">
                <a:solidFill>
                  <a:schemeClr val="accent2"/>
                </a:solidFill>
                <a:latin typeface="Times New Roman" panose="02020603050405020304" pitchFamily="18" charset="0"/>
                <a:ea typeface="楷体_GB2312" pitchFamily="49" charset="-122"/>
              </a:rPr>
              <a:t>、  </a:t>
            </a:r>
            <a:r>
              <a:rPr lang="en-US" altLang="zh-CN" sz="2000" i="1">
                <a:solidFill>
                  <a:schemeClr val="accent2"/>
                </a:solidFill>
                <a:latin typeface="Times New Roman" panose="02020603050405020304" pitchFamily="18" charset="0"/>
                <a:ea typeface="楷体_GB2312" pitchFamily="49" charset="-122"/>
              </a:rPr>
              <a:t>D</a:t>
            </a:r>
            <a:r>
              <a:rPr lang="en-US" altLang="zh-CN" sz="2000" baseline="-25000">
                <a:solidFill>
                  <a:schemeClr val="accent2"/>
                </a:solidFill>
                <a:latin typeface="Times New Roman" panose="02020603050405020304" pitchFamily="18" charset="0"/>
                <a:ea typeface="楷体_GB2312" pitchFamily="49" charset="-122"/>
              </a:rPr>
              <a:t>1</a:t>
            </a:r>
            <a:r>
              <a:rPr lang="zh-CN" altLang="en-US" sz="2000">
                <a:solidFill>
                  <a:schemeClr val="accent2"/>
                </a:solidFill>
                <a:latin typeface="Times New Roman" panose="02020603050405020304" pitchFamily="18" charset="0"/>
                <a:ea typeface="楷体_GB2312" pitchFamily="49" charset="-122"/>
              </a:rPr>
              <a:t>、 </a:t>
            </a:r>
            <a:r>
              <a:rPr lang="en-US" altLang="zh-CN" sz="2000" i="1">
                <a:solidFill>
                  <a:schemeClr val="accent2"/>
                </a:solidFill>
                <a:latin typeface="Times New Roman" panose="02020603050405020304" pitchFamily="18" charset="0"/>
                <a:ea typeface="楷体_GB2312" pitchFamily="49" charset="-122"/>
              </a:rPr>
              <a:t>D</a:t>
            </a:r>
            <a:r>
              <a:rPr lang="en-US" altLang="zh-CN" sz="2000" baseline="-25000">
                <a:solidFill>
                  <a:schemeClr val="accent2"/>
                </a:solidFill>
                <a:latin typeface="Times New Roman" panose="02020603050405020304" pitchFamily="18" charset="0"/>
                <a:ea typeface="楷体_GB2312" pitchFamily="49" charset="-122"/>
              </a:rPr>
              <a:t>0</a:t>
            </a:r>
            <a:r>
              <a:rPr lang="zh-CN" altLang="en-US" sz="2000">
                <a:solidFill>
                  <a:schemeClr val="accent2"/>
                </a:solidFill>
                <a:latin typeface="Times New Roman" panose="02020603050405020304" pitchFamily="18" charset="0"/>
                <a:ea typeface="楷体_GB2312" pitchFamily="49" charset="-122"/>
              </a:rPr>
              <a:t>是触发器</a:t>
            </a:r>
            <a:r>
              <a:rPr lang="zh-CN" altLang="en-US" sz="2000">
                <a:solidFill>
                  <a:schemeClr val="accent2"/>
                </a:solidFill>
                <a:latin typeface="楷体_GB2312" pitchFamily="49" charset="-122"/>
                <a:ea typeface="楷体_GB2312" pitchFamily="49" charset="-122"/>
              </a:rPr>
              <a:t>现态的函数</a:t>
            </a:r>
          </a:p>
        </p:txBody>
      </p:sp>
      <p:sp>
        <p:nvSpPr>
          <p:cNvPr id="370907" name="Rectangle 219">
            <a:extLst>
              <a:ext uri="{FF2B5EF4-FFF2-40B4-BE49-F238E27FC236}">
                <a16:creationId xmlns:a16="http://schemas.microsoft.com/office/drawing/2014/main" id="{99126F01-F05A-E18A-3C11-4587F2564E1D}"/>
              </a:ext>
            </a:extLst>
          </p:cNvPr>
          <p:cNvSpPr>
            <a:spLocks noChangeArrowheads="1"/>
          </p:cNvSpPr>
          <p:nvPr/>
        </p:nvSpPr>
        <p:spPr bwMode="auto">
          <a:xfrm>
            <a:off x="611188" y="5830888"/>
            <a:ext cx="59880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000" i="1">
                <a:solidFill>
                  <a:schemeClr val="accent2"/>
                </a:solidFill>
                <a:latin typeface="Times New Roman" panose="02020603050405020304" pitchFamily="18" charset="0"/>
                <a:ea typeface="楷体_GB2312" pitchFamily="49" charset="-122"/>
              </a:rPr>
              <a:t>D</a:t>
            </a:r>
            <a:r>
              <a:rPr lang="en-US" altLang="zh-CN" sz="2000" baseline="-25000">
                <a:solidFill>
                  <a:schemeClr val="accent2"/>
                </a:solidFill>
                <a:latin typeface="Times New Roman" panose="02020603050405020304" pitchFamily="18" charset="0"/>
                <a:ea typeface="楷体_GB2312" pitchFamily="49" charset="-122"/>
              </a:rPr>
              <a:t>3</a:t>
            </a:r>
            <a:r>
              <a:rPr lang="zh-CN" altLang="en-US" sz="2000">
                <a:solidFill>
                  <a:schemeClr val="accent2"/>
                </a:solidFill>
                <a:latin typeface="Times New Roman" panose="02020603050405020304" pitchFamily="18" charset="0"/>
                <a:ea typeface="楷体_GB2312" pitchFamily="49" charset="-122"/>
              </a:rPr>
              <a:t>、 </a:t>
            </a:r>
            <a:r>
              <a:rPr lang="en-US" altLang="zh-CN" sz="2000" i="1">
                <a:solidFill>
                  <a:schemeClr val="accent2"/>
                </a:solidFill>
                <a:latin typeface="Times New Roman" panose="02020603050405020304" pitchFamily="18" charset="0"/>
                <a:ea typeface="楷体_GB2312" pitchFamily="49" charset="-122"/>
              </a:rPr>
              <a:t>D</a:t>
            </a:r>
            <a:r>
              <a:rPr lang="en-US" altLang="zh-CN" sz="2000" baseline="-25000">
                <a:solidFill>
                  <a:schemeClr val="accent2"/>
                </a:solidFill>
                <a:latin typeface="Times New Roman" panose="02020603050405020304" pitchFamily="18" charset="0"/>
                <a:ea typeface="楷体_GB2312" pitchFamily="49" charset="-122"/>
              </a:rPr>
              <a:t>2</a:t>
            </a:r>
            <a:r>
              <a:rPr lang="zh-CN" altLang="en-US" sz="2000">
                <a:solidFill>
                  <a:schemeClr val="accent2"/>
                </a:solidFill>
                <a:latin typeface="Times New Roman" panose="02020603050405020304" pitchFamily="18" charset="0"/>
                <a:ea typeface="楷体_GB2312" pitchFamily="49" charset="-122"/>
              </a:rPr>
              <a:t>、  </a:t>
            </a:r>
            <a:r>
              <a:rPr lang="en-US" altLang="zh-CN" sz="2000" i="1">
                <a:solidFill>
                  <a:schemeClr val="accent2"/>
                </a:solidFill>
                <a:latin typeface="Times New Roman" panose="02020603050405020304" pitchFamily="18" charset="0"/>
                <a:ea typeface="楷体_GB2312" pitchFamily="49" charset="-122"/>
              </a:rPr>
              <a:t>D</a:t>
            </a:r>
            <a:r>
              <a:rPr lang="en-US" altLang="zh-CN" sz="2000" baseline="-25000">
                <a:solidFill>
                  <a:schemeClr val="accent2"/>
                </a:solidFill>
                <a:latin typeface="Times New Roman" panose="02020603050405020304" pitchFamily="18" charset="0"/>
                <a:ea typeface="楷体_GB2312" pitchFamily="49" charset="-122"/>
              </a:rPr>
              <a:t>1</a:t>
            </a:r>
            <a:r>
              <a:rPr lang="zh-CN" altLang="en-US" sz="2000">
                <a:solidFill>
                  <a:schemeClr val="accent2"/>
                </a:solidFill>
                <a:latin typeface="Times New Roman" panose="02020603050405020304" pitchFamily="18" charset="0"/>
                <a:ea typeface="楷体_GB2312" pitchFamily="49" charset="-122"/>
              </a:rPr>
              <a:t>、 </a:t>
            </a:r>
            <a:r>
              <a:rPr lang="en-US" altLang="zh-CN" sz="2000" i="1">
                <a:solidFill>
                  <a:schemeClr val="accent2"/>
                </a:solidFill>
                <a:latin typeface="Times New Roman" panose="02020603050405020304" pitchFamily="18" charset="0"/>
                <a:ea typeface="楷体_GB2312" pitchFamily="49" charset="-122"/>
              </a:rPr>
              <a:t>D</a:t>
            </a:r>
            <a:r>
              <a:rPr lang="en-US" altLang="zh-CN" sz="2000" baseline="-25000">
                <a:solidFill>
                  <a:schemeClr val="accent2"/>
                </a:solidFill>
                <a:latin typeface="Times New Roman" panose="02020603050405020304" pitchFamily="18" charset="0"/>
                <a:ea typeface="楷体_GB2312" pitchFamily="49" charset="-122"/>
              </a:rPr>
              <a:t>0</a:t>
            </a:r>
            <a:r>
              <a:rPr lang="zh-CN" altLang="en-US" sz="2000" baseline="-25000">
                <a:solidFill>
                  <a:schemeClr val="accent2"/>
                </a:solidFill>
                <a:latin typeface="Times New Roman" panose="02020603050405020304" pitchFamily="18" charset="0"/>
                <a:ea typeface="楷体_GB2312" pitchFamily="49" charset="-122"/>
              </a:rPr>
              <a:t>、</a:t>
            </a:r>
            <a:r>
              <a:rPr lang="zh-CN" altLang="en-US" sz="2000">
                <a:solidFill>
                  <a:schemeClr val="accent2"/>
                </a:solidFill>
                <a:latin typeface="Times New Roman" panose="02020603050405020304" pitchFamily="18" charset="0"/>
                <a:ea typeface="楷体_GB2312" pitchFamily="49" charset="-122"/>
              </a:rPr>
              <a:t>是触发器</a:t>
            </a:r>
            <a:r>
              <a:rPr lang="zh-CN" altLang="en-US" sz="2000">
                <a:solidFill>
                  <a:schemeClr val="accent2"/>
                </a:solidFill>
                <a:latin typeface="楷体_GB2312" pitchFamily="49" charset="-122"/>
                <a:ea typeface="楷体_GB2312" pitchFamily="49" charset="-122"/>
              </a:rPr>
              <a:t>现态还是次态的函数？</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70893"/>
                                        </p:tgtEl>
                                        <p:attrNameLst>
                                          <p:attrName>style.visibility</p:attrName>
                                        </p:attrNameLst>
                                      </p:cBhvr>
                                      <p:to>
                                        <p:strVal val="visible"/>
                                      </p:to>
                                    </p:set>
                                    <p:animEffect transition="in" filter="wipe(up)">
                                      <p:cBhvr>
                                        <p:cTn id="7" dur="500"/>
                                        <p:tgtEl>
                                          <p:spTgt spid="37089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370886"/>
                                        </p:tgtEl>
                                        <p:attrNameLst>
                                          <p:attrName>style.visibility</p:attrName>
                                        </p:attrNameLst>
                                      </p:cBhvr>
                                      <p:to>
                                        <p:strVal val="visible"/>
                                      </p:to>
                                    </p:set>
                                    <p:animEffect transition="in" filter="wipe(up)">
                                      <p:cBhvr>
                                        <p:cTn id="12" dur="500"/>
                                        <p:tgtEl>
                                          <p:spTgt spid="37088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370881"/>
                                        </p:tgtEl>
                                        <p:attrNameLst>
                                          <p:attrName>style.visibility</p:attrName>
                                        </p:attrNameLst>
                                      </p:cBhvr>
                                      <p:to>
                                        <p:strVal val="visible"/>
                                      </p:to>
                                    </p:set>
                                    <p:animEffect transition="in" filter="wipe(up)">
                                      <p:cBhvr>
                                        <p:cTn id="17" dur="500"/>
                                        <p:tgtEl>
                                          <p:spTgt spid="37088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370876"/>
                                        </p:tgtEl>
                                        <p:attrNameLst>
                                          <p:attrName>style.visibility</p:attrName>
                                        </p:attrNameLst>
                                      </p:cBhvr>
                                      <p:to>
                                        <p:strVal val="visible"/>
                                      </p:to>
                                    </p:set>
                                    <p:animEffect transition="in" filter="wipe(up)">
                                      <p:cBhvr>
                                        <p:cTn id="22" dur="500"/>
                                        <p:tgtEl>
                                          <p:spTgt spid="37087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370871"/>
                                        </p:tgtEl>
                                        <p:attrNameLst>
                                          <p:attrName>style.visibility</p:attrName>
                                        </p:attrNameLst>
                                      </p:cBhvr>
                                      <p:to>
                                        <p:strVal val="visible"/>
                                      </p:to>
                                    </p:set>
                                    <p:animEffect transition="in" filter="wipe(up)">
                                      <p:cBhvr>
                                        <p:cTn id="27" dur="500"/>
                                        <p:tgtEl>
                                          <p:spTgt spid="37087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370846"/>
                                        </p:tgtEl>
                                        <p:attrNameLst>
                                          <p:attrName>style.visibility</p:attrName>
                                        </p:attrNameLst>
                                      </p:cBhvr>
                                      <p:to>
                                        <p:strVal val="visible"/>
                                      </p:to>
                                    </p:set>
                                    <p:animEffect transition="in" filter="wipe(up)">
                                      <p:cBhvr>
                                        <p:cTn id="32" dur="500"/>
                                        <p:tgtEl>
                                          <p:spTgt spid="37084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370907"/>
                                        </p:tgtEl>
                                        <p:attrNameLst>
                                          <p:attrName>style.visibility</p:attrName>
                                        </p:attrNameLst>
                                      </p:cBhvr>
                                      <p:to>
                                        <p:strVal val="visible"/>
                                      </p:to>
                                    </p:set>
                                    <p:animEffect transition="in" filter="strips(downRight)">
                                      <p:cBhvr>
                                        <p:cTn id="37" dur="500"/>
                                        <p:tgtEl>
                                          <p:spTgt spid="37090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370906"/>
                                        </p:tgtEl>
                                        <p:attrNameLst>
                                          <p:attrName>style.visibility</p:attrName>
                                        </p:attrNameLst>
                                      </p:cBhvr>
                                      <p:to>
                                        <p:strVal val="visible"/>
                                      </p:to>
                                    </p:set>
                                    <p:animEffect transition="in" filter="wipe(up)">
                                      <p:cBhvr>
                                        <p:cTn id="42" dur="500"/>
                                        <p:tgtEl>
                                          <p:spTgt spid="3709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906" grpId="0" animBg="1"/>
      <p:bldP spid="37090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1720" name="Object 8">
            <a:extLst>
              <a:ext uri="{FF2B5EF4-FFF2-40B4-BE49-F238E27FC236}">
                <a16:creationId xmlns:a16="http://schemas.microsoft.com/office/drawing/2014/main" id="{608D3EB1-1BBC-E25F-D8F0-A20FB6F7561E}"/>
              </a:ext>
            </a:extLst>
          </p:cNvPr>
          <p:cNvGraphicFramePr>
            <a:graphicFrameLocks noChangeAspect="1"/>
          </p:cNvGraphicFramePr>
          <p:nvPr/>
        </p:nvGraphicFramePr>
        <p:xfrm>
          <a:off x="2125663" y="1844675"/>
          <a:ext cx="2374900" cy="1263650"/>
        </p:xfrm>
        <a:graphic>
          <a:graphicData uri="http://schemas.openxmlformats.org/presentationml/2006/ole">
            <mc:AlternateContent xmlns:mc="http://schemas.openxmlformats.org/markup-compatibility/2006">
              <mc:Choice xmlns:v="urn:schemas-microsoft-com:vml" Requires="v">
                <p:oleObj name="图片" r:id="rId2" imgW="1621536" imgH="886968" progId="Word.Picture.8">
                  <p:embed/>
                </p:oleObj>
              </mc:Choice>
              <mc:Fallback>
                <p:oleObj name="图片" r:id="rId2" imgW="1621536" imgH="886968" progId="Word.Picture.8">
                  <p:embed/>
                  <p:pic>
                    <p:nvPicPr>
                      <p:cNvPr id="0"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5663" y="1844675"/>
                        <a:ext cx="2374900"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1721" name="Object 9">
            <a:extLst>
              <a:ext uri="{FF2B5EF4-FFF2-40B4-BE49-F238E27FC236}">
                <a16:creationId xmlns:a16="http://schemas.microsoft.com/office/drawing/2014/main" id="{B1450A2B-4BF4-5E38-A213-83DF0D1058C4}"/>
              </a:ext>
            </a:extLst>
          </p:cNvPr>
          <p:cNvGraphicFramePr>
            <a:graphicFrameLocks noChangeAspect="1"/>
          </p:cNvGraphicFramePr>
          <p:nvPr/>
        </p:nvGraphicFramePr>
        <p:xfrm>
          <a:off x="1187450" y="3716338"/>
          <a:ext cx="5940425" cy="2814637"/>
        </p:xfrm>
        <a:graphic>
          <a:graphicData uri="http://schemas.openxmlformats.org/presentationml/2006/ole">
            <mc:AlternateContent xmlns:mc="http://schemas.openxmlformats.org/markup-compatibility/2006">
              <mc:Choice xmlns:v="urn:schemas-microsoft-com:vml" Requires="v">
                <p:oleObj name="图片" r:id="rId4" imgW="4008120" imgH="2011680" progId="Word.Picture.8">
                  <p:embed/>
                </p:oleObj>
              </mc:Choice>
              <mc:Fallback>
                <p:oleObj name="图片" r:id="rId4" imgW="4008120" imgH="2011680" progId="Word.Picture.8">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450" y="3716338"/>
                        <a:ext cx="5940425" cy="281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32" name="Rectangle 10">
            <a:extLst>
              <a:ext uri="{FF2B5EF4-FFF2-40B4-BE49-F238E27FC236}">
                <a16:creationId xmlns:a16="http://schemas.microsoft.com/office/drawing/2014/main" id="{4F73AD17-E1C2-58A4-19D6-35C5913E4676}"/>
              </a:ext>
            </a:extLst>
          </p:cNvPr>
          <p:cNvSpPr>
            <a:spLocks noChangeArrowheads="1"/>
          </p:cNvSpPr>
          <p:nvPr/>
        </p:nvSpPr>
        <p:spPr bwMode="auto">
          <a:xfrm>
            <a:off x="503238" y="441325"/>
            <a:ext cx="4473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chemeClr val="folHlink"/>
                </a:solidFill>
                <a:latin typeface="楷体_GB2312" pitchFamily="49" charset="-122"/>
                <a:ea typeface="楷体_GB2312" pitchFamily="49" charset="-122"/>
                <a:cs typeface="Times New Roman" panose="02020603050405020304" pitchFamily="18" charset="0"/>
              </a:rPr>
              <a:t>画出各触发器激励信号的卡诺图</a:t>
            </a:r>
            <a:endParaRPr lang="zh-CN" altLang="en-US">
              <a:latin typeface="Arial" panose="020B0604020202020204" pitchFamily="34" charset="0"/>
              <a:ea typeface="楷体_GB2312" pitchFamily="49" charset="-122"/>
              <a:cs typeface="Times New Roman" panose="02020603050405020304" pitchFamily="18" charset="0"/>
            </a:endParaRPr>
          </a:p>
        </p:txBody>
      </p:sp>
      <p:graphicFrame>
        <p:nvGraphicFramePr>
          <p:cNvPr id="371723" name="Object 11">
            <a:extLst>
              <a:ext uri="{FF2B5EF4-FFF2-40B4-BE49-F238E27FC236}">
                <a16:creationId xmlns:a16="http://schemas.microsoft.com/office/drawing/2014/main" id="{BF850B37-1722-3D65-6732-2A508220806D}"/>
              </a:ext>
            </a:extLst>
          </p:cNvPr>
          <p:cNvGraphicFramePr>
            <a:graphicFrameLocks noChangeAspect="1"/>
          </p:cNvGraphicFramePr>
          <p:nvPr/>
        </p:nvGraphicFramePr>
        <p:xfrm>
          <a:off x="5724525" y="836613"/>
          <a:ext cx="2892425" cy="2867025"/>
        </p:xfrm>
        <a:graphic>
          <a:graphicData uri="http://schemas.openxmlformats.org/presentationml/2006/ole">
            <mc:AlternateContent xmlns:mc="http://schemas.openxmlformats.org/markup-compatibility/2006">
              <mc:Choice xmlns:v="urn:schemas-microsoft-com:vml" Requires="v">
                <p:oleObj name="图片" r:id="rId6" imgW="1972056" imgH="2011680" progId="Word.Picture.8">
                  <p:embed/>
                </p:oleObj>
              </mc:Choice>
              <mc:Fallback>
                <p:oleObj name="图片" r:id="rId6" imgW="1972056" imgH="2011680" progId="Word.Picture.8">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24525" y="836613"/>
                        <a:ext cx="2892425" cy="286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1724" name="Object 12">
            <a:extLst>
              <a:ext uri="{FF2B5EF4-FFF2-40B4-BE49-F238E27FC236}">
                <a16:creationId xmlns:a16="http://schemas.microsoft.com/office/drawing/2014/main" id="{306B5526-E0D1-CB53-ECDC-A5757E62CE2A}"/>
              </a:ext>
            </a:extLst>
          </p:cNvPr>
          <p:cNvGraphicFramePr>
            <a:graphicFrameLocks noChangeAspect="1"/>
          </p:cNvGraphicFramePr>
          <p:nvPr/>
        </p:nvGraphicFramePr>
        <p:xfrm>
          <a:off x="1763713" y="765175"/>
          <a:ext cx="2892425" cy="2867025"/>
        </p:xfrm>
        <a:graphic>
          <a:graphicData uri="http://schemas.openxmlformats.org/presentationml/2006/ole">
            <mc:AlternateContent xmlns:mc="http://schemas.openxmlformats.org/markup-compatibility/2006">
              <mc:Choice xmlns:v="urn:schemas-microsoft-com:vml" Requires="v">
                <p:oleObj name="图片" r:id="rId8" imgW="1972056" imgH="2011680" progId="Word.Picture.8">
                  <p:embed/>
                </p:oleObj>
              </mc:Choice>
              <mc:Fallback>
                <p:oleObj name="图片" r:id="rId8" imgW="1972056" imgH="2011680" progId="Word.Picture.8">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63713" y="765175"/>
                        <a:ext cx="2892425" cy="286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1725" name="Object 13">
            <a:extLst>
              <a:ext uri="{FF2B5EF4-FFF2-40B4-BE49-F238E27FC236}">
                <a16:creationId xmlns:a16="http://schemas.microsoft.com/office/drawing/2014/main" id="{C710D471-A51D-364C-66DD-3D0CE7DCAF08}"/>
              </a:ext>
            </a:extLst>
          </p:cNvPr>
          <p:cNvGraphicFramePr>
            <a:graphicFrameLocks noChangeAspect="1"/>
          </p:cNvGraphicFramePr>
          <p:nvPr/>
        </p:nvGraphicFramePr>
        <p:xfrm>
          <a:off x="900113" y="3357563"/>
          <a:ext cx="3060700" cy="581025"/>
        </p:xfrm>
        <a:graphic>
          <a:graphicData uri="http://schemas.openxmlformats.org/presentationml/2006/ole">
            <mc:AlternateContent xmlns:mc="http://schemas.openxmlformats.org/markup-compatibility/2006">
              <mc:Choice xmlns:v="urn:schemas-microsoft-com:vml" Requires="v">
                <p:oleObj name="公式" r:id="rId10" imgW="1320227" imgH="253890" progId="Equation.3">
                  <p:embed/>
                </p:oleObj>
              </mc:Choice>
              <mc:Fallback>
                <p:oleObj name="公式" r:id="rId10" imgW="1320227" imgH="253890" progId="Equation.3">
                  <p:embed/>
                  <p:pic>
                    <p:nvPicPr>
                      <p:cNvPr id="0"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0113" y="3357563"/>
                        <a:ext cx="30607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1726" name="Object 14">
            <a:extLst>
              <a:ext uri="{FF2B5EF4-FFF2-40B4-BE49-F238E27FC236}">
                <a16:creationId xmlns:a16="http://schemas.microsoft.com/office/drawing/2014/main" id="{F84C755D-C28F-5496-070D-ACB2C2A10D03}"/>
              </a:ext>
            </a:extLst>
          </p:cNvPr>
          <p:cNvGraphicFramePr>
            <a:graphicFrameLocks noChangeAspect="1"/>
          </p:cNvGraphicFramePr>
          <p:nvPr/>
        </p:nvGraphicFramePr>
        <p:xfrm>
          <a:off x="4787900" y="3500438"/>
          <a:ext cx="3924300" cy="576262"/>
        </p:xfrm>
        <a:graphic>
          <a:graphicData uri="http://schemas.openxmlformats.org/presentationml/2006/ole">
            <mc:AlternateContent xmlns:mc="http://schemas.openxmlformats.org/markup-compatibility/2006">
              <mc:Choice xmlns:v="urn:schemas-microsoft-com:vml" Requires="v">
                <p:oleObj name="公式" r:id="rId12" imgW="1790700" imgH="254000" progId="Equation.3">
                  <p:embed/>
                </p:oleObj>
              </mc:Choice>
              <mc:Fallback>
                <p:oleObj name="公式" r:id="rId12" imgW="1790700" imgH="254000" progId="Equation.3">
                  <p:embed/>
                  <p:pic>
                    <p:nvPicPr>
                      <p:cNvPr id="0" name="Object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87900" y="3500438"/>
                        <a:ext cx="39243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1727" name="Object 15">
            <a:extLst>
              <a:ext uri="{FF2B5EF4-FFF2-40B4-BE49-F238E27FC236}">
                <a16:creationId xmlns:a16="http://schemas.microsoft.com/office/drawing/2014/main" id="{2ABE0092-FDAE-1B4D-8C12-0E3BCF477739}"/>
              </a:ext>
            </a:extLst>
          </p:cNvPr>
          <p:cNvGraphicFramePr>
            <a:graphicFrameLocks noChangeAspect="1"/>
          </p:cNvGraphicFramePr>
          <p:nvPr/>
        </p:nvGraphicFramePr>
        <p:xfrm>
          <a:off x="1042988" y="6284913"/>
          <a:ext cx="3111500" cy="573087"/>
        </p:xfrm>
        <a:graphic>
          <a:graphicData uri="http://schemas.openxmlformats.org/presentationml/2006/ole">
            <mc:AlternateContent xmlns:mc="http://schemas.openxmlformats.org/markup-compatibility/2006">
              <mc:Choice xmlns:v="urn:schemas-microsoft-com:vml" Requires="v">
                <p:oleObj name="公式" r:id="rId14" imgW="1320227" imgH="253890" progId="Equation.3">
                  <p:embed/>
                </p:oleObj>
              </mc:Choice>
              <mc:Fallback>
                <p:oleObj name="公式" r:id="rId14" imgW="1320227" imgH="253890" progId="Equation.3">
                  <p:embed/>
                  <p:pic>
                    <p:nvPicPr>
                      <p:cNvPr id="0" name="Object 1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42988" y="6284913"/>
                        <a:ext cx="3111500"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1728" name="Object 16">
            <a:extLst>
              <a:ext uri="{FF2B5EF4-FFF2-40B4-BE49-F238E27FC236}">
                <a16:creationId xmlns:a16="http://schemas.microsoft.com/office/drawing/2014/main" id="{80520C23-89DC-EDB8-4067-58E35C02D81A}"/>
              </a:ext>
            </a:extLst>
          </p:cNvPr>
          <p:cNvGraphicFramePr>
            <a:graphicFrameLocks noChangeAspect="1"/>
          </p:cNvGraphicFramePr>
          <p:nvPr/>
        </p:nvGraphicFramePr>
        <p:xfrm>
          <a:off x="4787900" y="6221413"/>
          <a:ext cx="1368425" cy="636587"/>
        </p:xfrm>
        <a:graphic>
          <a:graphicData uri="http://schemas.openxmlformats.org/presentationml/2006/ole">
            <mc:AlternateContent xmlns:mc="http://schemas.openxmlformats.org/markup-compatibility/2006">
              <mc:Choice xmlns:v="urn:schemas-microsoft-com:vml" Requires="v">
                <p:oleObj name="公式" r:id="rId16" imgW="533169" imgH="253890" progId="Equation.3">
                  <p:embed/>
                </p:oleObj>
              </mc:Choice>
              <mc:Fallback>
                <p:oleObj name="公式" r:id="rId16" imgW="533169" imgH="253890" progId="Equation.3">
                  <p:embed/>
                  <p:pic>
                    <p:nvPicPr>
                      <p:cNvPr id="0" name="Object 1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87900" y="6221413"/>
                        <a:ext cx="1368425"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39" name="Rectangle 17">
            <a:extLst>
              <a:ext uri="{FF2B5EF4-FFF2-40B4-BE49-F238E27FC236}">
                <a16:creationId xmlns:a16="http://schemas.microsoft.com/office/drawing/2014/main" id="{FD3761C7-65C6-6926-5C87-AAF86FB24356}"/>
              </a:ext>
            </a:extLst>
          </p:cNvPr>
          <p:cNvSpPr>
            <a:spLocks noChangeArrowheads="1"/>
          </p:cNvSpPr>
          <p:nvPr/>
        </p:nvSpPr>
        <p:spPr bwMode="auto">
          <a:xfrm>
            <a:off x="4368800" y="2270125"/>
            <a:ext cx="4064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1000" b="0">
                <a:latin typeface="Times New Roman" panose="02020603050405020304" pitchFamily="18" charset="0"/>
                <a:cs typeface="Times New Roman" panose="02020603050405020304" pitchFamily="18" charset="0"/>
              </a:rPr>
              <a:t>       </a:t>
            </a:r>
            <a:endParaRPr lang="en-US" altLang="zh-CN" b="0">
              <a:latin typeface="Arial" panose="020B0604020202020204" pitchFamily="34" charset="0"/>
            </a:endParaRPr>
          </a:p>
        </p:txBody>
      </p:sp>
      <p:sp>
        <p:nvSpPr>
          <p:cNvPr id="48140" name="Rectangle 18">
            <a:extLst>
              <a:ext uri="{FF2B5EF4-FFF2-40B4-BE49-F238E27FC236}">
                <a16:creationId xmlns:a16="http://schemas.microsoft.com/office/drawing/2014/main" id="{375C97C2-1598-3B6F-F1F7-DB9FB9928818}"/>
              </a:ext>
            </a:extLst>
          </p:cNvPr>
          <p:cNvSpPr>
            <a:spLocks noChangeArrowheads="1"/>
          </p:cNvSpPr>
          <p:nvPr/>
        </p:nvSpPr>
        <p:spPr bwMode="auto">
          <a:xfrm>
            <a:off x="4368800" y="2752725"/>
            <a:ext cx="4064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1000" b="0">
                <a:latin typeface="Times New Roman" panose="02020603050405020304" pitchFamily="18" charset="0"/>
                <a:cs typeface="Times New Roman" panose="02020603050405020304" pitchFamily="18" charset="0"/>
              </a:rPr>
              <a:t>       </a:t>
            </a:r>
            <a:endParaRPr lang="en-US" altLang="zh-CN" b="0">
              <a:latin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71724"/>
                                        </p:tgtEl>
                                        <p:attrNameLst>
                                          <p:attrName>style.visibility</p:attrName>
                                        </p:attrNameLst>
                                      </p:cBhvr>
                                      <p:to>
                                        <p:strVal val="visible"/>
                                      </p:to>
                                    </p:set>
                                    <p:animEffect transition="in" filter="box(in)">
                                      <p:cBhvr>
                                        <p:cTn id="7" dur="500"/>
                                        <p:tgtEl>
                                          <p:spTgt spid="3717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71720"/>
                                        </p:tgtEl>
                                        <p:attrNameLst>
                                          <p:attrName>style.visibility</p:attrName>
                                        </p:attrNameLst>
                                      </p:cBhvr>
                                      <p:to>
                                        <p:strVal val="visible"/>
                                      </p:to>
                                    </p:set>
                                    <p:animEffect transition="in" filter="box(in)">
                                      <p:cBhvr>
                                        <p:cTn id="12" dur="500"/>
                                        <p:tgtEl>
                                          <p:spTgt spid="3717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371725"/>
                                        </p:tgtEl>
                                        <p:attrNameLst>
                                          <p:attrName>style.visibility</p:attrName>
                                        </p:attrNameLst>
                                      </p:cBhvr>
                                      <p:to>
                                        <p:strVal val="visible"/>
                                      </p:to>
                                    </p:set>
                                    <p:animEffect transition="in" filter="strips(downRight)">
                                      <p:cBhvr>
                                        <p:cTn id="17" dur="500"/>
                                        <p:tgtEl>
                                          <p:spTgt spid="37172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371723"/>
                                        </p:tgtEl>
                                        <p:attrNameLst>
                                          <p:attrName>style.visibility</p:attrName>
                                        </p:attrNameLst>
                                      </p:cBhvr>
                                      <p:to>
                                        <p:strVal val="visible"/>
                                      </p:to>
                                    </p:set>
                                    <p:animEffect transition="in" filter="box(in)">
                                      <p:cBhvr>
                                        <p:cTn id="22" dur="500"/>
                                        <p:tgtEl>
                                          <p:spTgt spid="37172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nodeType="clickEffect">
                                  <p:stCondLst>
                                    <p:cond delay="0"/>
                                  </p:stCondLst>
                                  <p:childTnLst>
                                    <p:set>
                                      <p:cBhvr>
                                        <p:cTn id="26" dur="1" fill="hold">
                                          <p:stCondLst>
                                            <p:cond delay="0"/>
                                          </p:stCondLst>
                                        </p:cTn>
                                        <p:tgtEl>
                                          <p:spTgt spid="371726"/>
                                        </p:tgtEl>
                                        <p:attrNameLst>
                                          <p:attrName>style.visibility</p:attrName>
                                        </p:attrNameLst>
                                      </p:cBhvr>
                                      <p:to>
                                        <p:strVal val="visible"/>
                                      </p:to>
                                    </p:set>
                                    <p:animEffect transition="in" filter="strips(downRight)">
                                      <p:cBhvr>
                                        <p:cTn id="27" dur="500"/>
                                        <p:tgtEl>
                                          <p:spTgt spid="37172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371721"/>
                                        </p:tgtEl>
                                        <p:attrNameLst>
                                          <p:attrName>style.visibility</p:attrName>
                                        </p:attrNameLst>
                                      </p:cBhvr>
                                      <p:to>
                                        <p:strVal val="visible"/>
                                      </p:to>
                                    </p:set>
                                    <p:animEffect transition="in" filter="wipe(up)">
                                      <p:cBhvr>
                                        <p:cTn id="32" dur="500"/>
                                        <p:tgtEl>
                                          <p:spTgt spid="37172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6" fill="hold" nodeType="clickEffect">
                                  <p:stCondLst>
                                    <p:cond delay="0"/>
                                  </p:stCondLst>
                                  <p:childTnLst>
                                    <p:set>
                                      <p:cBhvr>
                                        <p:cTn id="36" dur="1" fill="hold">
                                          <p:stCondLst>
                                            <p:cond delay="0"/>
                                          </p:stCondLst>
                                        </p:cTn>
                                        <p:tgtEl>
                                          <p:spTgt spid="371727"/>
                                        </p:tgtEl>
                                        <p:attrNameLst>
                                          <p:attrName>style.visibility</p:attrName>
                                        </p:attrNameLst>
                                      </p:cBhvr>
                                      <p:to>
                                        <p:strVal val="visible"/>
                                      </p:to>
                                    </p:set>
                                    <p:animEffect transition="in" filter="strips(downRight)">
                                      <p:cBhvr>
                                        <p:cTn id="37" dur="500"/>
                                        <p:tgtEl>
                                          <p:spTgt spid="37172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8" presetClass="entr" presetSubtype="6" fill="hold" nodeType="clickEffect">
                                  <p:stCondLst>
                                    <p:cond delay="0"/>
                                  </p:stCondLst>
                                  <p:childTnLst>
                                    <p:set>
                                      <p:cBhvr>
                                        <p:cTn id="41" dur="1" fill="hold">
                                          <p:stCondLst>
                                            <p:cond delay="0"/>
                                          </p:stCondLst>
                                        </p:cTn>
                                        <p:tgtEl>
                                          <p:spTgt spid="371728"/>
                                        </p:tgtEl>
                                        <p:attrNameLst>
                                          <p:attrName>style.visibility</p:attrName>
                                        </p:attrNameLst>
                                      </p:cBhvr>
                                      <p:to>
                                        <p:strVal val="visible"/>
                                      </p:to>
                                    </p:set>
                                    <p:animEffect transition="in" filter="strips(downRight)">
                                      <p:cBhvr>
                                        <p:cTn id="42" dur="500"/>
                                        <p:tgtEl>
                                          <p:spTgt spid="3717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2760" name="Object 24">
            <a:extLst>
              <a:ext uri="{FF2B5EF4-FFF2-40B4-BE49-F238E27FC236}">
                <a16:creationId xmlns:a16="http://schemas.microsoft.com/office/drawing/2014/main" id="{BDEB9FB2-A1DB-FADC-1F51-004F74CC1C77}"/>
              </a:ext>
            </a:extLst>
          </p:cNvPr>
          <p:cNvGraphicFramePr>
            <a:graphicFrameLocks noChangeAspect="1"/>
          </p:cNvGraphicFramePr>
          <p:nvPr/>
        </p:nvGraphicFramePr>
        <p:xfrm>
          <a:off x="2328863" y="4814888"/>
          <a:ext cx="4887912" cy="1171575"/>
        </p:xfrm>
        <a:graphic>
          <a:graphicData uri="http://schemas.openxmlformats.org/presentationml/2006/ole">
            <mc:AlternateContent xmlns:mc="http://schemas.openxmlformats.org/markup-compatibility/2006">
              <mc:Choice xmlns:v="urn:schemas-microsoft-com:vml" Requires="v">
                <p:oleObj name="图片" r:id="rId3" imgW="4155119" imgH="987430" progId="Word.Picture.8">
                  <p:embed/>
                </p:oleObj>
              </mc:Choice>
              <mc:Fallback>
                <p:oleObj name="图片" r:id="rId3" imgW="4155119" imgH="987430" progId="Word.Picture.8">
                  <p:embed/>
                  <p:pic>
                    <p:nvPicPr>
                      <p:cNvPr id="0" name="Object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8863" y="4814888"/>
                        <a:ext cx="4887912" cy="1171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155" name="Rectangle 25">
            <a:extLst>
              <a:ext uri="{FF2B5EF4-FFF2-40B4-BE49-F238E27FC236}">
                <a16:creationId xmlns:a16="http://schemas.microsoft.com/office/drawing/2014/main" id="{B006B6AD-3914-CC16-0294-E9CFD5DB2D9B}"/>
              </a:ext>
            </a:extLst>
          </p:cNvPr>
          <p:cNvSpPr>
            <a:spLocks noChangeArrowheads="1"/>
          </p:cNvSpPr>
          <p:nvPr/>
        </p:nvSpPr>
        <p:spPr bwMode="auto">
          <a:xfrm>
            <a:off x="684213" y="476250"/>
            <a:ext cx="1716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chemeClr val="folHlink"/>
                </a:solidFill>
                <a:latin typeface="楷体_GB2312" pitchFamily="49" charset="-122"/>
                <a:ea typeface="楷体_GB2312" pitchFamily="49" charset="-122"/>
              </a:rPr>
              <a:t>画出逻辑图</a:t>
            </a:r>
          </a:p>
        </p:txBody>
      </p:sp>
      <p:graphicFrame>
        <p:nvGraphicFramePr>
          <p:cNvPr id="372762" name="Object 26">
            <a:extLst>
              <a:ext uri="{FF2B5EF4-FFF2-40B4-BE49-F238E27FC236}">
                <a16:creationId xmlns:a16="http://schemas.microsoft.com/office/drawing/2014/main" id="{82C81E9C-CA9B-6CE3-74FB-4F074DE165F4}"/>
              </a:ext>
            </a:extLst>
          </p:cNvPr>
          <p:cNvGraphicFramePr>
            <a:graphicFrameLocks noChangeAspect="1"/>
          </p:cNvGraphicFramePr>
          <p:nvPr/>
        </p:nvGraphicFramePr>
        <p:xfrm>
          <a:off x="1403350" y="4508500"/>
          <a:ext cx="5357813" cy="955675"/>
        </p:xfrm>
        <a:graphic>
          <a:graphicData uri="http://schemas.openxmlformats.org/presentationml/2006/ole">
            <mc:AlternateContent xmlns:mc="http://schemas.openxmlformats.org/markup-compatibility/2006">
              <mc:Choice xmlns:v="urn:schemas-microsoft-com:vml" Requires="v">
                <p:oleObj name="图片" r:id="rId5" imgW="4555264" imgH="806376" progId="Word.Picture.8">
                  <p:embed/>
                </p:oleObj>
              </mc:Choice>
              <mc:Fallback>
                <p:oleObj name="图片" r:id="rId5" imgW="4555264" imgH="806376" progId="Word.Picture.8">
                  <p:embed/>
                  <p:pic>
                    <p:nvPicPr>
                      <p:cNvPr id="0" name="Object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3350" y="4508500"/>
                        <a:ext cx="5357813" cy="955675"/>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9157" name="Object 27">
            <a:extLst>
              <a:ext uri="{FF2B5EF4-FFF2-40B4-BE49-F238E27FC236}">
                <a16:creationId xmlns:a16="http://schemas.microsoft.com/office/drawing/2014/main" id="{A24464EB-172B-4802-012F-931C33545B78}"/>
              </a:ext>
            </a:extLst>
          </p:cNvPr>
          <p:cNvGraphicFramePr>
            <a:graphicFrameLocks noChangeAspect="1"/>
          </p:cNvGraphicFramePr>
          <p:nvPr/>
        </p:nvGraphicFramePr>
        <p:xfrm>
          <a:off x="1042988" y="1412875"/>
          <a:ext cx="3060700" cy="581025"/>
        </p:xfrm>
        <a:graphic>
          <a:graphicData uri="http://schemas.openxmlformats.org/presentationml/2006/ole">
            <mc:AlternateContent xmlns:mc="http://schemas.openxmlformats.org/markup-compatibility/2006">
              <mc:Choice xmlns:v="urn:schemas-microsoft-com:vml" Requires="v">
                <p:oleObj name="公式" r:id="rId7" imgW="1320227" imgH="253890" progId="Equation.3">
                  <p:embed/>
                </p:oleObj>
              </mc:Choice>
              <mc:Fallback>
                <p:oleObj name="公式" r:id="rId7" imgW="1320227" imgH="253890" progId="Equation.3">
                  <p:embed/>
                  <p:pic>
                    <p:nvPicPr>
                      <p:cNvPr id="0" name="Object 2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2988" y="1412875"/>
                        <a:ext cx="30607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9158" name="Object 28">
            <a:extLst>
              <a:ext uri="{FF2B5EF4-FFF2-40B4-BE49-F238E27FC236}">
                <a16:creationId xmlns:a16="http://schemas.microsoft.com/office/drawing/2014/main" id="{93CD1301-99D2-8FCC-4161-6E5E792A53A7}"/>
              </a:ext>
            </a:extLst>
          </p:cNvPr>
          <p:cNvGraphicFramePr>
            <a:graphicFrameLocks noChangeAspect="1"/>
          </p:cNvGraphicFramePr>
          <p:nvPr/>
        </p:nvGraphicFramePr>
        <p:xfrm>
          <a:off x="4787900" y="1557338"/>
          <a:ext cx="3924300" cy="576262"/>
        </p:xfrm>
        <a:graphic>
          <a:graphicData uri="http://schemas.openxmlformats.org/presentationml/2006/ole">
            <mc:AlternateContent xmlns:mc="http://schemas.openxmlformats.org/markup-compatibility/2006">
              <mc:Choice xmlns:v="urn:schemas-microsoft-com:vml" Requires="v">
                <p:oleObj name="公式" r:id="rId9" imgW="1790700" imgH="254000" progId="Equation.3">
                  <p:embed/>
                </p:oleObj>
              </mc:Choice>
              <mc:Fallback>
                <p:oleObj name="公式" r:id="rId9" imgW="1790700" imgH="254000" progId="Equation.3">
                  <p:embed/>
                  <p:pic>
                    <p:nvPicPr>
                      <p:cNvPr id="0" name="Object 2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87900" y="1557338"/>
                        <a:ext cx="39243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9159" name="Object 29">
            <a:extLst>
              <a:ext uri="{FF2B5EF4-FFF2-40B4-BE49-F238E27FC236}">
                <a16:creationId xmlns:a16="http://schemas.microsoft.com/office/drawing/2014/main" id="{E3262F02-F60B-E21E-3564-176BBF9BF86E}"/>
              </a:ext>
            </a:extLst>
          </p:cNvPr>
          <p:cNvGraphicFramePr>
            <a:graphicFrameLocks noChangeAspect="1"/>
          </p:cNvGraphicFramePr>
          <p:nvPr/>
        </p:nvGraphicFramePr>
        <p:xfrm>
          <a:off x="1042988" y="2276475"/>
          <a:ext cx="3111500" cy="573088"/>
        </p:xfrm>
        <a:graphic>
          <a:graphicData uri="http://schemas.openxmlformats.org/presentationml/2006/ole">
            <mc:AlternateContent xmlns:mc="http://schemas.openxmlformats.org/markup-compatibility/2006">
              <mc:Choice xmlns:v="urn:schemas-microsoft-com:vml" Requires="v">
                <p:oleObj name="公式" r:id="rId11" imgW="1320227" imgH="253890" progId="Equation.3">
                  <p:embed/>
                </p:oleObj>
              </mc:Choice>
              <mc:Fallback>
                <p:oleObj name="公式" r:id="rId11" imgW="1320227" imgH="253890" progId="Equation.3">
                  <p:embed/>
                  <p:pic>
                    <p:nvPicPr>
                      <p:cNvPr id="0" name="Object 2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2988" y="2276475"/>
                        <a:ext cx="31115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9160" name="Object 30">
            <a:extLst>
              <a:ext uri="{FF2B5EF4-FFF2-40B4-BE49-F238E27FC236}">
                <a16:creationId xmlns:a16="http://schemas.microsoft.com/office/drawing/2014/main" id="{62D802FE-0CD9-23CE-6D2A-599ABF3CBF92}"/>
              </a:ext>
            </a:extLst>
          </p:cNvPr>
          <p:cNvGraphicFramePr>
            <a:graphicFrameLocks noChangeAspect="1"/>
          </p:cNvGraphicFramePr>
          <p:nvPr/>
        </p:nvGraphicFramePr>
        <p:xfrm>
          <a:off x="4859338" y="2276475"/>
          <a:ext cx="1368425" cy="636588"/>
        </p:xfrm>
        <a:graphic>
          <a:graphicData uri="http://schemas.openxmlformats.org/presentationml/2006/ole">
            <mc:AlternateContent xmlns:mc="http://schemas.openxmlformats.org/markup-compatibility/2006">
              <mc:Choice xmlns:v="urn:schemas-microsoft-com:vml" Requires="v">
                <p:oleObj name="公式" r:id="rId13" imgW="533169" imgH="253890" progId="Equation.3">
                  <p:embed/>
                </p:oleObj>
              </mc:Choice>
              <mc:Fallback>
                <p:oleObj name="公式" r:id="rId13" imgW="533169" imgH="253890" progId="Equation.3">
                  <p:embed/>
                  <p:pic>
                    <p:nvPicPr>
                      <p:cNvPr id="0" name="Object 3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59338" y="2276475"/>
                        <a:ext cx="1368425"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2767" name="Object 31">
            <a:extLst>
              <a:ext uri="{FF2B5EF4-FFF2-40B4-BE49-F238E27FC236}">
                <a16:creationId xmlns:a16="http://schemas.microsoft.com/office/drawing/2014/main" id="{A0C1E4DC-2C0F-79AE-D030-1D4DC0B72047}"/>
              </a:ext>
            </a:extLst>
          </p:cNvPr>
          <p:cNvGraphicFramePr>
            <a:graphicFrameLocks noChangeAspect="1"/>
          </p:cNvGraphicFramePr>
          <p:nvPr/>
        </p:nvGraphicFramePr>
        <p:xfrm>
          <a:off x="900113" y="2922588"/>
          <a:ext cx="6334125" cy="3098800"/>
        </p:xfrm>
        <a:graphic>
          <a:graphicData uri="http://schemas.openxmlformats.org/presentationml/2006/ole">
            <mc:AlternateContent xmlns:mc="http://schemas.openxmlformats.org/markup-compatibility/2006">
              <mc:Choice xmlns:v="urn:schemas-microsoft-com:vml" Requires="v">
                <p:oleObj name="图片" r:id="rId15" imgW="4934712" imgH="2394204" progId="Word.Picture.8">
                  <p:embed/>
                </p:oleObj>
              </mc:Choice>
              <mc:Fallback>
                <p:oleObj name="图片" r:id="rId15" imgW="4934712" imgH="2394204" progId="Word.Picture.8">
                  <p:embed/>
                  <p:pic>
                    <p:nvPicPr>
                      <p:cNvPr id="0" name="Object 3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00113" y="2922588"/>
                        <a:ext cx="6334125" cy="3098800"/>
                      </a:xfrm>
                      <a:prstGeom prst="rect">
                        <a:avLst/>
                      </a:prstGeom>
                      <a:solidFill>
                        <a:srgbClr val="FFFFFF"/>
                      </a:solidFill>
                      <a:ln w="9525">
                        <a:solidFill>
                          <a:srgbClr val="0000CC"/>
                        </a:solidFill>
                        <a:miter lim="800000"/>
                        <a:headEnd/>
                        <a:tailEnd/>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72760"/>
                                        </p:tgtEl>
                                        <p:attrNameLst>
                                          <p:attrName>style.visibility</p:attrName>
                                        </p:attrNameLst>
                                      </p:cBhvr>
                                      <p:to>
                                        <p:strVal val="visible"/>
                                      </p:to>
                                    </p:set>
                                    <p:animEffect transition="in" filter="wipe(up)">
                                      <p:cBhvr>
                                        <p:cTn id="7" dur="500"/>
                                        <p:tgtEl>
                                          <p:spTgt spid="3727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372762"/>
                                        </p:tgtEl>
                                        <p:attrNameLst>
                                          <p:attrName>style.visibility</p:attrName>
                                        </p:attrNameLst>
                                      </p:cBhvr>
                                      <p:to>
                                        <p:strVal val="visible"/>
                                      </p:to>
                                    </p:set>
                                    <p:animEffect transition="in" filter="wipe(up)">
                                      <p:cBhvr>
                                        <p:cTn id="12" dur="500"/>
                                        <p:tgtEl>
                                          <p:spTgt spid="37276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372767"/>
                                        </p:tgtEl>
                                        <p:attrNameLst>
                                          <p:attrName>style.visibility</p:attrName>
                                        </p:attrNameLst>
                                      </p:cBhvr>
                                      <p:to>
                                        <p:strVal val="visible"/>
                                      </p:to>
                                    </p:set>
                                    <p:animEffect transition="in" filter="wipe(up)">
                                      <p:cBhvr>
                                        <p:cTn id="17" dur="500"/>
                                        <p:tgtEl>
                                          <p:spTgt spid="3727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97" name="Rectangle 13">
            <a:extLst>
              <a:ext uri="{FF2B5EF4-FFF2-40B4-BE49-F238E27FC236}">
                <a16:creationId xmlns:a16="http://schemas.microsoft.com/office/drawing/2014/main" id="{5D738206-1F17-9605-74BD-47B45EBA13D3}"/>
              </a:ext>
            </a:extLst>
          </p:cNvPr>
          <p:cNvSpPr>
            <a:spLocks noChangeArrowheads="1"/>
          </p:cNvSpPr>
          <p:nvPr/>
        </p:nvSpPr>
        <p:spPr bwMode="auto">
          <a:xfrm>
            <a:off x="1042988" y="1412875"/>
            <a:ext cx="232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chemeClr val="folHlink"/>
                </a:solidFill>
                <a:latin typeface="楷体_GB2312" pitchFamily="49" charset="-122"/>
                <a:ea typeface="楷体_GB2312" pitchFamily="49" charset="-122"/>
                <a:cs typeface="Arial" panose="020B0604020202020204" pitchFamily="34" charset="0"/>
              </a:rPr>
              <a:t>画出完全状态图</a:t>
            </a:r>
            <a:endParaRPr lang="zh-CN" altLang="en-US" b="0">
              <a:latin typeface="Arial" panose="020B0604020202020204" pitchFamily="34" charset="0"/>
              <a:ea typeface="楷体_GB2312" pitchFamily="49" charset="-122"/>
              <a:cs typeface="Arial" panose="020B0604020202020204" pitchFamily="34" charset="0"/>
            </a:endParaRPr>
          </a:p>
        </p:txBody>
      </p:sp>
      <p:sp>
        <p:nvSpPr>
          <p:cNvPr id="374799" name="Rectangle 15">
            <a:extLst>
              <a:ext uri="{FF2B5EF4-FFF2-40B4-BE49-F238E27FC236}">
                <a16:creationId xmlns:a16="http://schemas.microsoft.com/office/drawing/2014/main" id="{203F5796-CEFB-31C5-F517-8D386C596F27}"/>
              </a:ext>
            </a:extLst>
          </p:cNvPr>
          <p:cNvSpPr>
            <a:spLocks noChangeArrowheads="1"/>
          </p:cNvSpPr>
          <p:nvPr/>
        </p:nvSpPr>
        <p:spPr bwMode="auto">
          <a:xfrm>
            <a:off x="3276600" y="5805488"/>
            <a:ext cx="2941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dirty="0">
                <a:solidFill>
                  <a:schemeClr val="folHlink"/>
                </a:solidFill>
                <a:latin typeface="楷体_GB2312" pitchFamily="49" charset="-122"/>
                <a:ea typeface="楷体_GB2312" pitchFamily="49" charset="-122"/>
                <a:cs typeface="Arial" panose="020B0604020202020204" pitchFamily="34" charset="0"/>
              </a:rPr>
              <a:t>电路具有自校正能力</a:t>
            </a:r>
            <a:endParaRPr lang="zh-CN" altLang="en-US" b="0" dirty="0">
              <a:latin typeface="Arial" panose="020B0604020202020204" pitchFamily="34" charset="0"/>
              <a:ea typeface="楷体_GB2312" pitchFamily="49" charset="-122"/>
              <a:cs typeface="Arial" panose="020B0604020202020204" pitchFamily="34" charset="0"/>
            </a:endParaRPr>
          </a:p>
        </p:txBody>
      </p:sp>
      <p:grpSp>
        <p:nvGrpSpPr>
          <p:cNvPr id="374889" name="Group 105">
            <a:extLst>
              <a:ext uri="{FF2B5EF4-FFF2-40B4-BE49-F238E27FC236}">
                <a16:creationId xmlns:a16="http://schemas.microsoft.com/office/drawing/2014/main" id="{A37558C6-7C8D-C874-3448-26EF366E4A89}"/>
              </a:ext>
            </a:extLst>
          </p:cNvPr>
          <p:cNvGrpSpPr>
            <a:grpSpLocks/>
          </p:cNvGrpSpPr>
          <p:nvPr/>
        </p:nvGrpSpPr>
        <p:grpSpPr bwMode="auto">
          <a:xfrm>
            <a:off x="1258888" y="2205038"/>
            <a:ext cx="5329237" cy="3619500"/>
            <a:chOff x="1156" y="1344"/>
            <a:chExt cx="2994" cy="2099"/>
          </a:xfrm>
        </p:grpSpPr>
        <p:graphicFrame>
          <p:nvGraphicFramePr>
            <p:cNvPr id="51206" name="Object 14">
              <a:extLst>
                <a:ext uri="{FF2B5EF4-FFF2-40B4-BE49-F238E27FC236}">
                  <a16:creationId xmlns:a16="http://schemas.microsoft.com/office/drawing/2014/main" id="{166D390B-30B9-A936-7429-A80BD567F056}"/>
                </a:ext>
              </a:extLst>
            </p:cNvPr>
            <p:cNvGraphicFramePr>
              <a:graphicFrameLocks noChangeAspect="1"/>
            </p:cNvGraphicFramePr>
            <p:nvPr/>
          </p:nvGraphicFramePr>
          <p:xfrm>
            <a:off x="1156" y="1344"/>
            <a:ext cx="1940" cy="1462"/>
          </p:xfrm>
          <a:graphic>
            <a:graphicData uri="http://schemas.openxmlformats.org/presentationml/2006/ole">
              <mc:AlternateContent xmlns:mc="http://schemas.openxmlformats.org/markup-compatibility/2006">
                <mc:Choice xmlns:v="urn:schemas-microsoft-com:vml" Requires="v">
                  <p:oleObj name="图片" r:id="rId2" imgW="2439413" imgH="1825762" progId="Word.Picture.8">
                    <p:embed/>
                  </p:oleObj>
                </mc:Choice>
                <mc:Fallback>
                  <p:oleObj name="图片" r:id="rId2" imgW="2439413" imgH="1825762" progId="Word.Picture.8">
                    <p:embed/>
                    <p:pic>
                      <p:nvPicPr>
                        <p:cNvPr id="0" name="Object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6" y="1344"/>
                          <a:ext cx="1940" cy="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1207" name="Object 21">
              <a:extLst>
                <a:ext uri="{FF2B5EF4-FFF2-40B4-BE49-F238E27FC236}">
                  <a16:creationId xmlns:a16="http://schemas.microsoft.com/office/drawing/2014/main" id="{C4C2BBD1-2E46-11C6-EFEC-F4C8C396855F}"/>
                </a:ext>
              </a:extLst>
            </p:cNvPr>
            <p:cNvGraphicFramePr>
              <a:graphicFrameLocks noChangeAspect="1"/>
            </p:cNvGraphicFramePr>
            <p:nvPr/>
          </p:nvGraphicFramePr>
          <p:xfrm>
            <a:off x="1156" y="2841"/>
            <a:ext cx="888" cy="602"/>
          </p:xfrm>
          <a:graphic>
            <a:graphicData uri="http://schemas.openxmlformats.org/presentationml/2006/ole">
              <mc:AlternateContent xmlns:mc="http://schemas.openxmlformats.org/markup-compatibility/2006">
                <mc:Choice xmlns:v="urn:schemas-microsoft-com:vml" Requires="v">
                  <p:oleObj name="图片" r:id="rId4" imgW="1117938" imgH="753393" progId="Word.Picture.8">
                    <p:embed/>
                  </p:oleObj>
                </mc:Choice>
                <mc:Fallback>
                  <p:oleObj name="图片" r:id="rId4" imgW="1117938" imgH="753393" progId="Word.Picture.8">
                    <p:embed/>
                    <p:pic>
                      <p:nvPicPr>
                        <p:cNvPr id="0" name="Object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6" y="2841"/>
                          <a:ext cx="888" cy="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1208" name="Object 22">
              <a:extLst>
                <a:ext uri="{FF2B5EF4-FFF2-40B4-BE49-F238E27FC236}">
                  <a16:creationId xmlns:a16="http://schemas.microsoft.com/office/drawing/2014/main" id="{AE8AF653-D621-01B7-EFF4-AA59C8FFEB64}"/>
                </a:ext>
              </a:extLst>
            </p:cNvPr>
            <p:cNvGraphicFramePr>
              <a:graphicFrameLocks noChangeAspect="1"/>
            </p:cNvGraphicFramePr>
            <p:nvPr/>
          </p:nvGraphicFramePr>
          <p:xfrm>
            <a:off x="3029" y="1594"/>
            <a:ext cx="1076" cy="373"/>
          </p:xfrm>
          <a:graphic>
            <a:graphicData uri="http://schemas.openxmlformats.org/presentationml/2006/ole">
              <mc:AlternateContent xmlns:mc="http://schemas.openxmlformats.org/markup-compatibility/2006">
                <mc:Choice xmlns:v="urn:schemas-microsoft-com:vml" Requires="v">
                  <p:oleObj name="图片" r:id="rId6" imgW="1350405" imgH="466283" progId="Word.Picture.8">
                    <p:embed/>
                  </p:oleObj>
                </mc:Choice>
                <mc:Fallback>
                  <p:oleObj name="图片" r:id="rId6" imgW="1350405" imgH="466283" progId="Word.Picture.8">
                    <p:embed/>
                    <p:pic>
                      <p:nvPicPr>
                        <p:cNvPr id="0" name="Object 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29" y="1594"/>
                          <a:ext cx="1076"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1209" name="Object 23">
              <a:extLst>
                <a:ext uri="{FF2B5EF4-FFF2-40B4-BE49-F238E27FC236}">
                  <a16:creationId xmlns:a16="http://schemas.microsoft.com/office/drawing/2014/main" id="{FB944521-3D66-EA20-B4A6-F34944794EB4}"/>
                </a:ext>
              </a:extLst>
            </p:cNvPr>
            <p:cNvGraphicFramePr>
              <a:graphicFrameLocks noChangeAspect="1"/>
            </p:cNvGraphicFramePr>
            <p:nvPr/>
          </p:nvGraphicFramePr>
          <p:xfrm>
            <a:off x="3074" y="2075"/>
            <a:ext cx="1076" cy="381"/>
          </p:xfrm>
          <a:graphic>
            <a:graphicData uri="http://schemas.openxmlformats.org/presentationml/2006/ole">
              <mc:AlternateContent xmlns:mc="http://schemas.openxmlformats.org/markup-compatibility/2006">
                <mc:Choice xmlns:v="urn:schemas-microsoft-com:vml" Requires="v">
                  <p:oleObj name="图片" r:id="rId8" imgW="1350405" imgH="475367" progId="Word.Picture.8">
                    <p:embed/>
                  </p:oleObj>
                </mc:Choice>
                <mc:Fallback>
                  <p:oleObj name="图片" r:id="rId8" imgW="1350405" imgH="475367" progId="Word.Picture.8">
                    <p:embed/>
                    <p:pic>
                      <p:nvPicPr>
                        <p:cNvPr id="0" name="Object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4" y="2075"/>
                          <a:ext cx="1076"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51205" name="Rectangle 106">
            <a:extLst>
              <a:ext uri="{FF2B5EF4-FFF2-40B4-BE49-F238E27FC236}">
                <a16:creationId xmlns:a16="http://schemas.microsoft.com/office/drawing/2014/main" id="{8CDE8B85-28E0-7F2A-37E5-A3804FF5B137}"/>
              </a:ext>
            </a:extLst>
          </p:cNvPr>
          <p:cNvSpPr>
            <a:spLocks noChangeArrowheads="1"/>
          </p:cNvSpPr>
          <p:nvPr/>
        </p:nvSpPr>
        <p:spPr bwMode="auto">
          <a:xfrm>
            <a:off x="684213" y="547043"/>
            <a:ext cx="439896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dirty="0">
                <a:solidFill>
                  <a:schemeClr val="folHlink"/>
                </a:solidFill>
                <a:latin typeface="楷体_GB2312" pitchFamily="49" charset="-122"/>
                <a:ea typeface="楷体_GB2312" pitchFamily="49" charset="-122"/>
              </a:rPr>
              <a:t>(3) </a:t>
            </a:r>
            <a:r>
              <a:rPr lang="zh-CN" altLang="en-US" dirty="0">
                <a:solidFill>
                  <a:schemeClr val="folHlink"/>
                </a:solidFill>
                <a:latin typeface="楷体_GB2312" pitchFamily="49" charset="-122"/>
                <a:ea typeface="楷体_GB2312" pitchFamily="49" charset="-122"/>
              </a:rPr>
              <a:t>画出逻辑图，并检查自校正</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74797"/>
                                        </p:tgtEl>
                                        <p:attrNameLst>
                                          <p:attrName>style.visibility</p:attrName>
                                        </p:attrNameLst>
                                      </p:cBhvr>
                                      <p:to>
                                        <p:strVal val="visible"/>
                                      </p:to>
                                    </p:set>
                                    <p:animEffect transition="in" filter="strips(downRight)">
                                      <p:cBhvr>
                                        <p:cTn id="7" dur="500"/>
                                        <p:tgtEl>
                                          <p:spTgt spid="37479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74889"/>
                                        </p:tgtEl>
                                        <p:attrNameLst>
                                          <p:attrName>style.visibility</p:attrName>
                                        </p:attrNameLst>
                                      </p:cBhvr>
                                      <p:to>
                                        <p:strVal val="visible"/>
                                      </p:to>
                                    </p:set>
                                    <p:animEffect transition="in" filter="box(in)">
                                      <p:cBhvr>
                                        <p:cTn id="12" dur="500"/>
                                        <p:tgtEl>
                                          <p:spTgt spid="37488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374799"/>
                                        </p:tgtEl>
                                        <p:attrNameLst>
                                          <p:attrName>style.visibility</p:attrName>
                                        </p:attrNameLst>
                                      </p:cBhvr>
                                      <p:to>
                                        <p:strVal val="visible"/>
                                      </p:to>
                                    </p:set>
                                    <p:animEffect transition="in" filter="strips(downRight)">
                                      <p:cBhvr>
                                        <p:cTn id="17" dur="500"/>
                                        <p:tgtEl>
                                          <p:spTgt spid="3747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797" grpId="0"/>
      <p:bldP spid="37479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37">
            <a:extLst>
              <a:ext uri="{FF2B5EF4-FFF2-40B4-BE49-F238E27FC236}">
                <a16:creationId xmlns:a16="http://schemas.microsoft.com/office/drawing/2014/main" id="{8D359101-ADE0-C039-D85E-5619AF37083A}"/>
              </a:ext>
            </a:extLst>
          </p:cNvPr>
          <p:cNvSpPr>
            <a:spLocks noChangeArrowheads="1"/>
          </p:cNvSpPr>
          <p:nvPr/>
        </p:nvSpPr>
        <p:spPr bwMode="auto">
          <a:xfrm>
            <a:off x="466725" y="549275"/>
            <a:ext cx="838200" cy="457200"/>
          </a:xfrm>
          <a:prstGeom prst="rect">
            <a:avLst/>
          </a:prstGeom>
          <a:solidFill>
            <a:srgbClr val="FFFFFF">
              <a:alpha val="0"/>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zh-CN" altLang="en-US">
                <a:solidFill>
                  <a:srgbClr val="000066"/>
                </a:solidFill>
                <a:latin typeface="Times New Roman" panose="02020603050405020304" pitchFamily="18" charset="0"/>
                <a:ea typeface="楷体_GB2312" pitchFamily="49" charset="-122"/>
              </a:rPr>
              <a:t>例</a:t>
            </a:r>
            <a:r>
              <a:rPr lang="en-US" altLang="zh-CN">
                <a:solidFill>
                  <a:srgbClr val="000066"/>
                </a:solidFill>
                <a:latin typeface="Times New Roman" panose="02020603050405020304" pitchFamily="18" charset="0"/>
                <a:ea typeface="楷体_GB2312" pitchFamily="49" charset="-122"/>
              </a:rPr>
              <a:t>2:</a:t>
            </a:r>
          </a:p>
        </p:txBody>
      </p:sp>
      <p:sp>
        <p:nvSpPr>
          <p:cNvPr id="52227" name="Rectangle 38">
            <a:extLst>
              <a:ext uri="{FF2B5EF4-FFF2-40B4-BE49-F238E27FC236}">
                <a16:creationId xmlns:a16="http://schemas.microsoft.com/office/drawing/2014/main" id="{D98B1CC1-04F9-AABA-A5A7-C82C013F0F43}"/>
              </a:ext>
            </a:extLst>
          </p:cNvPr>
          <p:cNvSpPr>
            <a:spLocks noChangeArrowheads="1"/>
          </p:cNvSpPr>
          <p:nvPr/>
        </p:nvSpPr>
        <p:spPr bwMode="auto">
          <a:xfrm>
            <a:off x="1116013" y="476250"/>
            <a:ext cx="7696200" cy="1792288"/>
          </a:xfrm>
          <a:prstGeom prst="rect">
            <a:avLst/>
          </a:prstGeom>
          <a:solidFill>
            <a:srgbClr val="FFFFFF">
              <a:alpha val="0"/>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lnSpc>
                <a:spcPct val="155000"/>
              </a:lnSpc>
            </a:pPr>
            <a:r>
              <a:rPr lang="zh-CN" altLang="en-US">
                <a:solidFill>
                  <a:srgbClr val="000066"/>
                </a:solidFill>
                <a:latin typeface="Times New Roman" panose="02020603050405020304" pitchFamily="18" charset="0"/>
                <a:ea typeface="楷体_GB2312" pitchFamily="49" charset="-122"/>
              </a:rPr>
              <a:t>设计一个串行数据检测器。电路的输入信号</a:t>
            </a:r>
            <a:r>
              <a:rPr lang="en-US" altLang="zh-CN">
                <a:solidFill>
                  <a:srgbClr val="000066"/>
                </a:solidFill>
                <a:latin typeface="Times New Roman" panose="02020603050405020304" pitchFamily="18" charset="0"/>
                <a:ea typeface="楷体_GB2312" pitchFamily="49" charset="-122"/>
              </a:rPr>
              <a:t>X</a:t>
            </a:r>
            <a:r>
              <a:rPr lang="zh-CN" altLang="en-US">
                <a:solidFill>
                  <a:srgbClr val="000066"/>
                </a:solidFill>
                <a:latin typeface="Times New Roman" panose="02020603050405020304" pitchFamily="18" charset="0"/>
                <a:ea typeface="楷体_GB2312" pitchFamily="49" charset="-122"/>
              </a:rPr>
              <a:t>是与时钟脉冲同步的串行数据，输出信号为</a:t>
            </a:r>
            <a:r>
              <a:rPr lang="en-US" altLang="zh-CN">
                <a:solidFill>
                  <a:srgbClr val="000066"/>
                </a:solidFill>
                <a:latin typeface="Times New Roman" panose="02020603050405020304" pitchFamily="18" charset="0"/>
                <a:ea typeface="楷体_GB2312" pitchFamily="49" charset="-122"/>
              </a:rPr>
              <a:t>Z</a:t>
            </a:r>
            <a:r>
              <a:rPr lang="zh-CN" altLang="en-US">
                <a:solidFill>
                  <a:srgbClr val="000066"/>
                </a:solidFill>
                <a:latin typeface="Times New Roman" panose="02020603050405020304" pitchFamily="18" charset="0"/>
                <a:ea typeface="楷体_GB2312" pitchFamily="49" charset="-122"/>
              </a:rPr>
              <a:t>；要求电路输入信号</a:t>
            </a:r>
            <a:r>
              <a:rPr lang="en-US" altLang="zh-CN">
                <a:solidFill>
                  <a:srgbClr val="000066"/>
                </a:solidFill>
                <a:latin typeface="Times New Roman" panose="02020603050405020304" pitchFamily="18" charset="0"/>
                <a:ea typeface="楷体_GB2312" pitchFamily="49" charset="-122"/>
              </a:rPr>
              <a:t>X</a:t>
            </a:r>
            <a:r>
              <a:rPr lang="zh-CN" altLang="en-US">
                <a:solidFill>
                  <a:srgbClr val="000066"/>
                </a:solidFill>
                <a:latin typeface="Times New Roman" panose="02020603050405020304" pitchFamily="18" charset="0"/>
                <a:ea typeface="楷体_GB2312" pitchFamily="49" charset="-122"/>
              </a:rPr>
              <a:t>出现</a:t>
            </a:r>
            <a:r>
              <a:rPr lang="en-US" altLang="zh-CN">
                <a:solidFill>
                  <a:srgbClr val="000066"/>
                </a:solidFill>
                <a:latin typeface="Times New Roman" panose="02020603050405020304" pitchFamily="18" charset="0"/>
                <a:ea typeface="楷体_GB2312" pitchFamily="49" charset="-122"/>
              </a:rPr>
              <a:t>110</a:t>
            </a:r>
            <a:r>
              <a:rPr lang="zh-CN" altLang="en-US">
                <a:solidFill>
                  <a:srgbClr val="000066"/>
                </a:solidFill>
                <a:latin typeface="Times New Roman" panose="02020603050405020304" pitchFamily="18" charset="0"/>
                <a:ea typeface="楷体_GB2312" pitchFamily="49" charset="-122"/>
              </a:rPr>
              <a:t>序列时，输出信号</a:t>
            </a:r>
            <a:r>
              <a:rPr lang="en-US" altLang="zh-CN">
                <a:solidFill>
                  <a:srgbClr val="000066"/>
                </a:solidFill>
                <a:latin typeface="Times New Roman" panose="02020603050405020304" pitchFamily="18" charset="0"/>
                <a:ea typeface="楷体_GB2312" pitchFamily="49" charset="-122"/>
              </a:rPr>
              <a:t>Z</a:t>
            </a:r>
            <a:r>
              <a:rPr lang="zh-CN" altLang="en-US">
                <a:solidFill>
                  <a:srgbClr val="000066"/>
                </a:solidFill>
                <a:latin typeface="Times New Roman" panose="02020603050405020304" pitchFamily="18" charset="0"/>
                <a:ea typeface="楷体_GB2312" pitchFamily="49" charset="-122"/>
              </a:rPr>
              <a:t>为</a:t>
            </a:r>
            <a:r>
              <a:rPr lang="en-US" altLang="zh-CN">
                <a:solidFill>
                  <a:srgbClr val="000066"/>
                </a:solidFill>
                <a:latin typeface="Times New Roman" panose="02020603050405020304" pitchFamily="18" charset="0"/>
                <a:ea typeface="楷体_GB2312" pitchFamily="49" charset="-122"/>
              </a:rPr>
              <a:t>1</a:t>
            </a:r>
            <a:r>
              <a:rPr lang="zh-CN" altLang="en-US">
                <a:solidFill>
                  <a:srgbClr val="000066"/>
                </a:solidFill>
                <a:latin typeface="Times New Roman" panose="02020603050405020304" pitchFamily="18" charset="0"/>
                <a:ea typeface="楷体_GB2312" pitchFamily="49" charset="-122"/>
              </a:rPr>
              <a:t>，否则为</a:t>
            </a:r>
            <a:r>
              <a:rPr lang="en-US" altLang="zh-CN">
                <a:solidFill>
                  <a:srgbClr val="000066"/>
                </a:solidFill>
                <a:latin typeface="Times New Roman" panose="02020603050405020304" pitchFamily="18" charset="0"/>
                <a:ea typeface="楷体_GB2312" pitchFamily="49" charset="-122"/>
              </a:rPr>
              <a:t>0</a:t>
            </a:r>
            <a:r>
              <a:rPr lang="zh-CN" altLang="en-US">
                <a:solidFill>
                  <a:srgbClr val="000066"/>
                </a:solidFill>
                <a:latin typeface="Times New Roman" panose="02020603050405020304" pitchFamily="18" charset="0"/>
                <a:ea typeface="楷体_GB2312" pitchFamily="49" charset="-122"/>
              </a:rPr>
              <a:t>。</a:t>
            </a:r>
          </a:p>
        </p:txBody>
      </p:sp>
      <p:sp>
        <p:nvSpPr>
          <p:cNvPr id="375970" name="Rectangle 162">
            <a:extLst>
              <a:ext uri="{FF2B5EF4-FFF2-40B4-BE49-F238E27FC236}">
                <a16:creationId xmlns:a16="http://schemas.microsoft.com/office/drawing/2014/main" id="{0246A2F9-A389-F315-91D2-B4451604CC52}"/>
              </a:ext>
            </a:extLst>
          </p:cNvPr>
          <p:cNvSpPr>
            <a:spLocks noChangeArrowheads="1"/>
          </p:cNvSpPr>
          <p:nvPr/>
        </p:nvSpPr>
        <p:spPr bwMode="auto">
          <a:xfrm>
            <a:off x="1706563" y="4684713"/>
            <a:ext cx="2505075"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nSpc>
                <a:spcPct val="135000"/>
              </a:lnSpc>
            </a:pPr>
            <a:r>
              <a:rPr lang="en-US" altLang="zh-CN">
                <a:solidFill>
                  <a:srgbClr val="000066"/>
                </a:solidFill>
                <a:latin typeface="Times New Roman" panose="02020603050405020304" pitchFamily="18" charset="0"/>
                <a:ea typeface="楷体_GB2312" pitchFamily="49" charset="-122"/>
              </a:rPr>
              <a:t>a —— </a:t>
            </a:r>
            <a:r>
              <a:rPr lang="zh-CN" altLang="en-US">
                <a:solidFill>
                  <a:srgbClr val="000066"/>
                </a:solidFill>
                <a:latin typeface="Times New Roman" panose="02020603050405020304" pitchFamily="18" charset="0"/>
                <a:ea typeface="楷体_GB2312" pitchFamily="49" charset="-122"/>
              </a:rPr>
              <a:t>初始状态</a:t>
            </a:r>
            <a:r>
              <a:rPr lang="en-US" altLang="zh-CN">
                <a:solidFill>
                  <a:srgbClr val="000066"/>
                </a:solidFill>
                <a:latin typeface="Times New Roman" panose="02020603050405020304" pitchFamily="18" charset="0"/>
                <a:ea typeface="楷体_GB2312" pitchFamily="49" charset="-122"/>
              </a:rPr>
              <a:t>;</a:t>
            </a:r>
          </a:p>
        </p:txBody>
      </p:sp>
      <p:sp>
        <p:nvSpPr>
          <p:cNvPr id="375971" name="Rectangle 163">
            <a:extLst>
              <a:ext uri="{FF2B5EF4-FFF2-40B4-BE49-F238E27FC236}">
                <a16:creationId xmlns:a16="http://schemas.microsoft.com/office/drawing/2014/main" id="{35E54AA8-ABDD-11EC-E550-4F0F576A1029}"/>
              </a:ext>
            </a:extLst>
          </p:cNvPr>
          <p:cNvSpPr>
            <a:spLocks noChangeArrowheads="1"/>
          </p:cNvSpPr>
          <p:nvPr/>
        </p:nvSpPr>
        <p:spPr bwMode="auto">
          <a:xfrm>
            <a:off x="4552950" y="4694238"/>
            <a:ext cx="2719388"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nSpc>
                <a:spcPct val="135000"/>
              </a:lnSpc>
            </a:pPr>
            <a:r>
              <a:rPr lang="en-US" altLang="zh-CN">
                <a:solidFill>
                  <a:srgbClr val="000066"/>
                </a:solidFill>
                <a:latin typeface="Times New Roman" panose="02020603050405020304" pitchFamily="18" charset="0"/>
                <a:ea typeface="楷体_GB2312" pitchFamily="49" charset="-122"/>
              </a:rPr>
              <a:t>b—— A</a:t>
            </a:r>
            <a:r>
              <a:rPr lang="zh-CN" altLang="en-US">
                <a:solidFill>
                  <a:srgbClr val="000066"/>
                </a:solidFill>
                <a:latin typeface="Times New Roman" panose="02020603050405020304" pitchFamily="18" charset="0"/>
                <a:ea typeface="楷体_GB2312" pitchFamily="49" charset="-122"/>
              </a:rPr>
              <a:t>输入</a:t>
            </a:r>
            <a:r>
              <a:rPr lang="en-US" altLang="zh-CN">
                <a:solidFill>
                  <a:srgbClr val="000066"/>
                </a:solidFill>
                <a:latin typeface="Times New Roman" panose="02020603050405020304" pitchFamily="18" charset="0"/>
                <a:ea typeface="楷体_GB2312" pitchFamily="49" charset="-122"/>
              </a:rPr>
              <a:t>1</a:t>
            </a:r>
            <a:r>
              <a:rPr lang="zh-CN" altLang="en-US">
                <a:solidFill>
                  <a:srgbClr val="000066"/>
                </a:solidFill>
                <a:latin typeface="Times New Roman" panose="02020603050405020304" pitchFamily="18" charset="0"/>
                <a:ea typeface="楷体_GB2312" pitchFamily="49" charset="-122"/>
              </a:rPr>
              <a:t>后</a:t>
            </a:r>
            <a:r>
              <a:rPr lang="en-US" altLang="zh-CN">
                <a:solidFill>
                  <a:srgbClr val="000066"/>
                </a:solidFill>
                <a:latin typeface="Times New Roman" panose="02020603050405020304" pitchFamily="18" charset="0"/>
                <a:ea typeface="楷体_GB2312" pitchFamily="49" charset="-122"/>
              </a:rPr>
              <a:t>;</a:t>
            </a:r>
          </a:p>
        </p:txBody>
      </p:sp>
      <p:sp>
        <p:nvSpPr>
          <p:cNvPr id="375972" name="Rectangle 164">
            <a:extLst>
              <a:ext uri="{FF2B5EF4-FFF2-40B4-BE49-F238E27FC236}">
                <a16:creationId xmlns:a16="http://schemas.microsoft.com/office/drawing/2014/main" id="{85A16117-B04D-57E5-06FE-A5AF87E972B4}"/>
              </a:ext>
            </a:extLst>
          </p:cNvPr>
          <p:cNvSpPr>
            <a:spLocks noChangeArrowheads="1"/>
          </p:cNvSpPr>
          <p:nvPr/>
        </p:nvSpPr>
        <p:spPr bwMode="auto">
          <a:xfrm>
            <a:off x="1692275" y="5291138"/>
            <a:ext cx="2935288"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nSpc>
                <a:spcPct val="135000"/>
              </a:lnSpc>
            </a:pPr>
            <a:r>
              <a:rPr lang="en-US" altLang="zh-CN">
                <a:solidFill>
                  <a:srgbClr val="000066"/>
                </a:solidFill>
                <a:latin typeface="Times New Roman" panose="02020603050405020304" pitchFamily="18" charset="0"/>
                <a:ea typeface="楷体_GB2312" pitchFamily="49" charset="-122"/>
              </a:rPr>
              <a:t>c —— A</a:t>
            </a:r>
            <a:r>
              <a:rPr lang="zh-CN" altLang="en-US">
                <a:solidFill>
                  <a:srgbClr val="000066"/>
                </a:solidFill>
                <a:latin typeface="Times New Roman" panose="02020603050405020304" pitchFamily="18" charset="0"/>
                <a:ea typeface="楷体_GB2312" pitchFamily="49" charset="-122"/>
              </a:rPr>
              <a:t>输入</a:t>
            </a:r>
            <a:r>
              <a:rPr lang="en-US" altLang="zh-CN">
                <a:solidFill>
                  <a:srgbClr val="000066"/>
                </a:solidFill>
                <a:latin typeface="Times New Roman" panose="02020603050405020304" pitchFamily="18" charset="0"/>
                <a:ea typeface="楷体_GB2312" pitchFamily="49" charset="-122"/>
              </a:rPr>
              <a:t>11</a:t>
            </a:r>
            <a:r>
              <a:rPr lang="zh-CN" altLang="en-US">
                <a:solidFill>
                  <a:srgbClr val="000066"/>
                </a:solidFill>
                <a:latin typeface="Times New Roman" panose="02020603050405020304" pitchFamily="18" charset="0"/>
                <a:ea typeface="楷体_GB2312" pitchFamily="49" charset="-122"/>
              </a:rPr>
              <a:t>后</a:t>
            </a:r>
            <a:r>
              <a:rPr lang="en-US" altLang="zh-CN">
                <a:solidFill>
                  <a:srgbClr val="000066"/>
                </a:solidFill>
                <a:latin typeface="Times New Roman" panose="02020603050405020304" pitchFamily="18" charset="0"/>
                <a:ea typeface="楷体_GB2312" pitchFamily="49" charset="-122"/>
              </a:rPr>
              <a:t>;</a:t>
            </a:r>
          </a:p>
        </p:txBody>
      </p:sp>
      <p:sp>
        <p:nvSpPr>
          <p:cNvPr id="375973" name="Rectangle 165">
            <a:extLst>
              <a:ext uri="{FF2B5EF4-FFF2-40B4-BE49-F238E27FC236}">
                <a16:creationId xmlns:a16="http://schemas.microsoft.com/office/drawing/2014/main" id="{81F7A8FF-6000-4491-B3D8-AFE90997E24B}"/>
              </a:ext>
            </a:extLst>
          </p:cNvPr>
          <p:cNvSpPr>
            <a:spLocks noChangeArrowheads="1"/>
          </p:cNvSpPr>
          <p:nvPr/>
        </p:nvSpPr>
        <p:spPr bwMode="auto">
          <a:xfrm>
            <a:off x="4560888" y="5195888"/>
            <a:ext cx="3179762"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nSpc>
                <a:spcPct val="135000"/>
              </a:lnSpc>
            </a:pPr>
            <a:r>
              <a:rPr lang="en-US" altLang="zh-CN">
                <a:solidFill>
                  <a:srgbClr val="000066"/>
                </a:solidFill>
                <a:latin typeface="Times New Roman" panose="02020603050405020304" pitchFamily="18" charset="0"/>
                <a:ea typeface="楷体_GB2312" pitchFamily="49" charset="-122"/>
              </a:rPr>
              <a:t>d —— A</a:t>
            </a:r>
            <a:r>
              <a:rPr lang="zh-CN" altLang="en-US">
                <a:solidFill>
                  <a:srgbClr val="000066"/>
                </a:solidFill>
                <a:latin typeface="Times New Roman" panose="02020603050405020304" pitchFamily="18" charset="0"/>
                <a:ea typeface="楷体_GB2312" pitchFamily="49" charset="-122"/>
              </a:rPr>
              <a:t>输入</a:t>
            </a:r>
            <a:r>
              <a:rPr lang="en-US" altLang="zh-CN">
                <a:solidFill>
                  <a:srgbClr val="000066"/>
                </a:solidFill>
                <a:latin typeface="Times New Roman" panose="02020603050405020304" pitchFamily="18" charset="0"/>
                <a:ea typeface="楷体_GB2312" pitchFamily="49" charset="-122"/>
              </a:rPr>
              <a:t>110</a:t>
            </a:r>
            <a:r>
              <a:rPr lang="zh-CN" altLang="en-US">
                <a:solidFill>
                  <a:srgbClr val="000066"/>
                </a:solidFill>
                <a:latin typeface="Times New Roman" panose="02020603050405020304" pitchFamily="18" charset="0"/>
                <a:ea typeface="楷体_GB2312" pitchFamily="49" charset="-122"/>
              </a:rPr>
              <a:t>后。 </a:t>
            </a:r>
          </a:p>
        </p:txBody>
      </p:sp>
      <p:sp>
        <p:nvSpPr>
          <p:cNvPr id="375974" name="Rectangle 166">
            <a:extLst>
              <a:ext uri="{FF2B5EF4-FFF2-40B4-BE49-F238E27FC236}">
                <a16:creationId xmlns:a16="http://schemas.microsoft.com/office/drawing/2014/main" id="{D73AFFEE-9086-2E20-33E7-B6C231AA2364}"/>
              </a:ext>
            </a:extLst>
          </p:cNvPr>
          <p:cNvSpPr>
            <a:spLocks noChangeArrowheads="1"/>
          </p:cNvSpPr>
          <p:nvPr/>
        </p:nvSpPr>
        <p:spPr bwMode="auto">
          <a:xfrm>
            <a:off x="1331913" y="4364038"/>
            <a:ext cx="73866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kumimoji="1" lang="en-US" altLang="zh-CN">
                <a:solidFill>
                  <a:srgbClr val="000066"/>
                </a:solidFill>
                <a:latin typeface="楷体_GB2312" pitchFamily="49" charset="-122"/>
                <a:ea typeface="楷体_GB2312" pitchFamily="49" charset="-122"/>
              </a:rPr>
              <a:t>2.</a:t>
            </a:r>
            <a:r>
              <a:rPr kumimoji="1" lang="zh-CN" altLang="en-US">
                <a:solidFill>
                  <a:srgbClr val="000066"/>
                </a:solidFill>
                <a:latin typeface="楷体_GB2312" pitchFamily="49" charset="-122"/>
                <a:ea typeface="楷体_GB2312" pitchFamily="49" charset="-122"/>
              </a:rPr>
              <a:t>）定义输入 输出逻辑状态和每个电路状态的含义；</a:t>
            </a:r>
          </a:p>
        </p:txBody>
      </p:sp>
      <p:sp>
        <p:nvSpPr>
          <p:cNvPr id="375975" name="Rectangle 167">
            <a:extLst>
              <a:ext uri="{FF2B5EF4-FFF2-40B4-BE49-F238E27FC236}">
                <a16:creationId xmlns:a16="http://schemas.microsoft.com/office/drawing/2014/main" id="{4C8253FB-A698-EF99-FDAE-2F357E62D8B4}"/>
              </a:ext>
            </a:extLst>
          </p:cNvPr>
          <p:cNvSpPr>
            <a:spLocks noChangeArrowheads="1"/>
          </p:cNvSpPr>
          <p:nvPr/>
        </p:nvSpPr>
        <p:spPr bwMode="auto">
          <a:xfrm>
            <a:off x="1368425" y="3167063"/>
            <a:ext cx="5854700"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lnSpc>
                <a:spcPct val="145000"/>
              </a:lnSpc>
              <a:spcBef>
                <a:spcPct val="50000"/>
              </a:spcBef>
              <a:buClr>
                <a:schemeClr val="tx1"/>
              </a:buClr>
            </a:pPr>
            <a:r>
              <a:rPr kumimoji="1" lang="en-US" altLang="zh-CN">
                <a:solidFill>
                  <a:srgbClr val="000066"/>
                </a:solidFill>
                <a:latin typeface="楷体_GB2312" pitchFamily="49" charset="-122"/>
                <a:ea typeface="楷体_GB2312" pitchFamily="49" charset="-122"/>
              </a:rPr>
              <a:t>1.</a:t>
            </a:r>
            <a:r>
              <a:rPr kumimoji="1" lang="zh-CN" altLang="en-US">
                <a:solidFill>
                  <a:srgbClr val="000066"/>
                </a:solidFill>
                <a:latin typeface="楷体_GB2312" pitchFamily="49" charset="-122"/>
                <a:ea typeface="楷体_GB2312" pitchFamily="49" charset="-122"/>
              </a:rPr>
              <a:t>）确定输入、输出变量及电路的状态数</a:t>
            </a:r>
            <a:r>
              <a:rPr kumimoji="1" lang="en-US" altLang="zh-CN">
                <a:solidFill>
                  <a:srgbClr val="000066"/>
                </a:solidFill>
                <a:latin typeface="楷体_GB2312" pitchFamily="49" charset="-122"/>
                <a:ea typeface="楷体_GB2312" pitchFamily="49" charset="-122"/>
              </a:rPr>
              <a:t>:</a:t>
            </a:r>
            <a:endParaRPr lang="en-US" altLang="zh-CN">
              <a:solidFill>
                <a:srgbClr val="000066"/>
              </a:solidFill>
              <a:latin typeface="楷体_GB2312" pitchFamily="49" charset="-122"/>
              <a:ea typeface="楷体_GB2312" pitchFamily="49" charset="-122"/>
            </a:endParaRPr>
          </a:p>
        </p:txBody>
      </p:sp>
      <p:sp>
        <p:nvSpPr>
          <p:cNvPr id="375976" name="Rectangle 168">
            <a:extLst>
              <a:ext uri="{FF2B5EF4-FFF2-40B4-BE49-F238E27FC236}">
                <a16:creationId xmlns:a16="http://schemas.microsoft.com/office/drawing/2014/main" id="{04E7D125-C419-5006-758D-DC0EE956C0CB}"/>
              </a:ext>
            </a:extLst>
          </p:cNvPr>
          <p:cNvSpPr>
            <a:spLocks noChangeArrowheads="1"/>
          </p:cNvSpPr>
          <p:nvPr/>
        </p:nvSpPr>
        <p:spPr bwMode="auto">
          <a:xfrm>
            <a:off x="1655763" y="3898900"/>
            <a:ext cx="1981200" cy="457200"/>
          </a:xfrm>
          <a:prstGeom prst="rect">
            <a:avLst/>
          </a:prstGeom>
          <a:solidFill>
            <a:srgbClr val="FFFFFF">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kumimoji="1" lang="zh-CN" altLang="en-US">
                <a:solidFill>
                  <a:srgbClr val="000066"/>
                </a:solidFill>
                <a:latin typeface="Times New Roman" panose="02020603050405020304" pitchFamily="18" charset="0"/>
                <a:ea typeface="楷体_GB2312" pitchFamily="49" charset="-122"/>
              </a:rPr>
              <a:t>输入</a:t>
            </a:r>
            <a:r>
              <a:rPr lang="zh-CN" altLang="en-US">
                <a:solidFill>
                  <a:srgbClr val="000066"/>
                </a:solidFill>
                <a:latin typeface="Times New Roman" panose="02020603050405020304" pitchFamily="18" charset="0"/>
                <a:ea typeface="楷体_GB2312" pitchFamily="49" charset="-122"/>
              </a:rPr>
              <a:t>变量：</a:t>
            </a:r>
            <a:r>
              <a:rPr lang="en-US" altLang="zh-CN">
                <a:solidFill>
                  <a:srgbClr val="000066"/>
                </a:solidFill>
                <a:latin typeface="Times New Roman" panose="02020603050405020304" pitchFamily="18" charset="0"/>
                <a:ea typeface="楷体_GB2312" pitchFamily="49" charset="-122"/>
              </a:rPr>
              <a:t>A</a:t>
            </a:r>
          </a:p>
        </p:txBody>
      </p:sp>
      <p:sp>
        <p:nvSpPr>
          <p:cNvPr id="375978" name="Rectangle 170">
            <a:extLst>
              <a:ext uri="{FF2B5EF4-FFF2-40B4-BE49-F238E27FC236}">
                <a16:creationId xmlns:a16="http://schemas.microsoft.com/office/drawing/2014/main" id="{544A0CF5-0738-F5EF-9D0C-6150BE37A43A}"/>
              </a:ext>
            </a:extLst>
          </p:cNvPr>
          <p:cNvSpPr>
            <a:spLocks noChangeArrowheads="1"/>
          </p:cNvSpPr>
          <p:nvPr/>
        </p:nvSpPr>
        <p:spPr bwMode="auto">
          <a:xfrm>
            <a:off x="5940425" y="3898900"/>
            <a:ext cx="1981200" cy="457200"/>
          </a:xfrm>
          <a:prstGeom prst="rect">
            <a:avLst/>
          </a:prstGeom>
          <a:solidFill>
            <a:srgbClr val="FFFFFF">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zh-CN" altLang="en-US">
                <a:solidFill>
                  <a:srgbClr val="000066"/>
                </a:solidFill>
                <a:latin typeface="Times New Roman" panose="02020603050405020304" pitchFamily="18" charset="0"/>
                <a:ea typeface="楷体_GB2312" pitchFamily="49" charset="-122"/>
              </a:rPr>
              <a:t>状态数：</a:t>
            </a:r>
            <a:r>
              <a:rPr lang="en-US" altLang="zh-CN">
                <a:solidFill>
                  <a:srgbClr val="000066"/>
                </a:solidFill>
                <a:latin typeface="Times New Roman" panose="02020603050405020304" pitchFamily="18" charset="0"/>
                <a:ea typeface="楷体_GB2312" pitchFamily="49" charset="-122"/>
              </a:rPr>
              <a:t>4</a:t>
            </a:r>
            <a:r>
              <a:rPr lang="zh-CN" altLang="en-US">
                <a:solidFill>
                  <a:srgbClr val="000066"/>
                </a:solidFill>
                <a:latin typeface="Times New Roman" panose="02020603050405020304" pitchFamily="18" charset="0"/>
                <a:ea typeface="楷体_GB2312" pitchFamily="49" charset="-122"/>
              </a:rPr>
              <a:t>个</a:t>
            </a:r>
          </a:p>
        </p:txBody>
      </p:sp>
      <p:sp>
        <p:nvSpPr>
          <p:cNvPr id="375979" name="Rectangle 171">
            <a:extLst>
              <a:ext uri="{FF2B5EF4-FFF2-40B4-BE49-F238E27FC236}">
                <a16:creationId xmlns:a16="http://schemas.microsoft.com/office/drawing/2014/main" id="{9D0697DA-1BDD-7F46-86F9-4047A115F3CA}"/>
              </a:ext>
            </a:extLst>
          </p:cNvPr>
          <p:cNvSpPr>
            <a:spLocks noChangeArrowheads="1"/>
          </p:cNvSpPr>
          <p:nvPr/>
        </p:nvSpPr>
        <p:spPr bwMode="auto">
          <a:xfrm>
            <a:off x="3743325" y="3863975"/>
            <a:ext cx="1981200" cy="457200"/>
          </a:xfrm>
          <a:prstGeom prst="rect">
            <a:avLst/>
          </a:prstGeom>
          <a:solidFill>
            <a:srgbClr val="FFFFFF">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kumimoji="1" lang="zh-CN" altLang="en-US">
                <a:solidFill>
                  <a:srgbClr val="000066"/>
                </a:solidFill>
                <a:latin typeface="Times New Roman" panose="02020603050405020304" pitchFamily="18" charset="0"/>
                <a:ea typeface="楷体_GB2312" pitchFamily="49" charset="-122"/>
              </a:rPr>
              <a:t>输出</a:t>
            </a:r>
            <a:r>
              <a:rPr lang="zh-CN" altLang="en-US">
                <a:solidFill>
                  <a:srgbClr val="000066"/>
                </a:solidFill>
                <a:latin typeface="Times New Roman" panose="02020603050405020304" pitchFamily="18" charset="0"/>
                <a:ea typeface="楷体_GB2312" pitchFamily="49" charset="-122"/>
              </a:rPr>
              <a:t>变量：</a:t>
            </a:r>
            <a:r>
              <a:rPr lang="en-US" altLang="zh-CN">
                <a:solidFill>
                  <a:srgbClr val="000066"/>
                </a:solidFill>
                <a:latin typeface="Times New Roman" panose="02020603050405020304" pitchFamily="18" charset="0"/>
                <a:ea typeface="楷体_GB2312" pitchFamily="49" charset="-122"/>
              </a:rPr>
              <a:t>Z</a:t>
            </a:r>
          </a:p>
        </p:txBody>
      </p:sp>
      <p:sp>
        <p:nvSpPr>
          <p:cNvPr id="375980" name="Rectangle 172">
            <a:extLst>
              <a:ext uri="{FF2B5EF4-FFF2-40B4-BE49-F238E27FC236}">
                <a16:creationId xmlns:a16="http://schemas.microsoft.com/office/drawing/2014/main" id="{096ADA5D-007C-B8E9-F14B-663C5F27A2DB}"/>
              </a:ext>
            </a:extLst>
          </p:cNvPr>
          <p:cNvSpPr>
            <a:spLocks noChangeArrowheads="1"/>
          </p:cNvSpPr>
          <p:nvPr/>
        </p:nvSpPr>
        <p:spPr bwMode="auto">
          <a:xfrm>
            <a:off x="466725" y="2349500"/>
            <a:ext cx="79930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lnSpc>
                <a:spcPct val="145000"/>
              </a:lnSpc>
              <a:buClr>
                <a:schemeClr val="tx1"/>
              </a:buClr>
            </a:pPr>
            <a:r>
              <a:rPr kumimoji="1" lang="zh-CN" altLang="en-US">
                <a:solidFill>
                  <a:srgbClr val="000066"/>
                </a:solidFill>
                <a:latin typeface="Times New Roman" panose="02020603050405020304" pitchFamily="18" charset="0"/>
                <a:ea typeface="楷体_GB2312" pitchFamily="49" charset="-122"/>
              </a:rPr>
              <a:t>解</a:t>
            </a:r>
            <a:r>
              <a:rPr kumimoji="1" lang="en-US" altLang="zh-CN">
                <a:solidFill>
                  <a:srgbClr val="000066"/>
                </a:solidFill>
                <a:latin typeface="Times New Roman" panose="02020603050405020304" pitchFamily="18" charset="0"/>
                <a:ea typeface="楷体_GB2312" pitchFamily="49" charset="-122"/>
              </a:rPr>
              <a:t>:   (1</a:t>
            </a:r>
            <a:r>
              <a:rPr kumimoji="1" lang="en-US" altLang="zh-CN">
                <a:solidFill>
                  <a:srgbClr val="000066"/>
                </a:solidFill>
                <a:latin typeface="楷体_GB2312" pitchFamily="49" charset="-122"/>
                <a:ea typeface="楷体_GB2312" pitchFamily="49" charset="-122"/>
              </a:rPr>
              <a:t>)</a:t>
            </a:r>
            <a:r>
              <a:rPr kumimoji="1" lang="zh-CN" altLang="en-US">
                <a:solidFill>
                  <a:srgbClr val="000066"/>
                </a:solidFill>
                <a:latin typeface="楷体_GB2312" pitchFamily="49" charset="-122"/>
                <a:ea typeface="楷体_GB2312" pitchFamily="49" charset="-122"/>
              </a:rPr>
              <a:t>根据给定的逻辑功能建立原始状态图和原始状态表</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75980"/>
                                        </p:tgtEl>
                                        <p:attrNameLst>
                                          <p:attrName>style.visibility</p:attrName>
                                        </p:attrNameLst>
                                      </p:cBhvr>
                                      <p:to>
                                        <p:strVal val="visible"/>
                                      </p:to>
                                    </p:set>
                                    <p:animEffect transition="in" filter="strips(downRight)">
                                      <p:cBhvr>
                                        <p:cTn id="7" dur="500"/>
                                        <p:tgtEl>
                                          <p:spTgt spid="37598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375975"/>
                                        </p:tgtEl>
                                        <p:attrNameLst>
                                          <p:attrName>style.visibility</p:attrName>
                                        </p:attrNameLst>
                                      </p:cBhvr>
                                      <p:to>
                                        <p:strVal val="visible"/>
                                      </p:to>
                                    </p:set>
                                    <p:animEffect transition="in" filter="strips(downRight)">
                                      <p:cBhvr>
                                        <p:cTn id="12" dur="500"/>
                                        <p:tgtEl>
                                          <p:spTgt spid="37597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375976"/>
                                        </p:tgtEl>
                                        <p:attrNameLst>
                                          <p:attrName>style.visibility</p:attrName>
                                        </p:attrNameLst>
                                      </p:cBhvr>
                                      <p:to>
                                        <p:strVal val="visible"/>
                                      </p:to>
                                    </p:set>
                                    <p:animEffect transition="in" filter="strips(downRight)">
                                      <p:cBhvr>
                                        <p:cTn id="17" dur="500"/>
                                        <p:tgtEl>
                                          <p:spTgt spid="37597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375979"/>
                                        </p:tgtEl>
                                        <p:attrNameLst>
                                          <p:attrName>style.visibility</p:attrName>
                                        </p:attrNameLst>
                                      </p:cBhvr>
                                      <p:to>
                                        <p:strVal val="visible"/>
                                      </p:to>
                                    </p:set>
                                    <p:animEffect transition="in" filter="strips(downRight)">
                                      <p:cBhvr>
                                        <p:cTn id="22" dur="500"/>
                                        <p:tgtEl>
                                          <p:spTgt spid="37597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375974"/>
                                        </p:tgtEl>
                                        <p:attrNameLst>
                                          <p:attrName>style.visibility</p:attrName>
                                        </p:attrNameLst>
                                      </p:cBhvr>
                                      <p:to>
                                        <p:strVal val="visible"/>
                                      </p:to>
                                    </p:set>
                                    <p:animEffect transition="in" filter="strips(downRight)">
                                      <p:cBhvr>
                                        <p:cTn id="27" dur="500"/>
                                        <p:tgtEl>
                                          <p:spTgt spid="37597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375970"/>
                                        </p:tgtEl>
                                        <p:attrNameLst>
                                          <p:attrName>style.visibility</p:attrName>
                                        </p:attrNameLst>
                                      </p:cBhvr>
                                      <p:to>
                                        <p:strVal val="visible"/>
                                      </p:to>
                                    </p:set>
                                    <p:animEffect transition="in" filter="strips(downRight)">
                                      <p:cBhvr>
                                        <p:cTn id="32" dur="500"/>
                                        <p:tgtEl>
                                          <p:spTgt spid="37597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375971"/>
                                        </p:tgtEl>
                                        <p:attrNameLst>
                                          <p:attrName>style.visibility</p:attrName>
                                        </p:attrNameLst>
                                      </p:cBhvr>
                                      <p:to>
                                        <p:strVal val="visible"/>
                                      </p:to>
                                    </p:set>
                                    <p:animEffect transition="in" filter="strips(downRight)">
                                      <p:cBhvr>
                                        <p:cTn id="37" dur="500"/>
                                        <p:tgtEl>
                                          <p:spTgt spid="37597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375972"/>
                                        </p:tgtEl>
                                        <p:attrNameLst>
                                          <p:attrName>style.visibility</p:attrName>
                                        </p:attrNameLst>
                                      </p:cBhvr>
                                      <p:to>
                                        <p:strVal val="visible"/>
                                      </p:to>
                                    </p:set>
                                    <p:animEffect transition="in" filter="strips(downRight)">
                                      <p:cBhvr>
                                        <p:cTn id="42" dur="500"/>
                                        <p:tgtEl>
                                          <p:spTgt spid="37597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375973"/>
                                        </p:tgtEl>
                                        <p:attrNameLst>
                                          <p:attrName>style.visibility</p:attrName>
                                        </p:attrNameLst>
                                      </p:cBhvr>
                                      <p:to>
                                        <p:strVal val="visible"/>
                                      </p:to>
                                    </p:set>
                                    <p:animEffect transition="in" filter="strips(downRight)">
                                      <p:cBhvr>
                                        <p:cTn id="47" dur="500"/>
                                        <p:tgtEl>
                                          <p:spTgt spid="37597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8" presetClass="entr" presetSubtype="6" fill="hold" grpId="0" nodeType="clickEffect">
                                  <p:stCondLst>
                                    <p:cond delay="0"/>
                                  </p:stCondLst>
                                  <p:childTnLst>
                                    <p:set>
                                      <p:cBhvr>
                                        <p:cTn id="51" dur="1" fill="hold">
                                          <p:stCondLst>
                                            <p:cond delay="0"/>
                                          </p:stCondLst>
                                        </p:cTn>
                                        <p:tgtEl>
                                          <p:spTgt spid="375978"/>
                                        </p:tgtEl>
                                        <p:attrNameLst>
                                          <p:attrName>style.visibility</p:attrName>
                                        </p:attrNameLst>
                                      </p:cBhvr>
                                      <p:to>
                                        <p:strVal val="visible"/>
                                      </p:to>
                                    </p:set>
                                    <p:animEffect transition="in" filter="strips(downRight)">
                                      <p:cBhvr>
                                        <p:cTn id="52" dur="500"/>
                                        <p:tgtEl>
                                          <p:spTgt spid="3759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970" grpId="0" autoUpdateAnimBg="0"/>
      <p:bldP spid="375971" grpId="0" autoUpdateAnimBg="0"/>
      <p:bldP spid="375972" grpId="0" autoUpdateAnimBg="0"/>
      <p:bldP spid="375973" grpId="0" autoUpdateAnimBg="0"/>
      <p:bldP spid="375974" grpId="0" autoUpdateAnimBg="0"/>
      <p:bldP spid="375975" grpId="0" autoUpdateAnimBg="0"/>
      <p:bldP spid="375976" grpId="0" animBg="1" autoUpdateAnimBg="0"/>
      <p:bldP spid="375978" grpId="0" animBg="1" autoUpdateAnimBg="0"/>
      <p:bldP spid="375979" grpId="0" animBg="1" autoUpdateAnimBg="0"/>
      <p:bldP spid="375980"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6" name="Rectangle 26">
            <a:extLst>
              <a:ext uri="{FF2B5EF4-FFF2-40B4-BE49-F238E27FC236}">
                <a16:creationId xmlns:a16="http://schemas.microsoft.com/office/drawing/2014/main" id="{6D818D7A-837B-8BF5-CCEB-8330A1AA9B1F}"/>
              </a:ext>
            </a:extLst>
          </p:cNvPr>
          <p:cNvSpPr>
            <a:spLocks noChangeArrowheads="1"/>
          </p:cNvSpPr>
          <p:nvPr/>
        </p:nvSpPr>
        <p:spPr bwMode="auto">
          <a:xfrm>
            <a:off x="5653088" y="1989138"/>
            <a:ext cx="2995612" cy="358775"/>
          </a:xfrm>
          <a:prstGeom prst="rect">
            <a:avLst/>
          </a:prstGeom>
          <a:solidFill>
            <a:srgbClr val="FFCC99">
              <a:alpha val="43137"/>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378907" name="Rectangle 27">
            <a:extLst>
              <a:ext uri="{FF2B5EF4-FFF2-40B4-BE49-F238E27FC236}">
                <a16:creationId xmlns:a16="http://schemas.microsoft.com/office/drawing/2014/main" id="{F6CA8BE9-E8B5-2902-9378-5E9006FAF8CB}"/>
              </a:ext>
            </a:extLst>
          </p:cNvPr>
          <p:cNvSpPr>
            <a:spLocks noChangeArrowheads="1"/>
          </p:cNvSpPr>
          <p:nvPr/>
        </p:nvSpPr>
        <p:spPr bwMode="auto">
          <a:xfrm>
            <a:off x="5653088" y="3284538"/>
            <a:ext cx="2995612" cy="358775"/>
          </a:xfrm>
          <a:prstGeom prst="rect">
            <a:avLst/>
          </a:prstGeom>
          <a:solidFill>
            <a:srgbClr val="FFCC99">
              <a:alpha val="43137"/>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378908" name="Rectangle 28">
            <a:extLst>
              <a:ext uri="{FF2B5EF4-FFF2-40B4-BE49-F238E27FC236}">
                <a16:creationId xmlns:a16="http://schemas.microsoft.com/office/drawing/2014/main" id="{BFA132B1-BBFA-73F6-BA67-4C488FD15CF9}"/>
              </a:ext>
            </a:extLst>
          </p:cNvPr>
          <p:cNvSpPr>
            <a:spLocks noChangeArrowheads="1"/>
          </p:cNvSpPr>
          <p:nvPr/>
        </p:nvSpPr>
        <p:spPr bwMode="auto">
          <a:xfrm>
            <a:off x="503238" y="4076700"/>
            <a:ext cx="3187700" cy="482600"/>
          </a:xfrm>
          <a:prstGeom prst="rect">
            <a:avLst/>
          </a:prstGeom>
          <a:noFill/>
          <a:ln>
            <a:noFill/>
          </a:ln>
          <a:effectLst/>
        </p:spPr>
        <p:txBody>
          <a:bodyPr anchor="b"/>
          <a:lstStyle>
            <a:lvl1pPr algn="l">
              <a:defRPr sz="3800" b="1">
                <a:solidFill>
                  <a:schemeClr val="tx2"/>
                </a:solidFill>
                <a:latin typeface="Arial Narrow" panose="020B0606020202030204" pitchFamily="34" charset="0"/>
                <a:ea typeface="楷体_GB2312" pitchFamily="49" charset="-122"/>
              </a:defRPr>
            </a:lvl1pPr>
            <a:lvl2pPr algn="l">
              <a:defRPr sz="3800" b="1">
                <a:solidFill>
                  <a:schemeClr val="tx2"/>
                </a:solidFill>
                <a:latin typeface="Arial Narrow" panose="020B0606020202030204" pitchFamily="34" charset="0"/>
                <a:ea typeface="楷体_GB2312" pitchFamily="49" charset="-122"/>
              </a:defRPr>
            </a:lvl2pPr>
            <a:lvl3pPr algn="l">
              <a:defRPr sz="3800" b="1">
                <a:solidFill>
                  <a:schemeClr val="tx2"/>
                </a:solidFill>
                <a:latin typeface="Arial Narrow" panose="020B0606020202030204" pitchFamily="34" charset="0"/>
                <a:ea typeface="楷体_GB2312" pitchFamily="49" charset="-122"/>
              </a:defRPr>
            </a:lvl3pPr>
            <a:lvl4pPr algn="l">
              <a:defRPr sz="3800" b="1">
                <a:solidFill>
                  <a:schemeClr val="tx2"/>
                </a:solidFill>
                <a:latin typeface="Arial Narrow" panose="020B0606020202030204" pitchFamily="34" charset="0"/>
                <a:ea typeface="楷体_GB2312" pitchFamily="49" charset="-122"/>
              </a:defRPr>
            </a:lvl4pPr>
            <a:lvl5pPr algn="l">
              <a:defRPr sz="3800" b="1">
                <a:solidFill>
                  <a:schemeClr val="tx2"/>
                </a:solidFill>
                <a:latin typeface="Arial Narrow" panose="020B0606020202030204" pitchFamily="34" charset="0"/>
                <a:ea typeface="楷体_GB2312" pitchFamily="49" charset="-122"/>
              </a:defRPr>
            </a:lvl5pPr>
            <a:lvl6pPr marL="457200" fontAlgn="base">
              <a:spcBef>
                <a:spcPct val="0"/>
              </a:spcBef>
              <a:spcAft>
                <a:spcPct val="0"/>
              </a:spcAft>
              <a:defRPr sz="3800" b="1">
                <a:solidFill>
                  <a:schemeClr val="tx2"/>
                </a:solidFill>
                <a:latin typeface="Arial Narrow" panose="020B0606020202030204" pitchFamily="34" charset="0"/>
                <a:ea typeface="楷体_GB2312" pitchFamily="49" charset="-122"/>
              </a:defRPr>
            </a:lvl6pPr>
            <a:lvl7pPr marL="914400" fontAlgn="base">
              <a:spcBef>
                <a:spcPct val="0"/>
              </a:spcBef>
              <a:spcAft>
                <a:spcPct val="0"/>
              </a:spcAft>
              <a:defRPr sz="3800" b="1">
                <a:solidFill>
                  <a:schemeClr val="tx2"/>
                </a:solidFill>
                <a:latin typeface="Arial Narrow" panose="020B0606020202030204" pitchFamily="34" charset="0"/>
                <a:ea typeface="楷体_GB2312" pitchFamily="49" charset="-122"/>
              </a:defRPr>
            </a:lvl7pPr>
            <a:lvl8pPr marL="1371600" fontAlgn="base">
              <a:spcBef>
                <a:spcPct val="0"/>
              </a:spcBef>
              <a:spcAft>
                <a:spcPct val="0"/>
              </a:spcAft>
              <a:defRPr sz="3800" b="1">
                <a:solidFill>
                  <a:schemeClr val="tx2"/>
                </a:solidFill>
                <a:latin typeface="Arial Narrow" panose="020B0606020202030204" pitchFamily="34" charset="0"/>
                <a:ea typeface="楷体_GB2312" pitchFamily="49" charset="-122"/>
              </a:defRPr>
            </a:lvl8pPr>
            <a:lvl9pPr marL="1828800" fontAlgn="base">
              <a:spcBef>
                <a:spcPct val="0"/>
              </a:spcBef>
              <a:spcAft>
                <a:spcPct val="0"/>
              </a:spcAft>
              <a:defRPr sz="3800" b="1">
                <a:solidFill>
                  <a:schemeClr val="tx2"/>
                </a:solidFill>
                <a:latin typeface="Arial Narrow" panose="020B0606020202030204" pitchFamily="34" charset="0"/>
                <a:ea typeface="楷体_GB2312" pitchFamily="49" charset="-122"/>
              </a:defRPr>
            </a:lvl9pPr>
          </a:lstStyle>
          <a:p>
            <a:pPr eaLnBrk="1" hangingPunct="1">
              <a:defRPr/>
            </a:pPr>
            <a:r>
              <a:rPr lang="en-US" altLang="zh-CN" sz="2400">
                <a:solidFill>
                  <a:schemeClr val="folHlink"/>
                </a:solidFill>
                <a:effectLst>
                  <a:outerShdw blurRad="38100" dist="38100" dir="2700000" algn="tl">
                    <a:srgbClr val="C0C0C0"/>
                  </a:outerShdw>
                </a:effectLst>
                <a:latin typeface="Times New Roman" panose="02020603050405020304" pitchFamily="18" charset="0"/>
              </a:rPr>
              <a:t>  2. </a:t>
            </a:r>
            <a:r>
              <a:rPr lang="zh-CN" altLang="en-US" sz="2400">
                <a:solidFill>
                  <a:schemeClr val="folHlink"/>
                </a:solidFill>
                <a:effectLst>
                  <a:outerShdw blurRad="38100" dist="38100" dir="2700000" algn="tl">
                    <a:srgbClr val="C0C0C0"/>
                  </a:outerShdw>
                </a:effectLst>
                <a:latin typeface="Times New Roman" panose="02020603050405020304" pitchFamily="18" charset="0"/>
              </a:rPr>
              <a:t>状态化简</a:t>
            </a:r>
          </a:p>
        </p:txBody>
      </p:sp>
      <p:sp>
        <p:nvSpPr>
          <p:cNvPr id="378909" name="Rectangle 29">
            <a:extLst>
              <a:ext uri="{FF2B5EF4-FFF2-40B4-BE49-F238E27FC236}">
                <a16:creationId xmlns:a16="http://schemas.microsoft.com/office/drawing/2014/main" id="{836A2317-49D5-D849-A121-747503787EDE}"/>
              </a:ext>
            </a:extLst>
          </p:cNvPr>
          <p:cNvSpPr>
            <a:spLocks noChangeArrowheads="1"/>
          </p:cNvSpPr>
          <p:nvPr/>
        </p:nvSpPr>
        <p:spPr bwMode="auto">
          <a:xfrm>
            <a:off x="755650" y="620713"/>
            <a:ext cx="3779838" cy="403225"/>
          </a:xfrm>
          <a:prstGeom prst="rect">
            <a:avLst/>
          </a:prstGeom>
          <a:solidFill>
            <a:srgbClr val="FFFFFF">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kumimoji="1" lang="zh-CN" altLang="en-US" sz="2400">
                <a:solidFill>
                  <a:srgbClr val="000099"/>
                </a:solidFill>
                <a:latin typeface="Times New Roman" panose="02020603050405020304" pitchFamily="18" charset="0"/>
              </a:rPr>
              <a:t>（</a:t>
            </a:r>
            <a:r>
              <a:rPr kumimoji="1" lang="en-US" altLang="zh-CN" sz="2400">
                <a:solidFill>
                  <a:srgbClr val="000099"/>
                </a:solidFill>
                <a:latin typeface="Times New Roman" panose="02020603050405020304" pitchFamily="18" charset="0"/>
              </a:rPr>
              <a:t>2</a:t>
            </a:r>
            <a:r>
              <a:rPr kumimoji="1" lang="zh-CN" altLang="en-US" sz="2400">
                <a:solidFill>
                  <a:srgbClr val="000099"/>
                </a:solidFill>
                <a:latin typeface="Times New Roman" panose="02020603050405020304" pitchFamily="18" charset="0"/>
              </a:rPr>
              <a:t>）列出原始状态转换表</a:t>
            </a:r>
          </a:p>
        </p:txBody>
      </p:sp>
      <p:sp>
        <p:nvSpPr>
          <p:cNvPr id="378910" name="AutoShape 30">
            <a:extLst>
              <a:ext uri="{FF2B5EF4-FFF2-40B4-BE49-F238E27FC236}">
                <a16:creationId xmlns:a16="http://schemas.microsoft.com/office/drawing/2014/main" id="{2389C932-5316-971D-9303-4CF874C25CB5}"/>
              </a:ext>
            </a:extLst>
          </p:cNvPr>
          <p:cNvSpPr>
            <a:spLocks noChangeArrowheads="1"/>
          </p:cNvSpPr>
          <p:nvPr/>
        </p:nvSpPr>
        <p:spPr bwMode="auto">
          <a:xfrm>
            <a:off x="3995738" y="2924175"/>
            <a:ext cx="1403350" cy="468313"/>
          </a:xfrm>
          <a:prstGeom prst="rightArrow">
            <a:avLst>
              <a:gd name="adj1" fmla="val 56519"/>
              <a:gd name="adj2" fmla="val 48820"/>
            </a:avLst>
          </a:prstGeom>
          <a:solidFill>
            <a:srgbClr val="CC3399">
              <a:alpha val="38039"/>
            </a:srgbClr>
          </a:solidFill>
          <a:ln w="9525">
            <a:solidFill>
              <a:srgbClr val="CC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379117" name="Group 237">
            <a:extLst>
              <a:ext uri="{FF2B5EF4-FFF2-40B4-BE49-F238E27FC236}">
                <a16:creationId xmlns:a16="http://schemas.microsoft.com/office/drawing/2014/main" id="{73117F0B-B3E4-1B38-AEEC-70F5881AFE7D}"/>
              </a:ext>
            </a:extLst>
          </p:cNvPr>
          <p:cNvGraphicFramePr>
            <a:graphicFrameLocks noGrp="1"/>
          </p:cNvGraphicFramePr>
          <p:nvPr/>
        </p:nvGraphicFramePr>
        <p:xfrm>
          <a:off x="5705475" y="1084263"/>
          <a:ext cx="2881313" cy="2571750"/>
        </p:xfrm>
        <a:graphic>
          <a:graphicData uri="http://schemas.openxmlformats.org/drawingml/2006/table">
            <a:tbl>
              <a:tblPr/>
              <a:tblGrid>
                <a:gridCol w="742950">
                  <a:extLst>
                    <a:ext uri="{9D8B030D-6E8A-4147-A177-3AD203B41FA5}">
                      <a16:colId xmlns:a16="http://schemas.microsoft.com/office/drawing/2014/main" val="20000"/>
                    </a:ext>
                  </a:extLst>
                </a:gridCol>
                <a:gridCol w="1108075">
                  <a:extLst>
                    <a:ext uri="{9D8B030D-6E8A-4147-A177-3AD203B41FA5}">
                      <a16:colId xmlns:a16="http://schemas.microsoft.com/office/drawing/2014/main" val="20001"/>
                    </a:ext>
                  </a:extLst>
                </a:gridCol>
                <a:gridCol w="1030288">
                  <a:extLst>
                    <a:ext uri="{9D8B030D-6E8A-4147-A177-3AD203B41FA5}">
                      <a16:colId xmlns:a16="http://schemas.microsoft.com/office/drawing/2014/main" val="20002"/>
                    </a:ext>
                  </a:extLst>
                </a:gridCol>
              </a:tblGrid>
              <a:tr h="322263">
                <a:tc rowSpan="2">
                  <a:txBody>
                    <a:bodyPr/>
                    <a:lstStyle>
                      <a:lvl1pPr marL="469900" indent="-469900" algn="l">
                        <a:spcBef>
                          <a:spcPct val="20000"/>
                        </a:spcBef>
                        <a:buClr>
                          <a:schemeClr val="accent2"/>
                        </a:buClr>
                        <a:buFont typeface="Wingdings" panose="05000000000000000000" pitchFamily="2" charset="2"/>
                        <a:tabLst>
                          <a:tab pos="266700" algn="l"/>
                        </a:tabLst>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tabLst>
                          <a:tab pos="266700" algn="l"/>
                        </a:tabLst>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tabLst>
                          <a:tab pos="266700" algn="l"/>
                        </a:tabLst>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tabLst>
                          <a:tab pos="266700" algn="l"/>
                        </a:tabLst>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tabLst>
                          <a:tab pos="266700" algn="l"/>
                        </a:tabLst>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tabLst>
                          <a:tab pos="266700" algn="l"/>
                        </a:tabLst>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tabLst>
                          <a:tab pos="266700" algn="l"/>
                        </a:tabLst>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tabLst>
                          <a:tab pos="266700" algn="l"/>
                        </a:tabLst>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tabLst>
                          <a:tab pos="266700" algn="l"/>
                        </a:tabLst>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tab pos="266700" algn="l"/>
                        </a:tabLst>
                      </a:pPr>
                      <a:r>
                        <a:rPr kumimoji="0" lang="zh-CN" altLang="en-US"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现态</a:t>
                      </a:r>
                    </a:p>
                  </a:txBody>
                  <a:tcPr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zh-CN" altLang="en-US" sz="2200" b="1" i="0" u="none" strike="noStrike" cap="none" normalizeH="0" baseline="0">
                          <a:ln>
                            <a:noFill/>
                          </a:ln>
                          <a:solidFill>
                            <a:srgbClr val="000099"/>
                          </a:solidFill>
                          <a:effectLst/>
                          <a:latin typeface="Times New Roman" panose="02020603050405020304" pitchFamily="18" charset="0"/>
                          <a:ea typeface="楷体_GB2312" pitchFamily="49" charset="-122"/>
                        </a:rPr>
                        <a:t>次态</a:t>
                      </a:r>
                      <a:r>
                        <a:rPr kumimoji="0" lang="en-US" altLang="zh-CN" sz="2200" b="1" i="0" u="none" strike="noStrike" cap="none" normalizeH="0" baseline="0">
                          <a:ln>
                            <a:noFill/>
                          </a:ln>
                          <a:solidFill>
                            <a:srgbClr val="000099"/>
                          </a:solidFill>
                          <a:effectLst/>
                          <a:latin typeface="Times New Roman" panose="02020603050405020304" pitchFamily="18" charset="0"/>
                          <a:ea typeface="楷体_GB2312" pitchFamily="49" charset="-122"/>
                        </a:rPr>
                        <a:t>/</a:t>
                      </a:r>
                      <a:r>
                        <a:rPr kumimoji="0" lang="zh-CN" altLang="en-US" sz="2200" b="1" i="0" u="none" strike="noStrike" cap="none" normalizeH="0" baseline="0">
                          <a:ln>
                            <a:noFill/>
                          </a:ln>
                          <a:solidFill>
                            <a:srgbClr val="000099"/>
                          </a:solidFill>
                          <a:effectLst/>
                          <a:latin typeface="Times New Roman" panose="02020603050405020304" pitchFamily="18" charset="0"/>
                          <a:ea typeface="楷体_GB2312" pitchFamily="49" charset="-122"/>
                        </a:rPr>
                        <a:t>输出</a:t>
                      </a:r>
                    </a:p>
                  </a:txBody>
                  <a:tcPr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0"/>
                  </a:ext>
                </a:extLst>
              </a:tr>
              <a:tr h="322263">
                <a:tc vMerge="1">
                  <a:txBody>
                    <a:bodyPr/>
                    <a:lstStyle/>
                    <a:p>
                      <a:endParaRPr lang="zh-CN" altLang="en-US"/>
                    </a:p>
                  </a:txBody>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1" i="0" u="none" strike="noStrike" cap="none" normalizeH="0" baseline="0">
                          <a:ln>
                            <a:noFill/>
                          </a:ln>
                          <a:solidFill>
                            <a:srgbClr val="000099"/>
                          </a:solidFill>
                          <a:effectLst/>
                          <a:latin typeface="Times New Roman" panose="02020603050405020304" pitchFamily="18" charset="0"/>
                          <a:ea typeface="楷体_GB2312" pitchFamily="49" charset="-122"/>
                        </a:rPr>
                        <a:t>A=0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1" i="0" u="none" strike="noStrike" cap="none" normalizeH="0" baseline="0">
                          <a:ln>
                            <a:noFill/>
                          </a:ln>
                          <a:solidFill>
                            <a:srgbClr val="000099"/>
                          </a:solidFill>
                          <a:effectLst/>
                          <a:latin typeface="Times New Roman" panose="02020603050405020304" pitchFamily="18" charset="0"/>
                          <a:ea typeface="楷体_GB2312" pitchFamily="49" charset="-122"/>
                        </a:rPr>
                        <a:t>A=1</a:t>
                      </a:r>
                    </a:p>
                  </a:txBody>
                  <a:tcPr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8150">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1" i="0" u="none" strike="noStrike" cap="none" normalizeH="0" baseline="0">
                          <a:ln>
                            <a:noFill/>
                          </a:ln>
                          <a:solidFill>
                            <a:srgbClr val="000099"/>
                          </a:solidFill>
                          <a:effectLst/>
                          <a:latin typeface="Times New Roman" panose="02020603050405020304" pitchFamily="18" charset="0"/>
                          <a:ea typeface="楷体_GB2312" pitchFamily="49" charset="-122"/>
                        </a:rPr>
                        <a:t>a</a:t>
                      </a:r>
                    </a:p>
                  </a:txBody>
                  <a:tcPr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1" i="0" u="none" strike="noStrike" cap="none" normalizeH="0" baseline="0">
                          <a:ln>
                            <a:noFill/>
                          </a:ln>
                          <a:solidFill>
                            <a:srgbClr val="000099"/>
                          </a:solidFill>
                          <a:effectLst/>
                          <a:latin typeface="Times New Roman" panose="02020603050405020304" pitchFamily="18" charset="0"/>
                          <a:ea typeface="楷体_GB2312" pitchFamily="49" charset="-122"/>
                        </a:rPr>
                        <a:t>a</a:t>
                      </a:r>
                      <a:r>
                        <a:rPr kumimoji="0" lang="en-US" altLang="zh-CN" sz="2200" b="1" i="0" u="none" strike="noStrike" cap="none" normalizeH="0" baseline="-30000">
                          <a:ln>
                            <a:noFill/>
                          </a:ln>
                          <a:solidFill>
                            <a:srgbClr val="000099"/>
                          </a:solidFill>
                          <a:effectLst/>
                          <a:latin typeface="Times New Roman" panose="02020603050405020304" pitchFamily="18" charset="0"/>
                          <a:ea typeface="楷体_GB2312" pitchFamily="49" charset="-122"/>
                        </a:rPr>
                        <a:t> </a:t>
                      </a:r>
                      <a:r>
                        <a:rPr kumimoji="0" lang="en-US" altLang="zh-CN" sz="2200" b="1" i="0" u="none" strike="noStrike" cap="none" normalizeH="0" baseline="0">
                          <a:ln>
                            <a:noFill/>
                          </a:ln>
                          <a:solidFill>
                            <a:srgbClr val="000099"/>
                          </a:solidFill>
                          <a:effectLst/>
                          <a:latin typeface="Times New Roman" panose="02020603050405020304" pitchFamily="18" charset="0"/>
                          <a:ea typeface="楷体_GB2312" pitchFamily="49" charset="-122"/>
                        </a:rPr>
                        <a:t>/ 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1" i="0" u="none" strike="noStrike" cap="none" normalizeH="0" baseline="0">
                          <a:ln>
                            <a:noFill/>
                          </a:ln>
                          <a:solidFill>
                            <a:srgbClr val="000099"/>
                          </a:solidFill>
                          <a:effectLst/>
                          <a:latin typeface="Times New Roman" panose="02020603050405020304" pitchFamily="18" charset="0"/>
                          <a:ea typeface="楷体_GB2312" pitchFamily="49" charset="-122"/>
                        </a:rPr>
                        <a:t>b</a:t>
                      </a:r>
                      <a:r>
                        <a:rPr kumimoji="0" lang="en-US" altLang="zh-CN" sz="2200" b="1" i="0" u="none" strike="noStrike" cap="none" normalizeH="0" baseline="-30000">
                          <a:ln>
                            <a:noFill/>
                          </a:ln>
                          <a:solidFill>
                            <a:srgbClr val="000099"/>
                          </a:solidFill>
                          <a:effectLst/>
                          <a:latin typeface="Times New Roman" panose="02020603050405020304" pitchFamily="18" charset="0"/>
                          <a:ea typeface="楷体_GB2312" pitchFamily="49" charset="-122"/>
                        </a:rPr>
                        <a:t> </a:t>
                      </a:r>
                      <a:r>
                        <a:rPr kumimoji="0" lang="en-US" altLang="zh-CN" sz="2200" b="1" i="0" u="none" strike="noStrike" cap="none" normalizeH="0" baseline="0">
                          <a:ln>
                            <a:noFill/>
                          </a:ln>
                          <a:solidFill>
                            <a:srgbClr val="000099"/>
                          </a:solidFill>
                          <a:effectLst/>
                          <a:latin typeface="Times New Roman" panose="02020603050405020304" pitchFamily="18" charset="0"/>
                          <a:ea typeface="楷体_GB2312" pitchFamily="49" charset="-122"/>
                        </a:rPr>
                        <a:t>/ 0</a:t>
                      </a:r>
                    </a:p>
                  </a:txBody>
                  <a:tcPr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2"/>
                  </a:ext>
                </a:extLst>
              </a:tr>
              <a:tr h="322263">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1" i="0" u="none" strike="noStrike" cap="none" normalizeH="0" baseline="0">
                          <a:ln>
                            <a:noFill/>
                          </a:ln>
                          <a:solidFill>
                            <a:srgbClr val="000099"/>
                          </a:solidFill>
                          <a:effectLst/>
                          <a:latin typeface="Times New Roman" panose="02020603050405020304" pitchFamily="18" charset="0"/>
                          <a:ea typeface="楷体_GB2312" pitchFamily="49" charset="-122"/>
                        </a:rPr>
                        <a:t>b</a:t>
                      </a:r>
                    </a:p>
                  </a:txBody>
                  <a:tcPr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1" i="0" u="none" strike="noStrike" cap="none" normalizeH="0" baseline="0">
                          <a:ln>
                            <a:noFill/>
                          </a:ln>
                          <a:solidFill>
                            <a:srgbClr val="000099"/>
                          </a:solidFill>
                          <a:effectLst/>
                          <a:latin typeface="Times New Roman" panose="02020603050405020304" pitchFamily="18" charset="0"/>
                          <a:ea typeface="楷体_GB2312" pitchFamily="49" charset="-122"/>
                        </a:rPr>
                        <a:t>a</a:t>
                      </a:r>
                      <a:r>
                        <a:rPr kumimoji="0" lang="en-US" altLang="zh-CN" sz="2200" b="1" i="0" u="none" strike="noStrike" cap="none" normalizeH="0" baseline="-30000">
                          <a:ln>
                            <a:noFill/>
                          </a:ln>
                          <a:solidFill>
                            <a:srgbClr val="000099"/>
                          </a:solidFill>
                          <a:effectLst/>
                          <a:latin typeface="Times New Roman" panose="02020603050405020304" pitchFamily="18" charset="0"/>
                          <a:ea typeface="楷体_GB2312" pitchFamily="49" charset="-122"/>
                        </a:rPr>
                        <a:t> </a:t>
                      </a:r>
                      <a:r>
                        <a:rPr kumimoji="0" lang="en-US" altLang="zh-CN" sz="2200" b="1" i="0" u="none" strike="noStrike" cap="none" normalizeH="0" baseline="0">
                          <a:ln>
                            <a:noFill/>
                          </a:ln>
                          <a:solidFill>
                            <a:srgbClr val="000099"/>
                          </a:solidFill>
                          <a:effectLst/>
                          <a:latin typeface="Times New Roman" panose="02020603050405020304" pitchFamily="18" charset="0"/>
                          <a:ea typeface="楷体_GB2312" pitchFamily="49" charset="-122"/>
                        </a:rPr>
                        <a:t>/ 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1" i="0" u="none" strike="noStrike" cap="none" normalizeH="0" baseline="0">
                          <a:ln>
                            <a:noFill/>
                          </a:ln>
                          <a:solidFill>
                            <a:srgbClr val="000099"/>
                          </a:solidFill>
                          <a:effectLst/>
                          <a:latin typeface="Times New Roman" panose="02020603050405020304" pitchFamily="18" charset="0"/>
                          <a:ea typeface="楷体_GB2312" pitchFamily="49" charset="-122"/>
                        </a:rPr>
                        <a:t>c</a:t>
                      </a:r>
                      <a:r>
                        <a:rPr kumimoji="0" lang="en-US" altLang="zh-CN" sz="2200" b="1" i="0" u="none" strike="noStrike" cap="none" normalizeH="0" baseline="-30000">
                          <a:ln>
                            <a:noFill/>
                          </a:ln>
                          <a:solidFill>
                            <a:srgbClr val="000099"/>
                          </a:solidFill>
                          <a:effectLst/>
                          <a:latin typeface="Times New Roman" panose="02020603050405020304" pitchFamily="18" charset="0"/>
                          <a:ea typeface="楷体_GB2312" pitchFamily="49" charset="-122"/>
                        </a:rPr>
                        <a:t> </a:t>
                      </a:r>
                      <a:r>
                        <a:rPr kumimoji="0" lang="en-US" altLang="zh-CN" sz="2200" b="1" i="0" u="none" strike="noStrike" cap="none" normalizeH="0" baseline="0">
                          <a:ln>
                            <a:noFill/>
                          </a:ln>
                          <a:solidFill>
                            <a:srgbClr val="000099"/>
                          </a:solidFill>
                          <a:effectLst/>
                          <a:latin typeface="Times New Roman" panose="02020603050405020304" pitchFamily="18" charset="0"/>
                          <a:ea typeface="楷体_GB2312" pitchFamily="49" charset="-122"/>
                        </a:rPr>
                        <a:t>/ 0</a:t>
                      </a:r>
                    </a:p>
                  </a:txBody>
                  <a:tcPr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322263">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1" i="0" u="none" strike="noStrike" cap="none" normalizeH="0" baseline="0">
                          <a:ln>
                            <a:noFill/>
                          </a:ln>
                          <a:solidFill>
                            <a:srgbClr val="000099"/>
                          </a:solidFill>
                          <a:effectLst/>
                          <a:latin typeface="Times New Roman" panose="02020603050405020304" pitchFamily="18" charset="0"/>
                          <a:ea typeface="楷体_GB2312" pitchFamily="49" charset="-122"/>
                        </a:rPr>
                        <a:t>c</a:t>
                      </a:r>
                    </a:p>
                  </a:txBody>
                  <a:tcPr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1" i="0" u="none" strike="noStrike" cap="none" normalizeH="0" baseline="0">
                          <a:ln>
                            <a:noFill/>
                          </a:ln>
                          <a:solidFill>
                            <a:srgbClr val="000099"/>
                          </a:solidFill>
                          <a:effectLst/>
                          <a:latin typeface="Times New Roman" panose="02020603050405020304" pitchFamily="18" charset="0"/>
                          <a:ea typeface="楷体_GB2312" pitchFamily="49" charset="-122"/>
                        </a:rPr>
                        <a:t>d/ 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1" i="0" u="none" strike="noStrike" cap="none" normalizeH="0" baseline="0">
                          <a:ln>
                            <a:noFill/>
                          </a:ln>
                          <a:solidFill>
                            <a:srgbClr val="000099"/>
                          </a:solidFill>
                          <a:effectLst/>
                          <a:latin typeface="Times New Roman" panose="02020603050405020304" pitchFamily="18" charset="0"/>
                          <a:ea typeface="楷体_GB2312" pitchFamily="49" charset="-122"/>
                        </a:rPr>
                        <a:t>c/ 0</a:t>
                      </a:r>
                    </a:p>
                  </a:txBody>
                  <a:tcPr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4"/>
                  </a:ext>
                </a:extLst>
              </a:tr>
              <a:tr h="404813">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1" i="0" u="none" strike="noStrike" cap="none" normalizeH="0" baseline="0">
                          <a:ln>
                            <a:noFill/>
                          </a:ln>
                          <a:solidFill>
                            <a:srgbClr val="000099"/>
                          </a:solidFill>
                          <a:effectLst/>
                          <a:latin typeface="Times New Roman" panose="02020603050405020304" pitchFamily="18" charset="0"/>
                          <a:ea typeface="楷体_GB2312" pitchFamily="49" charset="-122"/>
                        </a:rPr>
                        <a:t>d</a:t>
                      </a:r>
                    </a:p>
                  </a:txBody>
                  <a:tcPr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1" i="0" u="none" strike="noStrike" cap="none" normalizeH="0" baseline="0">
                          <a:ln>
                            <a:noFill/>
                          </a:ln>
                          <a:solidFill>
                            <a:srgbClr val="000099"/>
                          </a:solidFill>
                          <a:effectLst/>
                          <a:latin typeface="Times New Roman" panose="02020603050405020304" pitchFamily="18" charset="0"/>
                          <a:ea typeface="楷体_GB2312" pitchFamily="49" charset="-122"/>
                        </a:rPr>
                        <a:t>a/ 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1" i="0" u="none" strike="noStrike" cap="none" normalizeH="0" baseline="0">
                          <a:ln>
                            <a:noFill/>
                          </a:ln>
                          <a:solidFill>
                            <a:srgbClr val="000099"/>
                          </a:solidFill>
                          <a:effectLst/>
                          <a:latin typeface="Times New Roman" panose="02020603050405020304" pitchFamily="18" charset="0"/>
                          <a:ea typeface="楷体_GB2312" pitchFamily="49" charset="-122"/>
                        </a:rPr>
                        <a:t>b/ 0</a:t>
                      </a:r>
                    </a:p>
                  </a:txBody>
                  <a:tcPr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378973" name="AutoShape 93">
            <a:extLst>
              <a:ext uri="{FF2B5EF4-FFF2-40B4-BE49-F238E27FC236}">
                <a16:creationId xmlns:a16="http://schemas.microsoft.com/office/drawing/2014/main" id="{0EB16C3A-0F4B-A3B7-3439-2C3B4C3094DE}"/>
              </a:ext>
            </a:extLst>
          </p:cNvPr>
          <p:cNvSpPr>
            <a:spLocks noChangeArrowheads="1"/>
          </p:cNvSpPr>
          <p:nvPr/>
        </p:nvSpPr>
        <p:spPr bwMode="auto">
          <a:xfrm>
            <a:off x="7023100" y="3775075"/>
            <a:ext cx="393700" cy="482600"/>
          </a:xfrm>
          <a:prstGeom prst="downArrow">
            <a:avLst>
              <a:gd name="adj1" fmla="val 50000"/>
              <a:gd name="adj2" fmla="val 30645"/>
            </a:avLst>
          </a:prstGeom>
          <a:solidFill>
            <a:srgbClr val="CC3399">
              <a:alpha val="38039"/>
            </a:srgbClr>
          </a:solidFill>
          <a:ln w="9525">
            <a:solidFill>
              <a:srgbClr val="CC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379118" name="Group 238">
            <a:extLst>
              <a:ext uri="{FF2B5EF4-FFF2-40B4-BE49-F238E27FC236}">
                <a16:creationId xmlns:a16="http://schemas.microsoft.com/office/drawing/2014/main" id="{66C79D00-0A70-6C2F-79B4-7F5C172D06B3}"/>
              </a:ext>
            </a:extLst>
          </p:cNvPr>
          <p:cNvGraphicFramePr>
            <a:graphicFrameLocks noGrp="1"/>
          </p:cNvGraphicFramePr>
          <p:nvPr/>
        </p:nvGraphicFramePr>
        <p:xfrm>
          <a:off x="5513388" y="4343400"/>
          <a:ext cx="3060700" cy="2174876"/>
        </p:xfrm>
        <a:graphic>
          <a:graphicData uri="http://schemas.openxmlformats.org/drawingml/2006/table">
            <a:tbl>
              <a:tblPr/>
              <a:tblGrid>
                <a:gridCol w="781050">
                  <a:extLst>
                    <a:ext uri="{9D8B030D-6E8A-4147-A177-3AD203B41FA5}">
                      <a16:colId xmlns:a16="http://schemas.microsoft.com/office/drawing/2014/main" val="20000"/>
                    </a:ext>
                  </a:extLst>
                </a:gridCol>
                <a:gridCol w="1109662">
                  <a:extLst>
                    <a:ext uri="{9D8B030D-6E8A-4147-A177-3AD203B41FA5}">
                      <a16:colId xmlns:a16="http://schemas.microsoft.com/office/drawing/2014/main" val="20001"/>
                    </a:ext>
                  </a:extLst>
                </a:gridCol>
                <a:gridCol w="1169988">
                  <a:extLst>
                    <a:ext uri="{9D8B030D-6E8A-4147-A177-3AD203B41FA5}">
                      <a16:colId xmlns:a16="http://schemas.microsoft.com/office/drawing/2014/main" val="20002"/>
                    </a:ext>
                  </a:extLst>
                </a:gridCol>
              </a:tblGrid>
              <a:tr h="431800">
                <a:tc rowSpan="2">
                  <a:txBody>
                    <a:bodyPr/>
                    <a:lstStyle>
                      <a:lvl1pPr algn="l">
                        <a:spcBef>
                          <a:spcPct val="20000"/>
                        </a:spcBef>
                        <a:buClr>
                          <a:schemeClr val="accent2"/>
                        </a:buClr>
                        <a:buFont typeface="Wingdings" panose="05000000000000000000" pitchFamily="2" charset="2"/>
                        <a:tabLst>
                          <a:tab pos="266700" algn="l"/>
                        </a:tabLst>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tabLst>
                          <a:tab pos="266700" algn="l"/>
                        </a:tabLst>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tabLst>
                          <a:tab pos="266700" algn="l"/>
                        </a:tabLst>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tabLst>
                          <a:tab pos="266700" algn="l"/>
                        </a:tabLst>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tabLst>
                          <a:tab pos="266700" algn="l"/>
                        </a:tabLst>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tabLst>
                          <a:tab pos="266700" algn="l"/>
                        </a:tabLst>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tabLst>
                          <a:tab pos="266700" algn="l"/>
                        </a:tabLst>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tabLst>
                          <a:tab pos="266700" algn="l"/>
                        </a:tabLst>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tabLst>
                          <a:tab pos="266700" algn="l"/>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tab pos="266700" algn="l"/>
                        </a:tabLst>
                      </a:pPr>
                      <a:r>
                        <a:rPr kumimoji="0" lang="zh-CN" altLang="en-US"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现态</a:t>
                      </a:r>
                      <a:endParaRPr kumimoji="0" lang="zh-CN" altLang="en-US" sz="39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zh-CN" altLang="en-US" sz="2000" b="1" i="0" u="none" strike="noStrike" cap="none" normalizeH="0" baseline="0">
                          <a:ln>
                            <a:noFill/>
                          </a:ln>
                          <a:solidFill>
                            <a:srgbClr val="000099"/>
                          </a:solidFill>
                          <a:effectLst/>
                          <a:latin typeface="Times New Roman" panose="02020603050405020304" pitchFamily="18" charset="0"/>
                          <a:ea typeface="楷体_GB2312" pitchFamily="49" charset="-122"/>
                        </a:rPr>
                        <a:t>次态／输出</a:t>
                      </a:r>
                      <a:endParaRPr kumimoji="0" lang="zh-CN" altLang="en-US" sz="3900" b="1" i="0" u="none" strike="noStrike" cap="none" normalizeH="0" baseline="0">
                        <a:ln>
                          <a:noFill/>
                        </a:ln>
                        <a:solidFill>
                          <a:srgbClr val="000099"/>
                        </a:solidFill>
                        <a:effectLst/>
                        <a:latin typeface="Times New Roman" panose="02020603050405020304" pitchFamily="18" charset="0"/>
                        <a:ea typeface="楷体_GB2312"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extLst>
                  <a:ext uri="{0D108BD9-81ED-4DB2-BD59-A6C34878D82A}">
                    <a16:rowId xmlns:a16="http://schemas.microsoft.com/office/drawing/2014/main" val="10000"/>
                  </a:ext>
                </a:extLst>
              </a:tr>
              <a:tr h="431800">
                <a:tc vMerge="1">
                  <a:txBody>
                    <a:bodyPr/>
                    <a:lstStyle/>
                    <a:p>
                      <a:endParaRPr lang="zh-CN" altLang="en-US"/>
                    </a:p>
                  </a:txBody>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1" i="0" u="none" strike="noStrike" cap="none" normalizeH="0" baseline="0">
                          <a:ln>
                            <a:noFill/>
                          </a:ln>
                          <a:solidFill>
                            <a:srgbClr val="000099"/>
                          </a:solidFill>
                          <a:effectLst/>
                          <a:latin typeface="Times New Roman" panose="02020603050405020304" pitchFamily="18" charset="0"/>
                          <a:ea typeface="楷体_GB2312" pitchFamily="49" charset="-122"/>
                        </a:rPr>
                        <a:t>A=0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1" i="0" u="none" strike="noStrike" cap="none" normalizeH="0" baseline="0">
                          <a:ln>
                            <a:noFill/>
                          </a:ln>
                          <a:solidFill>
                            <a:srgbClr val="000099"/>
                          </a:solidFill>
                          <a:effectLst/>
                          <a:latin typeface="Times New Roman" panose="02020603050405020304" pitchFamily="18" charset="0"/>
                          <a:ea typeface="楷体_GB2312" pitchFamily="49" charset="-122"/>
                        </a:rPr>
                        <a:t>A=1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30213">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1" i="0" u="none" strike="noStrike" cap="none" normalizeH="0" baseline="0">
                          <a:ln>
                            <a:noFill/>
                          </a:ln>
                          <a:solidFill>
                            <a:srgbClr val="000099"/>
                          </a:solidFill>
                          <a:effectLst/>
                          <a:latin typeface="Times New Roman" panose="02020603050405020304" pitchFamily="18" charset="0"/>
                          <a:ea typeface="楷体_GB2312" pitchFamily="49" charset="-122"/>
                        </a:rPr>
                        <a:t>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1" i="0" u="none" strike="noStrike" cap="none" normalizeH="0" baseline="0">
                          <a:ln>
                            <a:noFill/>
                          </a:ln>
                          <a:solidFill>
                            <a:srgbClr val="000099"/>
                          </a:solidFill>
                          <a:effectLst/>
                          <a:latin typeface="Times New Roman" panose="02020603050405020304" pitchFamily="18" charset="0"/>
                          <a:ea typeface="楷体_GB2312" pitchFamily="49" charset="-122"/>
                        </a:rPr>
                        <a:t>a/ 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1" i="0" u="none" strike="noStrike" cap="none" normalizeH="0" baseline="0">
                          <a:ln>
                            <a:noFill/>
                          </a:ln>
                          <a:solidFill>
                            <a:srgbClr val="000099"/>
                          </a:solidFill>
                          <a:effectLst/>
                          <a:latin typeface="Times New Roman" panose="02020603050405020304" pitchFamily="18" charset="0"/>
                          <a:ea typeface="楷体_GB2312" pitchFamily="49" charset="-122"/>
                        </a:rPr>
                        <a:t>b</a:t>
                      </a:r>
                      <a:r>
                        <a:rPr kumimoji="0" lang="en-US" altLang="zh-CN" sz="2200" b="1" i="0" u="none" strike="noStrike" cap="none" normalizeH="0" baseline="-30000">
                          <a:ln>
                            <a:noFill/>
                          </a:ln>
                          <a:solidFill>
                            <a:srgbClr val="000099"/>
                          </a:solidFill>
                          <a:effectLst/>
                          <a:latin typeface="Times New Roman" panose="02020603050405020304" pitchFamily="18" charset="0"/>
                          <a:ea typeface="楷体_GB2312" pitchFamily="49" charset="-122"/>
                        </a:rPr>
                        <a:t> </a:t>
                      </a:r>
                      <a:r>
                        <a:rPr kumimoji="0" lang="en-US" altLang="zh-CN" sz="2200" b="1" i="0" u="none" strike="noStrike" cap="none" normalizeH="0" baseline="0">
                          <a:ln>
                            <a:noFill/>
                          </a:ln>
                          <a:solidFill>
                            <a:srgbClr val="000099"/>
                          </a:solidFill>
                          <a:effectLst/>
                          <a:latin typeface="Times New Roman" panose="02020603050405020304" pitchFamily="18" charset="0"/>
                          <a:ea typeface="楷体_GB2312" pitchFamily="49"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31800">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1" i="0" u="none" strike="noStrike" cap="none" normalizeH="0" baseline="0">
                          <a:ln>
                            <a:noFill/>
                          </a:ln>
                          <a:solidFill>
                            <a:srgbClr val="000099"/>
                          </a:solidFill>
                          <a:effectLst/>
                          <a:latin typeface="Times New Roman" panose="02020603050405020304" pitchFamily="18" charset="0"/>
                          <a:ea typeface="楷体_GB2312" pitchFamily="49" charset="-122"/>
                        </a:rPr>
                        <a:t>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1" i="0" u="none" strike="noStrike" cap="none" normalizeH="0" baseline="0">
                          <a:ln>
                            <a:noFill/>
                          </a:ln>
                          <a:solidFill>
                            <a:srgbClr val="000099"/>
                          </a:solidFill>
                          <a:effectLst/>
                          <a:latin typeface="Times New Roman" panose="02020603050405020304" pitchFamily="18" charset="0"/>
                          <a:ea typeface="楷体_GB2312" pitchFamily="49" charset="-122"/>
                        </a:rPr>
                        <a:t>a</a:t>
                      </a:r>
                      <a:r>
                        <a:rPr kumimoji="0" lang="en-US" altLang="zh-CN" sz="2200" b="1" i="0" u="none" strike="noStrike" cap="none" normalizeH="0" baseline="-30000">
                          <a:ln>
                            <a:noFill/>
                          </a:ln>
                          <a:solidFill>
                            <a:srgbClr val="000099"/>
                          </a:solidFill>
                          <a:effectLst/>
                          <a:latin typeface="Times New Roman" panose="02020603050405020304" pitchFamily="18" charset="0"/>
                          <a:ea typeface="楷体_GB2312" pitchFamily="49" charset="-122"/>
                        </a:rPr>
                        <a:t> </a:t>
                      </a:r>
                      <a:r>
                        <a:rPr kumimoji="0" lang="en-US" altLang="zh-CN" sz="2200" b="1" i="0" u="none" strike="noStrike" cap="none" normalizeH="0" baseline="0">
                          <a:ln>
                            <a:noFill/>
                          </a:ln>
                          <a:solidFill>
                            <a:srgbClr val="000099"/>
                          </a:solidFill>
                          <a:effectLst/>
                          <a:latin typeface="Times New Roman" panose="02020603050405020304" pitchFamily="18" charset="0"/>
                          <a:ea typeface="楷体_GB2312" pitchFamily="49" charset="-122"/>
                        </a:rPr>
                        <a:t>/ 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1" i="0" u="none" strike="noStrike" cap="none" normalizeH="0" baseline="0">
                          <a:ln>
                            <a:noFill/>
                          </a:ln>
                          <a:solidFill>
                            <a:srgbClr val="000099"/>
                          </a:solidFill>
                          <a:effectLst/>
                          <a:latin typeface="Times New Roman" panose="02020603050405020304" pitchFamily="18" charset="0"/>
                          <a:ea typeface="楷体_GB2312" pitchFamily="49" charset="-122"/>
                        </a:rPr>
                        <a:t>c/0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449263">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1" i="0" u="none" strike="noStrike" cap="none" normalizeH="0" baseline="0">
                          <a:ln>
                            <a:noFill/>
                          </a:ln>
                          <a:solidFill>
                            <a:srgbClr val="000099"/>
                          </a:solidFill>
                          <a:effectLst/>
                          <a:latin typeface="Times New Roman" panose="02020603050405020304" pitchFamily="18" charset="0"/>
                          <a:ea typeface="楷体_GB2312" pitchFamily="49" charset="-122"/>
                        </a:rPr>
                        <a:t>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1" i="0" u="none" strike="noStrike" cap="none" normalizeH="0" baseline="0">
                          <a:ln>
                            <a:noFill/>
                          </a:ln>
                          <a:solidFill>
                            <a:srgbClr val="000099"/>
                          </a:solidFill>
                          <a:effectLst/>
                          <a:latin typeface="Times New Roman" panose="02020603050405020304" pitchFamily="18" charset="0"/>
                          <a:ea typeface="楷体_GB2312" pitchFamily="49" charset="-122"/>
                        </a:rPr>
                        <a:t>a/1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1" i="0" u="none" strike="noStrike" cap="none" normalizeH="0" baseline="0">
                          <a:ln>
                            <a:noFill/>
                          </a:ln>
                          <a:solidFill>
                            <a:srgbClr val="000099"/>
                          </a:solidFill>
                          <a:effectLst/>
                          <a:latin typeface="Times New Roman" panose="02020603050405020304" pitchFamily="18" charset="0"/>
                          <a:ea typeface="楷体_GB2312" pitchFamily="49" charset="-122"/>
                        </a:rPr>
                        <a:t>c</a:t>
                      </a:r>
                      <a:r>
                        <a:rPr kumimoji="0" lang="en-US" altLang="zh-CN" sz="2200" b="1" i="0" u="none" strike="noStrike" cap="none" normalizeH="0" baseline="-30000">
                          <a:ln>
                            <a:noFill/>
                          </a:ln>
                          <a:solidFill>
                            <a:srgbClr val="000099"/>
                          </a:solidFill>
                          <a:effectLst/>
                          <a:latin typeface="Times New Roman" panose="02020603050405020304" pitchFamily="18" charset="0"/>
                          <a:ea typeface="楷体_GB2312" pitchFamily="49" charset="-122"/>
                        </a:rPr>
                        <a:t> </a:t>
                      </a:r>
                      <a:r>
                        <a:rPr kumimoji="0" lang="en-US" altLang="zh-CN" sz="2200" b="1" i="0" u="none" strike="noStrike" cap="none" normalizeH="0" baseline="0">
                          <a:ln>
                            <a:noFill/>
                          </a:ln>
                          <a:solidFill>
                            <a:srgbClr val="000099"/>
                          </a:solidFill>
                          <a:effectLst/>
                          <a:latin typeface="Times New Roman" panose="02020603050405020304" pitchFamily="18" charset="0"/>
                          <a:ea typeface="楷体_GB2312" pitchFamily="49"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grpSp>
        <p:nvGrpSpPr>
          <p:cNvPr id="378998" name="Group 118">
            <a:extLst>
              <a:ext uri="{FF2B5EF4-FFF2-40B4-BE49-F238E27FC236}">
                <a16:creationId xmlns:a16="http://schemas.microsoft.com/office/drawing/2014/main" id="{D865D799-5363-DA8C-FBF4-CDAE65107C59}"/>
              </a:ext>
            </a:extLst>
          </p:cNvPr>
          <p:cNvGrpSpPr>
            <a:grpSpLocks/>
          </p:cNvGrpSpPr>
          <p:nvPr/>
        </p:nvGrpSpPr>
        <p:grpSpPr bwMode="auto">
          <a:xfrm>
            <a:off x="971550" y="4446588"/>
            <a:ext cx="3182938" cy="2411412"/>
            <a:chOff x="331" y="2552"/>
            <a:chExt cx="2005" cy="1519"/>
          </a:xfrm>
        </p:grpSpPr>
        <p:grpSp>
          <p:nvGrpSpPr>
            <p:cNvPr id="54332" name="Group 119">
              <a:extLst>
                <a:ext uri="{FF2B5EF4-FFF2-40B4-BE49-F238E27FC236}">
                  <a16:creationId xmlns:a16="http://schemas.microsoft.com/office/drawing/2014/main" id="{72C430A6-9725-20A8-87CF-7B51B104E646}"/>
                </a:ext>
              </a:extLst>
            </p:cNvPr>
            <p:cNvGrpSpPr>
              <a:grpSpLocks/>
            </p:cNvGrpSpPr>
            <p:nvPr/>
          </p:nvGrpSpPr>
          <p:grpSpPr bwMode="auto">
            <a:xfrm>
              <a:off x="714" y="2819"/>
              <a:ext cx="358" cy="366"/>
              <a:chOff x="816" y="2620"/>
              <a:chExt cx="358" cy="366"/>
            </a:xfrm>
          </p:grpSpPr>
          <p:sp>
            <p:nvSpPr>
              <p:cNvPr id="54359" name="Freeform 120">
                <a:extLst>
                  <a:ext uri="{FF2B5EF4-FFF2-40B4-BE49-F238E27FC236}">
                    <a16:creationId xmlns:a16="http://schemas.microsoft.com/office/drawing/2014/main" id="{C075DC99-47CA-58AB-77BD-3AD56B8A14F3}"/>
                  </a:ext>
                </a:extLst>
              </p:cNvPr>
              <p:cNvSpPr>
                <a:spLocks/>
              </p:cNvSpPr>
              <p:nvPr/>
            </p:nvSpPr>
            <p:spPr bwMode="auto">
              <a:xfrm>
                <a:off x="816" y="2620"/>
                <a:ext cx="358" cy="366"/>
              </a:xfrm>
              <a:custGeom>
                <a:avLst/>
                <a:gdLst>
                  <a:gd name="T0" fmla="*/ 53 w 358"/>
                  <a:gd name="T1" fmla="*/ 51 h 366"/>
                  <a:gd name="T2" fmla="*/ 30 w 358"/>
                  <a:gd name="T3" fmla="*/ 81 h 366"/>
                  <a:gd name="T4" fmla="*/ 12 w 358"/>
                  <a:gd name="T5" fmla="*/ 114 h 366"/>
                  <a:gd name="T6" fmla="*/ 2 w 358"/>
                  <a:gd name="T7" fmla="*/ 147 h 366"/>
                  <a:gd name="T8" fmla="*/ 0 w 358"/>
                  <a:gd name="T9" fmla="*/ 182 h 366"/>
                  <a:gd name="T10" fmla="*/ 2 w 358"/>
                  <a:gd name="T11" fmla="*/ 217 h 366"/>
                  <a:gd name="T12" fmla="*/ 12 w 358"/>
                  <a:gd name="T13" fmla="*/ 252 h 366"/>
                  <a:gd name="T14" fmla="*/ 30 w 358"/>
                  <a:gd name="T15" fmla="*/ 284 h 366"/>
                  <a:gd name="T16" fmla="*/ 53 w 358"/>
                  <a:gd name="T17" fmla="*/ 313 h 366"/>
                  <a:gd name="T18" fmla="*/ 81 w 358"/>
                  <a:gd name="T19" fmla="*/ 335 h 366"/>
                  <a:gd name="T20" fmla="*/ 113 w 358"/>
                  <a:gd name="T21" fmla="*/ 352 h 366"/>
                  <a:gd name="T22" fmla="*/ 146 w 358"/>
                  <a:gd name="T23" fmla="*/ 362 h 366"/>
                  <a:gd name="T24" fmla="*/ 180 w 358"/>
                  <a:gd name="T25" fmla="*/ 366 h 366"/>
                  <a:gd name="T26" fmla="*/ 215 w 358"/>
                  <a:gd name="T27" fmla="*/ 362 h 366"/>
                  <a:gd name="T28" fmla="*/ 247 w 358"/>
                  <a:gd name="T29" fmla="*/ 352 h 366"/>
                  <a:gd name="T30" fmla="*/ 277 w 358"/>
                  <a:gd name="T31" fmla="*/ 335 h 366"/>
                  <a:gd name="T32" fmla="*/ 306 w 358"/>
                  <a:gd name="T33" fmla="*/ 313 h 366"/>
                  <a:gd name="T34" fmla="*/ 330 w 358"/>
                  <a:gd name="T35" fmla="*/ 284 h 366"/>
                  <a:gd name="T36" fmla="*/ 346 w 358"/>
                  <a:gd name="T37" fmla="*/ 252 h 366"/>
                  <a:gd name="T38" fmla="*/ 356 w 358"/>
                  <a:gd name="T39" fmla="*/ 217 h 366"/>
                  <a:gd name="T40" fmla="*/ 358 w 358"/>
                  <a:gd name="T41" fmla="*/ 182 h 366"/>
                  <a:gd name="T42" fmla="*/ 356 w 358"/>
                  <a:gd name="T43" fmla="*/ 147 h 366"/>
                  <a:gd name="T44" fmla="*/ 346 w 358"/>
                  <a:gd name="T45" fmla="*/ 114 h 366"/>
                  <a:gd name="T46" fmla="*/ 330 w 358"/>
                  <a:gd name="T47" fmla="*/ 81 h 366"/>
                  <a:gd name="T48" fmla="*/ 306 w 358"/>
                  <a:gd name="T49" fmla="*/ 51 h 366"/>
                  <a:gd name="T50" fmla="*/ 277 w 358"/>
                  <a:gd name="T51" fmla="*/ 29 h 366"/>
                  <a:gd name="T52" fmla="*/ 247 w 358"/>
                  <a:gd name="T53" fmla="*/ 12 h 366"/>
                  <a:gd name="T54" fmla="*/ 215 w 358"/>
                  <a:gd name="T55" fmla="*/ 2 h 366"/>
                  <a:gd name="T56" fmla="*/ 180 w 358"/>
                  <a:gd name="T57" fmla="*/ 0 h 366"/>
                  <a:gd name="T58" fmla="*/ 146 w 358"/>
                  <a:gd name="T59" fmla="*/ 2 h 366"/>
                  <a:gd name="T60" fmla="*/ 113 w 358"/>
                  <a:gd name="T61" fmla="*/ 12 h 366"/>
                  <a:gd name="T62" fmla="*/ 81 w 358"/>
                  <a:gd name="T63" fmla="*/ 29 h 366"/>
                  <a:gd name="T64" fmla="*/ 53 w 358"/>
                  <a:gd name="T65" fmla="*/ 51 h 36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58" h="366">
                    <a:moveTo>
                      <a:pt x="53" y="51"/>
                    </a:moveTo>
                    <a:lnTo>
                      <a:pt x="30" y="81"/>
                    </a:lnTo>
                    <a:lnTo>
                      <a:pt x="12" y="114"/>
                    </a:lnTo>
                    <a:lnTo>
                      <a:pt x="2" y="147"/>
                    </a:lnTo>
                    <a:lnTo>
                      <a:pt x="0" y="182"/>
                    </a:lnTo>
                    <a:lnTo>
                      <a:pt x="2" y="217"/>
                    </a:lnTo>
                    <a:lnTo>
                      <a:pt x="12" y="252"/>
                    </a:lnTo>
                    <a:lnTo>
                      <a:pt x="30" y="284"/>
                    </a:lnTo>
                    <a:lnTo>
                      <a:pt x="53" y="313"/>
                    </a:lnTo>
                    <a:lnTo>
                      <a:pt x="81" y="335"/>
                    </a:lnTo>
                    <a:lnTo>
                      <a:pt x="113" y="352"/>
                    </a:lnTo>
                    <a:lnTo>
                      <a:pt x="146" y="362"/>
                    </a:lnTo>
                    <a:lnTo>
                      <a:pt x="180" y="366"/>
                    </a:lnTo>
                    <a:lnTo>
                      <a:pt x="215" y="362"/>
                    </a:lnTo>
                    <a:lnTo>
                      <a:pt x="247" y="352"/>
                    </a:lnTo>
                    <a:lnTo>
                      <a:pt x="277" y="335"/>
                    </a:lnTo>
                    <a:lnTo>
                      <a:pt x="306" y="313"/>
                    </a:lnTo>
                    <a:lnTo>
                      <a:pt x="330" y="284"/>
                    </a:lnTo>
                    <a:lnTo>
                      <a:pt x="346" y="252"/>
                    </a:lnTo>
                    <a:lnTo>
                      <a:pt x="356" y="217"/>
                    </a:lnTo>
                    <a:lnTo>
                      <a:pt x="358" y="182"/>
                    </a:lnTo>
                    <a:lnTo>
                      <a:pt x="356" y="147"/>
                    </a:lnTo>
                    <a:lnTo>
                      <a:pt x="346" y="114"/>
                    </a:lnTo>
                    <a:lnTo>
                      <a:pt x="330" y="81"/>
                    </a:lnTo>
                    <a:lnTo>
                      <a:pt x="306" y="51"/>
                    </a:lnTo>
                    <a:lnTo>
                      <a:pt x="277" y="29"/>
                    </a:lnTo>
                    <a:lnTo>
                      <a:pt x="247" y="12"/>
                    </a:lnTo>
                    <a:lnTo>
                      <a:pt x="215" y="2"/>
                    </a:lnTo>
                    <a:lnTo>
                      <a:pt x="180" y="0"/>
                    </a:lnTo>
                    <a:lnTo>
                      <a:pt x="146" y="2"/>
                    </a:lnTo>
                    <a:lnTo>
                      <a:pt x="113" y="12"/>
                    </a:lnTo>
                    <a:lnTo>
                      <a:pt x="81" y="29"/>
                    </a:lnTo>
                    <a:lnTo>
                      <a:pt x="53" y="51"/>
                    </a:lnTo>
                    <a:close/>
                  </a:path>
                </a:pathLst>
              </a:custGeom>
              <a:solidFill>
                <a:srgbClr val="FFFFFF"/>
              </a:solidFill>
              <a:ln w="38100" cmpd="sng">
                <a:solidFill>
                  <a:schemeClr val="tx2"/>
                </a:solidFill>
                <a:prstDash val="solid"/>
                <a:round/>
                <a:headEnd/>
                <a:tailEnd/>
              </a:ln>
            </p:spPr>
            <p:txBody>
              <a:bodyPr/>
              <a:lstStyle/>
              <a:p>
                <a:endParaRPr lang="zh-CN" altLang="en-US"/>
              </a:p>
            </p:txBody>
          </p:sp>
          <p:sp>
            <p:nvSpPr>
              <p:cNvPr id="54360" name="Rectangle 121">
                <a:extLst>
                  <a:ext uri="{FF2B5EF4-FFF2-40B4-BE49-F238E27FC236}">
                    <a16:creationId xmlns:a16="http://schemas.microsoft.com/office/drawing/2014/main" id="{14026875-5B51-A1C7-888D-0E7395D16284}"/>
                  </a:ext>
                </a:extLst>
              </p:cNvPr>
              <p:cNvSpPr>
                <a:spLocks noChangeArrowheads="1"/>
              </p:cNvSpPr>
              <p:nvPr/>
            </p:nvSpPr>
            <p:spPr bwMode="auto">
              <a:xfrm>
                <a:off x="873" y="2692"/>
                <a:ext cx="245"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a:r>
                  <a:rPr lang="en-US" altLang="zh-CN" sz="2300">
                    <a:solidFill>
                      <a:schemeClr val="tx2"/>
                    </a:solidFill>
                    <a:latin typeface="Times New Roman" panose="02020603050405020304" pitchFamily="18" charset="0"/>
                  </a:rPr>
                  <a:t>a</a:t>
                </a:r>
                <a:endParaRPr lang="en-US" altLang="zh-CN" sz="2300" baseline="-25000">
                  <a:solidFill>
                    <a:schemeClr val="tx2"/>
                  </a:solidFill>
                  <a:latin typeface="Times New Roman" panose="02020603050405020304" pitchFamily="18" charset="0"/>
                </a:endParaRPr>
              </a:p>
            </p:txBody>
          </p:sp>
        </p:grpSp>
        <p:grpSp>
          <p:nvGrpSpPr>
            <p:cNvPr id="54333" name="Group 122">
              <a:extLst>
                <a:ext uri="{FF2B5EF4-FFF2-40B4-BE49-F238E27FC236}">
                  <a16:creationId xmlns:a16="http://schemas.microsoft.com/office/drawing/2014/main" id="{D02A6F1E-A96D-9E3A-E98B-A6C46440743D}"/>
                </a:ext>
              </a:extLst>
            </p:cNvPr>
            <p:cNvGrpSpPr>
              <a:grpSpLocks/>
            </p:cNvGrpSpPr>
            <p:nvPr/>
          </p:nvGrpSpPr>
          <p:grpSpPr bwMode="auto">
            <a:xfrm>
              <a:off x="1608" y="2819"/>
              <a:ext cx="358" cy="366"/>
              <a:chOff x="816" y="2620"/>
              <a:chExt cx="358" cy="366"/>
            </a:xfrm>
          </p:grpSpPr>
          <p:sp>
            <p:nvSpPr>
              <p:cNvPr id="54357" name="Freeform 123">
                <a:extLst>
                  <a:ext uri="{FF2B5EF4-FFF2-40B4-BE49-F238E27FC236}">
                    <a16:creationId xmlns:a16="http://schemas.microsoft.com/office/drawing/2014/main" id="{10C86003-3D3D-16D0-755C-7D72A7D76282}"/>
                  </a:ext>
                </a:extLst>
              </p:cNvPr>
              <p:cNvSpPr>
                <a:spLocks/>
              </p:cNvSpPr>
              <p:nvPr/>
            </p:nvSpPr>
            <p:spPr bwMode="auto">
              <a:xfrm>
                <a:off x="816" y="2620"/>
                <a:ext cx="358" cy="366"/>
              </a:xfrm>
              <a:custGeom>
                <a:avLst/>
                <a:gdLst>
                  <a:gd name="T0" fmla="*/ 53 w 358"/>
                  <a:gd name="T1" fmla="*/ 51 h 366"/>
                  <a:gd name="T2" fmla="*/ 30 w 358"/>
                  <a:gd name="T3" fmla="*/ 81 h 366"/>
                  <a:gd name="T4" fmla="*/ 12 w 358"/>
                  <a:gd name="T5" fmla="*/ 114 h 366"/>
                  <a:gd name="T6" fmla="*/ 2 w 358"/>
                  <a:gd name="T7" fmla="*/ 147 h 366"/>
                  <a:gd name="T8" fmla="*/ 0 w 358"/>
                  <a:gd name="T9" fmla="*/ 182 h 366"/>
                  <a:gd name="T10" fmla="*/ 2 w 358"/>
                  <a:gd name="T11" fmla="*/ 217 h 366"/>
                  <a:gd name="T12" fmla="*/ 12 w 358"/>
                  <a:gd name="T13" fmla="*/ 252 h 366"/>
                  <a:gd name="T14" fmla="*/ 30 w 358"/>
                  <a:gd name="T15" fmla="*/ 284 h 366"/>
                  <a:gd name="T16" fmla="*/ 53 w 358"/>
                  <a:gd name="T17" fmla="*/ 313 h 366"/>
                  <a:gd name="T18" fmla="*/ 81 w 358"/>
                  <a:gd name="T19" fmla="*/ 335 h 366"/>
                  <a:gd name="T20" fmla="*/ 113 w 358"/>
                  <a:gd name="T21" fmla="*/ 352 h 366"/>
                  <a:gd name="T22" fmla="*/ 146 w 358"/>
                  <a:gd name="T23" fmla="*/ 362 h 366"/>
                  <a:gd name="T24" fmla="*/ 180 w 358"/>
                  <a:gd name="T25" fmla="*/ 366 h 366"/>
                  <a:gd name="T26" fmla="*/ 215 w 358"/>
                  <a:gd name="T27" fmla="*/ 362 h 366"/>
                  <a:gd name="T28" fmla="*/ 247 w 358"/>
                  <a:gd name="T29" fmla="*/ 352 h 366"/>
                  <a:gd name="T30" fmla="*/ 277 w 358"/>
                  <a:gd name="T31" fmla="*/ 335 h 366"/>
                  <a:gd name="T32" fmla="*/ 306 w 358"/>
                  <a:gd name="T33" fmla="*/ 313 h 366"/>
                  <a:gd name="T34" fmla="*/ 330 w 358"/>
                  <a:gd name="T35" fmla="*/ 284 h 366"/>
                  <a:gd name="T36" fmla="*/ 346 w 358"/>
                  <a:gd name="T37" fmla="*/ 252 h 366"/>
                  <a:gd name="T38" fmla="*/ 356 w 358"/>
                  <a:gd name="T39" fmla="*/ 217 h 366"/>
                  <a:gd name="T40" fmla="*/ 358 w 358"/>
                  <a:gd name="T41" fmla="*/ 182 h 366"/>
                  <a:gd name="T42" fmla="*/ 356 w 358"/>
                  <a:gd name="T43" fmla="*/ 147 h 366"/>
                  <a:gd name="T44" fmla="*/ 346 w 358"/>
                  <a:gd name="T45" fmla="*/ 114 h 366"/>
                  <a:gd name="T46" fmla="*/ 330 w 358"/>
                  <a:gd name="T47" fmla="*/ 81 h 366"/>
                  <a:gd name="T48" fmla="*/ 306 w 358"/>
                  <a:gd name="T49" fmla="*/ 51 h 366"/>
                  <a:gd name="T50" fmla="*/ 277 w 358"/>
                  <a:gd name="T51" fmla="*/ 29 h 366"/>
                  <a:gd name="T52" fmla="*/ 247 w 358"/>
                  <a:gd name="T53" fmla="*/ 12 h 366"/>
                  <a:gd name="T54" fmla="*/ 215 w 358"/>
                  <a:gd name="T55" fmla="*/ 2 h 366"/>
                  <a:gd name="T56" fmla="*/ 180 w 358"/>
                  <a:gd name="T57" fmla="*/ 0 h 366"/>
                  <a:gd name="T58" fmla="*/ 146 w 358"/>
                  <a:gd name="T59" fmla="*/ 2 h 366"/>
                  <a:gd name="T60" fmla="*/ 113 w 358"/>
                  <a:gd name="T61" fmla="*/ 12 h 366"/>
                  <a:gd name="T62" fmla="*/ 81 w 358"/>
                  <a:gd name="T63" fmla="*/ 29 h 366"/>
                  <a:gd name="T64" fmla="*/ 53 w 358"/>
                  <a:gd name="T65" fmla="*/ 51 h 36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58" h="366">
                    <a:moveTo>
                      <a:pt x="53" y="51"/>
                    </a:moveTo>
                    <a:lnTo>
                      <a:pt x="30" y="81"/>
                    </a:lnTo>
                    <a:lnTo>
                      <a:pt x="12" y="114"/>
                    </a:lnTo>
                    <a:lnTo>
                      <a:pt x="2" y="147"/>
                    </a:lnTo>
                    <a:lnTo>
                      <a:pt x="0" y="182"/>
                    </a:lnTo>
                    <a:lnTo>
                      <a:pt x="2" y="217"/>
                    </a:lnTo>
                    <a:lnTo>
                      <a:pt x="12" y="252"/>
                    </a:lnTo>
                    <a:lnTo>
                      <a:pt x="30" y="284"/>
                    </a:lnTo>
                    <a:lnTo>
                      <a:pt x="53" y="313"/>
                    </a:lnTo>
                    <a:lnTo>
                      <a:pt x="81" y="335"/>
                    </a:lnTo>
                    <a:lnTo>
                      <a:pt x="113" y="352"/>
                    </a:lnTo>
                    <a:lnTo>
                      <a:pt x="146" y="362"/>
                    </a:lnTo>
                    <a:lnTo>
                      <a:pt x="180" y="366"/>
                    </a:lnTo>
                    <a:lnTo>
                      <a:pt x="215" y="362"/>
                    </a:lnTo>
                    <a:lnTo>
                      <a:pt x="247" y="352"/>
                    </a:lnTo>
                    <a:lnTo>
                      <a:pt x="277" y="335"/>
                    </a:lnTo>
                    <a:lnTo>
                      <a:pt x="306" y="313"/>
                    </a:lnTo>
                    <a:lnTo>
                      <a:pt x="330" y="284"/>
                    </a:lnTo>
                    <a:lnTo>
                      <a:pt x="346" y="252"/>
                    </a:lnTo>
                    <a:lnTo>
                      <a:pt x="356" y="217"/>
                    </a:lnTo>
                    <a:lnTo>
                      <a:pt x="358" y="182"/>
                    </a:lnTo>
                    <a:lnTo>
                      <a:pt x="356" y="147"/>
                    </a:lnTo>
                    <a:lnTo>
                      <a:pt x="346" y="114"/>
                    </a:lnTo>
                    <a:lnTo>
                      <a:pt x="330" y="81"/>
                    </a:lnTo>
                    <a:lnTo>
                      <a:pt x="306" y="51"/>
                    </a:lnTo>
                    <a:lnTo>
                      <a:pt x="277" y="29"/>
                    </a:lnTo>
                    <a:lnTo>
                      <a:pt x="247" y="12"/>
                    </a:lnTo>
                    <a:lnTo>
                      <a:pt x="215" y="2"/>
                    </a:lnTo>
                    <a:lnTo>
                      <a:pt x="180" y="0"/>
                    </a:lnTo>
                    <a:lnTo>
                      <a:pt x="146" y="2"/>
                    </a:lnTo>
                    <a:lnTo>
                      <a:pt x="113" y="12"/>
                    </a:lnTo>
                    <a:lnTo>
                      <a:pt x="81" y="29"/>
                    </a:lnTo>
                    <a:lnTo>
                      <a:pt x="53" y="51"/>
                    </a:lnTo>
                    <a:close/>
                  </a:path>
                </a:pathLst>
              </a:custGeom>
              <a:solidFill>
                <a:srgbClr val="FFFFFF"/>
              </a:solidFill>
              <a:ln w="38100" cmpd="sng">
                <a:solidFill>
                  <a:schemeClr val="tx2"/>
                </a:solidFill>
                <a:prstDash val="solid"/>
                <a:round/>
                <a:headEnd/>
                <a:tailEnd/>
              </a:ln>
            </p:spPr>
            <p:txBody>
              <a:bodyPr/>
              <a:lstStyle/>
              <a:p>
                <a:endParaRPr lang="zh-CN" altLang="en-US"/>
              </a:p>
            </p:txBody>
          </p:sp>
          <p:sp>
            <p:nvSpPr>
              <p:cNvPr id="54358" name="Rectangle 124">
                <a:extLst>
                  <a:ext uri="{FF2B5EF4-FFF2-40B4-BE49-F238E27FC236}">
                    <a16:creationId xmlns:a16="http://schemas.microsoft.com/office/drawing/2014/main" id="{E334019A-EB47-415F-F3F2-C5C4AE67278A}"/>
                  </a:ext>
                </a:extLst>
              </p:cNvPr>
              <p:cNvSpPr>
                <a:spLocks noChangeArrowheads="1"/>
              </p:cNvSpPr>
              <p:nvPr/>
            </p:nvSpPr>
            <p:spPr bwMode="auto">
              <a:xfrm>
                <a:off x="873" y="2692"/>
                <a:ext cx="245"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a:r>
                  <a:rPr lang="en-US" altLang="zh-CN" sz="2300">
                    <a:solidFill>
                      <a:schemeClr val="tx2"/>
                    </a:solidFill>
                    <a:latin typeface="Times New Roman" panose="02020603050405020304" pitchFamily="18" charset="0"/>
                  </a:rPr>
                  <a:t>b</a:t>
                </a:r>
                <a:endParaRPr lang="en-US" altLang="zh-CN" sz="2300" baseline="-25000">
                  <a:solidFill>
                    <a:schemeClr val="tx2"/>
                  </a:solidFill>
                  <a:latin typeface="Times New Roman" panose="02020603050405020304" pitchFamily="18" charset="0"/>
                </a:endParaRPr>
              </a:p>
            </p:txBody>
          </p:sp>
        </p:grpSp>
        <p:grpSp>
          <p:nvGrpSpPr>
            <p:cNvPr id="54334" name="Group 125">
              <a:extLst>
                <a:ext uri="{FF2B5EF4-FFF2-40B4-BE49-F238E27FC236}">
                  <a16:creationId xmlns:a16="http://schemas.microsoft.com/office/drawing/2014/main" id="{6B653E82-CD5A-F63D-41DA-A245A4B74276}"/>
                </a:ext>
              </a:extLst>
            </p:cNvPr>
            <p:cNvGrpSpPr>
              <a:grpSpLocks/>
            </p:cNvGrpSpPr>
            <p:nvPr/>
          </p:nvGrpSpPr>
          <p:grpSpPr bwMode="auto">
            <a:xfrm>
              <a:off x="1608" y="3705"/>
              <a:ext cx="358" cy="366"/>
              <a:chOff x="816" y="2620"/>
              <a:chExt cx="358" cy="366"/>
            </a:xfrm>
          </p:grpSpPr>
          <p:sp>
            <p:nvSpPr>
              <p:cNvPr id="54355" name="Freeform 126">
                <a:extLst>
                  <a:ext uri="{FF2B5EF4-FFF2-40B4-BE49-F238E27FC236}">
                    <a16:creationId xmlns:a16="http://schemas.microsoft.com/office/drawing/2014/main" id="{81739616-1048-6787-0176-D665D5353C81}"/>
                  </a:ext>
                </a:extLst>
              </p:cNvPr>
              <p:cNvSpPr>
                <a:spLocks/>
              </p:cNvSpPr>
              <p:nvPr/>
            </p:nvSpPr>
            <p:spPr bwMode="auto">
              <a:xfrm>
                <a:off x="816" y="2620"/>
                <a:ext cx="358" cy="366"/>
              </a:xfrm>
              <a:custGeom>
                <a:avLst/>
                <a:gdLst>
                  <a:gd name="T0" fmla="*/ 53 w 358"/>
                  <a:gd name="T1" fmla="*/ 51 h 366"/>
                  <a:gd name="T2" fmla="*/ 30 w 358"/>
                  <a:gd name="T3" fmla="*/ 81 h 366"/>
                  <a:gd name="T4" fmla="*/ 12 w 358"/>
                  <a:gd name="T5" fmla="*/ 114 h 366"/>
                  <a:gd name="T6" fmla="*/ 2 w 358"/>
                  <a:gd name="T7" fmla="*/ 147 h 366"/>
                  <a:gd name="T8" fmla="*/ 0 w 358"/>
                  <a:gd name="T9" fmla="*/ 182 h 366"/>
                  <a:gd name="T10" fmla="*/ 2 w 358"/>
                  <a:gd name="T11" fmla="*/ 217 h 366"/>
                  <a:gd name="T12" fmla="*/ 12 w 358"/>
                  <a:gd name="T13" fmla="*/ 252 h 366"/>
                  <a:gd name="T14" fmla="*/ 30 w 358"/>
                  <a:gd name="T15" fmla="*/ 284 h 366"/>
                  <a:gd name="T16" fmla="*/ 53 w 358"/>
                  <a:gd name="T17" fmla="*/ 313 h 366"/>
                  <a:gd name="T18" fmla="*/ 81 w 358"/>
                  <a:gd name="T19" fmla="*/ 335 h 366"/>
                  <a:gd name="T20" fmla="*/ 113 w 358"/>
                  <a:gd name="T21" fmla="*/ 352 h 366"/>
                  <a:gd name="T22" fmla="*/ 146 w 358"/>
                  <a:gd name="T23" fmla="*/ 362 h 366"/>
                  <a:gd name="T24" fmla="*/ 180 w 358"/>
                  <a:gd name="T25" fmla="*/ 366 h 366"/>
                  <a:gd name="T26" fmla="*/ 215 w 358"/>
                  <a:gd name="T27" fmla="*/ 362 h 366"/>
                  <a:gd name="T28" fmla="*/ 247 w 358"/>
                  <a:gd name="T29" fmla="*/ 352 h 366"/>
                  <a:gd name="T30" fmla="*/ 277 w 358"/>
                  <a:gd name="T31" fmla="*/ 335 h 366"/>
                  <a:gd name="T32" fmla="*/ 306 w 358"/>
                  <a:gd name="T33" fmla="*/ 313 h 366"/>
                  <a:gd name="T34" fmla="*/ 330 w 358"/>
                  <a:gd name="T35" fmla="*/ 284 h 366"/>
                  <a:gd name="T36" fmla="*/ 346 w 358"/>
                  <a:gd name="T37" fmla="*/ 252 h 366"/>
                  <a:gd name="T38" fmla="*/ 356 w 358"/>
                  <a:gd name="T39" fmla="*/ 217 h 366"/>
                  <a:gd name="T40" fmla="*/ 358 w 358"/>
                  <a:gd name="T41" fmla="*/ 182 h 366"/>
                  <a:gd name="T42" fmla="*/ 356 w 358"/>
                  <a:gd name="T43" fmla="*/ 147 h 366"/>
                  <a:gd name="T44" fmla="*/ 346 w 358"/>
                  <a:gd name="T45" fmla="*/ 114 h 366"/>
                  <a:gd name="T46" fmla="*/ 330 w 358"/>
                  <a:gd name="T47" fmla="*/ 81 h 366"/>
                  <a:gd name="T48" fmla="*/ 306 w 358"/>
                  <a:gd name="T49" fmla="*/ 51 h 366"/>
                  <a:gd name="T50" fmla="*/ 277 w 358"/>
                  <a:gd name="T51" fmla="*/ 29 h 366"/>
                  <a:gd name="T52" fmla="*/ 247 w 358"/>
                  <a:gd name="T53" fmla="*/ 12 h 366"/>
                  <a:gd name="T54" fmla="*/ 215 w 358"/>
                  <a:gd name="T55" fmla="*/ 2 h 366"/>
                  <a:gd name="T56" fmla="*/ 180 w 358"/>
                  <a:gd name="T57" fmla="*/ 0 h 366"/>
                  <a:gd name="T58" fmla="*/ 146 w 358"/>
                  <a:gd name="T59" fmla="*/ 2 h 366"/>
                  <a:gd name="T60" fmla="*/ 113 w 358"/>
                  <a:gd name="T61" fmla="*/ 12 h 366"/>
                  <a:gd name="T62" fmla="*/ 81 w 358"/>
                  <a:gd name="T63" fmla="*/ 29 h 366"/>
                  <a:gd name="T64" fmla="*/ 53 w 358"/>
                  <a:gd name="T65" fmla="*/ 51 h 36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58" h="366">
                    <a:moveTo>
                      <a:pt x="53" y="51"/>
                    </a:moveTo>
                    <a:lnTo>
                      <a:pt x="30" y="81"/>
                    </a:lnTo>
                    <a:lnTo>
                      <a:pt x="12" y="114"/>
                    </a:lnTo>
                    <a:lnTo>
                      <a:pt x="2" y="147"/>
                    </a:lnTo>
                    <a:lnTo>
                      <a:pt x="0" y="182"/>
                    </a:lnTo>
                    <a:lnTo>
                      <a:pt x="2" y="217"/>
                    </a:lnTo>
                    <a:lnTo>
                      <a:pt x="12" y="252"/>
                    </a:lnTo>
                    <a:lnTo>
                      <a:pt x="30" y="284"/>
                    </a:lnTo>
                    <a:lnTo>
                      <a:pt x="53" y="313"/>
                    </a:lnTo>
                    <a:lnTo>
                      <a:pt x="81" y="335"/>
                    </a:lnTo>
                    <a:lnTo>
                      <a:pt x="113" y="352"/>
                    </a:lnTo>
                    <a:lnTo>
                      <a:pt x="146" y="362"/>
                    </a:lnTo>
                    <a:lnTo>
                      <a:pt x="180" y="366"/>
                    </a:lnTo>
                    <a:lnTo>
                      <a:pt x="215" y="362"/>
                    </a:lnTo>
                    <a:lnTo>
                      <a:pt x="247" y="352"/>
                    </a:lnTo>
                    <a:lnTo>
                      <a:pt x="277" y="335"/>
                    </a:lnTo>
                    <a:lnTo>
                      <a:pt x="306" y="313"/>
                    </a:lnTo>
                    <a:lnTo>
                      <a:pt x="330" y="284"/>
                    </a:lnTo>
                    <a:lnTo>
                      <a:pt x="346" y="252"/>
                    </a:lnTo>
                    <a:lnTo>
                      <a:pt x="356" y="217"/>
                    </a:lnTo>
                    <a:lnTo>
                      <a:pt x="358" y="182"/>
                    </a:lnTo>
                    <a:lnTo>
                      <a:pt x="356" y="147"/>
                    </a:lnTo>
                    <a:lnTo>
                      <a:pt x="346" y="114"/>
                    </a:lnTo>
                    <a:lnTo>
                      <a:pt x="330" y="81"/>
                    </a:lnTo>
                    <a:lnTo>
                      <a:pt x="306" y="51"/>
                    </a:lnTo>
                    <a:lnTo>
                      <a:pt x="277" y="29"/>
                    </a:lnTo>
                    <a:lnTo>
                      <a:pt x="247" y="12"/>
                    </a:lnTo>
                    <a:lnTo>
                      <a:pt x="215" y="2"/>
                    </a:lnTo>
                    <a:lnTo>
                      <a:pt x="180" y="0"/>
                    </a:lnTo>
                    <a:lnTo>
                      <a:pt x="146" y="2"/>
                    </a:lnTo>
                    <a:lnTo>
                      <a:pt x="113" y="12"/>
                    </a:lnTo>
                    <a:lnTo>
                      <a:pt x="81" y="29"/>
                    </a:lnTo>
                    <a:lnTo>
                      <a:pt x="53" y="51"/>
                    </a:lnTo>
                    <a:close/>
                  </a:path>
                </a:pathLst>
              </a:custGeom>
              <a:solidFill>
                <a:srgbClr val="FFFFFF"/>
              </a:solidFill>
              <a:ln w="38100" cmpd="sng">
                <a:solidFill>
                  <a:schemeClr val="tx2"/>
                </a:solidFill>
                <a:prstDash val="solid"/>
                <a:round/>
                <a:headEnd/>
                <a:tailEnd/>
              </a:ln>
            </p:spPr>
            <p:txBody>
              <a:bodyPr/>
              <a:lstStyle/>
              <a:p>
                <a:endParaRPr lang="zh-CN" altLang="en-US"/>
              </a:p>
            </p:txBody>
          </p:sp>
          <p:sp>
            <p:nvSpPr>
              <p:cNvPr id="54356" name="Rectangle 127">
                <a:extLst>
                  <a:ext uri="{FF2B5EF4-FFF2-40B4-BE49-F238E27FC236}">
                    <a16:creationId xmlns:a16="http://schemas.microsoft.com/office/drawing/2014/main" id="{9305312B-A4F5-AE63-AC4E-8763418DD724}"/>
                  </a:ext>
                </a:extLst>
              </p:cNvPr>
              <p:cNvSpPr>
                <a:spLocks noChangeArrowheads="1"/>
              </p:cNvSpPr>
              <p:nvPr/>
            </p:nvSpPr>
            <p:spPr bwMode="auto">
              <a:xfrm>
                <a:off x="873" y="2692"/>
                <a:ext cx="245"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a:r>
                  <a:rPr lang="en-US" altLang="zh-CN" sz="2300">
                    <a:solidFill>
                      <a:schemeClr val="tx2"/>
                    </a:solidFill>
                    <a:latin typeface="Times New Roman" panose="02020603050405020304" pitchFamily="18" charset="0"/>
                  </a:rPr>
                  <a:t>c</a:t>
                </a:r>
                <a:endParaRPr lang="en-US" altLang="zh-CN" sz="2300" baseline="-25000">
                  <a:solidFill>
                    <a:schemeClr val="tx2"/>
                  </a:solidFill>
                  <a:latin typeface="Times New Roman" panose="02020603050405020304" pitchFamily="18" charset="0"/>
                </a:endParaRPr>
              </a:p>
            </p:txBody>
          </p:sp>
        </p:grpSp>
        <p:grpSp>
          <p:nvGrpSpPr>
            <p:cNvPr id="54335" name="Group 128">
              <a:extLst>
                <a:ext uri="{FF2B5EF4-FFF2-40B4-BE49-F238E27FC236}">
                  <a16:creationId xmlns:a16="http://schemas.microsoft.com/office/drawing/2014/main" id="{B51809D1-6DE9-67EE-827E-DB32807E5F12}"/>
                </a:ext>
              </a:extLst>
            </p:cNvPr>
            <p:cNvGrpSpPr>
              <a:grpSpLocks/>
            </p:cNvGrpSpPr>
            <p:nvPr/>
          </p:nvGrpSpPr>
          <p:grpSpPr bwMode="auto">
            <a:xfrm>
              <a:off x="714" y="3705"/>
              <a:ext cx="358" cy="366"/>
              <a:chOff x="816" y="2620"/>
              <a:chExt cx="358" cy="366"/>
            </a:xfrm>
          </p:grpSpPr>
          <p:sp>
            <p:nvSpPr>
              <p:cNvPr id="54353" name="Freeform 129">
                <a:extLst>
                  <a:ext uri="{FF2B5EF4-FFF2-40B4-BE49-F238E27FC236}">
                    <a16:creationId xmlns:a16="http://schemas.microsoft.com/office/drawing/2014/main" id="{96B50D18-F2F7-A4BB-2C8A-49A522E8DC63}"/>
                  </a:ext>
                </a:extLst>
              </p:cNvPr>
              <p:cNvSpPr>
                <a:spLocks/>
              </p:cNvSpPr>
              <p:nvPr/>
            </p:nvSpPr>
            <p:spPr bwMode="auto">
              <a:xfrm>
                <a:off x="816" y="2620"/>
                <a:ext cx="358" cy="366"/>
              </a:xfrm>
              <a:custGeom>
                <a:avLst/>
                <a:gdLst>
                  <a:gd name="T0" fmla="*/ 53 w 358"/>
                  <a:gd name="T1" fmla="*/ 51 h 366"/>
                  <a:gd name="T2" fmla="*/ 30 w 358"/>
                  <a:gd name="T3" fmla="*/ 81 h 366"/>
                  <a:gd name="T4" fmla="*/ 12 w 358"/>
                  <a:gd name="T5" fmla="*/ 114 h 366"/>
                  <a:gd name="T6" fmla="*/ 2 w 358"/>
                  <a:gd name="T7" fmla="*/ 147 h 366"/>
                  <a:gd name="T8" fmla="*/ 0 w 358"/>
                  <a:gd name="T9" fmla="*/ 182 h 366"/>
                  <a:gd name="T10" fmla="*/ 2 w 358"/>
                  <a:gd name="T11" fmla="*/ 217 h 366"/>
                  <a:gd name="T12" fmla="*/ 12 w 358"/>
                  <a:gd name="T13" fmla="*/ 252 h 366"/>
                  <a:gd name="T14" fmla="*/ 30 w 358"/>
                  <a:gd name="T15" fmla="*/ 284 h 366"/>
                  <a:gd name="T16" fmla="*/ 53 w 358"/>
                  <a:gd name="T17" fmla="*/ 313 h 366"/>
                  <a:gd name="T18" fmla="*/ 81 w 358"/>
                  <a:gd name="T19" fmla="*/ 335 h 366"/>
                  <a:gd name="T20" fmla="*/ 113 w 358"/>
                  <a:gd name="T21" fmla="*/ 352 h 366"/>
                  <a:gd name="T22" fmla="*/ 146 w 358"/>
                  <a:gd name="T23" fmla="*/ 362 h 366"/>
                  <a:gd name="T24" fmla="*/ 180 w 358"/>
                  <a:gd name="T25" fmla="*/ 366 h 366"/>
                  <a:gd name="T26" fmla="*/ 215 w 358"/>
                  <a:gd name="T27" fmla="*/ 362 h 366"/>
                  <a:gd name="T28" fmla="*/ 247 w 358"/>
                  <a:gd name="T29" fmla="*/ 352 h 366"/>
                  <a:gd name="T30" fmla="*/ 277 w 358"/>
                  <a:gd name="T31" fmla="*/ 335 h 366"/>
                  <a:gd name="T32" fmla="*/ 306 w 358"/>
                  <a:gd name="T33" fmla="*/ 313 h 366"/>
                  <a:gd name="T34" fmla="*/ 330 w 358"/>
                  <a:gd name="T35" fmla="*/ 284 h 366"/>
                  <a:gd name="T36" fmla="*/ 346 w 358"/>
                  <a:gd name="T37" fmla="*/ 252 h 366"/>
                  <a:gd name="T38" fmla="*/ 356 w 358"/>
                  <a:gd name="T39" fmla="*/ 217 h 366"/>
                  <a:gd name="T40" fmla="*/ 358 w 358"/>
                  <a:gd name="T41" fmla="*/ 182 h 366"/>
                  <a:gd name="T42" fmla="*/ 356 w 358"/>
                  <a:gd name="T43" fmla="*/ 147 h 366"/>
                  <a:gd name="T44" fmla="*/ 346 w 358"/>
                  <a:gd name="T45" fmla="*/ 114 h 366"/>
                  <a:gd name="T46" fmla="*/ 330 w 358"/>
                  <a:gd name="T47" fmla="*/ 81 h 366"/>
                  <a:gd name="T48" fmla="*/ 306 w 358"/>
                  <a:gd name="T49" fmla="*/ 51 h 366"/>
                  <a:gd name="T50" fmla="*/ 277 w 358"/>
                  <a:gd name="T51" fmla="*/ 29 h 366"/>
                  <a:gd name="T52" fmla="*/ 247 w 358"/>
                  <a:gd name="T53" fmla="*/ 12 h 366"/>
                  <a:gd name="T54" fmla="*/ 215 w 358"/>
                  <a:gd name="T55" fmla="*/ 2 h 366"/>
                  <a:gd name="T56" fmla="*/ 180 w 358"/>
                  <a:gd name="T57" fmla="*/ 0 h 366"/>
                  <a:gd name="T58" fmla="*/ 146 w 358"/>
                  <a:gd name="T59" fmla="*/ 2 h 366"/>
                  <a:gd name="T60" fmla="*/ 113 w 358"/>
                  <a:gd name="T61" fmla="*/ 12 h 366"/>
                  <a:gd name="T62" fmla="*/ 81 w 358"/>
                  <a:gd name="T63" fmla="*/ 29 h 366"/>
                  <a:gd name="T64" fmla="*/ 53 w 358"/>
                  <a:gd name="T65" fmla="*/ 51 h 36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58" h="366">
                    <a:moveTo>
                      <a:pt x="53" y="51"/>
                    </a:moveTo>
                    <a:lnTo>
                      <a:pt x="30" y="81"/>
                    </a:lnTo>
                    <a:lnTo>
                      <a:pt x="12" y="114"/>
                    </a:lnTo>
                    <a:lnTo>
                      <a:pt x="2" y="147"/>
                    </a:lnTo>
                    <a:lnTo>
                      <a:pt x="0" y="182"/>
                    </a:lnTo>
                    <a:lnTo>
                      <a:pt x="2" y="217"/>
                    </a:lnTo>
                    <a:lnTo>
                      <a:pt x="12" y="252"/>
                    </a:lnTo>
                    <a:lnTo>
                      <a:pt x="30" y="284"/>
                    </a:lnTo>
                    <a:lnTo>
                      <a:pt x="53" y="313"/>
                    </a:lnTo>
                    <a:lnTo>
                      <a:pt x="81" y="335"/>
                    </a:lnTo>
                    <a:lnTo>
                      <a:pt x="113" y="352"/>
                    </a:lnTo>
                    <a:lnTo>
                      <a:pt x="146" y="362"/>
                    </a:lnTo>
                    <a:lnTo>
                      <a:pt x="180" y="366"/>
                    </a:lnTo>
                    <a:lnTo>
                      <a:pt x="215" y="362"/>
                    </a:lnTo>
                    <a:lnTo>
                      <a:pt x="247" y="352"/>
                    </a:lnTo>
                    <a:lnTo>
                      <a:pt x="277" y="335"/>
                    </a:lnTo>
                    <a:lnTo>
                      <a:pt x="306" y="313"/>
                    </a:lnTo>
                    <a:lnTo>
                      <a:pt x="330" y="284"/>
                    </a:lnTo>
                    <a:lnTo>
                      <a:pt x="346" y="252"/>
                    </a:lnTo>
                    <a:lnTo>
                      <a:pt x="356" y="217"/>
                    </a:lnTo>
                    <a:lnTo>
                      <a:pt x="358" y="182"/>
                    </a:lnTo>
                    <a:lnTo>
                      <a:pt x="356" y="147"/>
                    </a:lnTo>
                    <a:lnTo>
                      <a:pt x="346" y="114"/>
                    </a:lnTo>
                    <a:lnTo>
                      <a:pt x="330" y="81"/>
                    </a:lnTo>
                    <a:lnTo>
                      <a:pt x="306" y="51"/>
                    </a:lnTo>
                    <a:lnTo>
                      <a:pt x="277" y="29"/>
                    </a:lnTo>
                    <a:lnTo>
                      <a:pt x="247" y="12"/>
                    </a:lnTo>
                    <a:lnTo>
                      <a:pt x="215" y="2"/>
                    </a:lnTo>
                    <a:lnTo>
                      <a:pt x="180" y="0"/>
                    </a:lnTo>
                    <a:lnTo>
                      <a:pt x="146" y="2"/>
                    </a:lnTo>
                    <a:lnTo>
                      <a:pt x="113" y="12"/>
                    </a:lnTo>
                    <a:lnTo>
                      <a:pt x="81" y="29"/>
                    </a:lnTo>
                    <a:lnTo>
                      <a:pt x="53" y="51"/>
                    </a:lnTo>
                    <a:close/>
                  </a:path>
                </a:pathLst>
              </a:custGeom>
              <a:solidFill>
                <a:srgbClr val="FFFFFF">
                  <a:alpha val="0"/>
                </a:srgbClr>
              </a:solidFill>
              <a:ln w="38100" cmpd="sng">
                <a:solidFill>
                  <a:srgbClr val="0000FF">
                    <a:alpha val="0"/>
                  </a:srgbClr>
                </a:solidFill>
                <a:prstDash val="solid"/>
                <a:round/>
                <a:headEnd/>
                <a:tailEnd/>
              </a:ln>
            </p:spPr>
            <p:txBody>
              <a:bodyPr/>
              <a:lstStyle/>
              <a:p>
                <a:endParaRPr lang="zh-CN" altLang="en-US"/>
              </a:p>
            </p:txBody>
          </p:sp>
          <p:sp>
            <p:nvSpPr>
              <p:cNvPr id="54354" name="Rectangle 130">
                <a:extLst>
                  <a:ext uri="{FF2B5EF4-FFF2-40B4-BE49-F238E27FC236}">
                    <a16:creationId xmlns:a16="http://schemas.microsoft.com/office/drawing/2014/main" id="{EE559F05-5D35-CEC5-F7E0-F6BA896A422B}"/>
                  </a:ext>
                </a:extLst>
              </p:cNvPr>
              <p:cNvSpPr>
                <a:spLocks noChangeArrowheads="1"/>
              </p:cNvSpPr>
              <p:nvPr/>
            </p:nvSpPr>
            <p:spPr bwMode="auto">
              <a:xfrm>
                <a:off x="873" y="2692"/>
                <a:ext cx="245"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a:endParaRPr lang="zh-CN" altLang="zh-CN" sz="2300" baseline="-25000">
                  <a:solidFill>
                    <a:srgbClr val="0000FF"/>
                  </a:solidFill>
                  <a:latin typeface="Times New Roman" panose="02020603050405020304" pitchFamily="18" charset="0"/>
                </a:endParaRPr>
              </a:p>
            </p:txBody>
          </p:sp>
        </p:grpSp>
        <p:grpSp>
          <p:nvGrpSpPr>
            <p:cNvPr id="54336" name="Group 131">
              <a:extLst>
                <a:ext uri="{FF2B5EF4-FFF2-40B4-BE49-F238E27FC236}">
                  <a16:creationId xmlns:a16="http://schemas.microsoft.com/office/drawing/2014/main" id="{3EFA0C8B-51A2-98AF-E495-C9358E0A04E9}"/>
                </a:ext>
              </a:extLst>
            </p:cNvPr>
            <p:cNvGrpSpPr>
              <a:grpSpLocks/>
            </p:cNvGrpSpPr>
            <p:nvPr/>
          </p:nvGrpSpPr>
          <p:grpSpPr bwMode="auto">
            <a:xfrm>
              <a:off x="331" y="2851"/>
              <a:ext cx="457" cy="261"/>
              <a:chOff x="416" y="2672"/>
              <a:chExt cx="457" cy="261"/>
            </a:xfrm>
          </p:grpSpPr>
          <p:sp>
            <p:nvSpPr>
              <p:cNvPr id="54351" name="Freeform 132">
                <a:extLst>
                  <a:ext uri="{FF2B5EF4-FFF2-40B4-BE49-F238E27FC236}">
                    <a16:creationId xmlns:a16="http://schemas.microsoft.com/office/drawing/2014/main" id="{032F9603-FA39-C69E-6309-2E84177A6F93}"/>
                  </a:ext>
                </a:extLst>
              </p:cNvPr>
              <p:cNvSpPr>
                <a:spLocks/>
              </p:cNvSpPr>
              <p:nvPr/>
            </p:nvSpPr>
            <p:spPr bwMode="auto">
              <a:xfrm rot="-932763">
                <a:off x="652" y="2672"/>
                <a:ext cx="221" cy="261"/>
              </a:xfrm>
              <a:custGeom>
                <a:avLst/>
                <a:gdLst>
                  <a:gd name="T0" fmla="*/ 221 w 221"/>
                  <a:gd name="T1" fmla="*/ 41 h 261"/>
                  <a:gd name="T2" fmla="*/ 197 w 221"/>
                  <a:gd name="T3" fmla="*/ 20 h 261"/>
                  <a:gd name="T4" fmla="*/ 166 w 221"/>
                  <a:gd name="T5" fmla="*/ 6 h 261"/>
                  <a:gd name="T6" fmla="*/ 134 w 221"/>
                  <a:gd name="T7" fmla="*/ 0 h 261"/>
                  <a:gd name="T8" fmla="*/ 118 w 221"/>
                  <a:gd name="T9" fmla="*/ 0 h 261"/>
                  <a:gd name="T10" fmla="*/ 101 w 221"/>
                  <a:gd name="T11" fmla="*/ 2 h 261"/>
                  <a:gd name="T12" fmla="*/ 77 w 221"/>
                  <a:gd name="T13" fmla="*/ 10 h 261"/>
                  <a:gd name="T14" fmla="*/ 55 w 221"/>
                  <a:gd name="T15" fmla="*/ 22 h 261"/>
                  <a:gd name="T16" fmla="*/ 37 w 221"/>
                  <a:gd name="T17" fmla="*/ 39 h 261"/>
                  <a:gd name="T18" fmla="*/ 20 w 221"/>
                  <a:gd name="T19" fmla="*/ 58 h 261"/>
                  <a:gd name="T20" fmla="*/ 8 w 221"/>
                  <a:gd name="T21" fmla="*/ 80 h 261"/>
                  <a:gd name="T22" fmla="*/ 2 w 221"/>
                  <a:gd name="T23" fmla="*/ 103 h 261"/>
                  <a:gd name="T24" fmla="*/ 0 w 221"/>
                  <a:gd name="T25" fmla="*/ 128 h 261"/>
                  <a:gd name="T26" fmla="*/ 2 w 221"/>
                  <a:gd name="T27" fmla="*/ 155 h 261"/>
                  <a:gd name="T28" fmla="*/ 8 w 221"/>
                  <a:gd name="T29" fmla="*/ 178 h 261"/>
                  <a:gd name="T30" fmla="*/ 18 w 221"/>
                  <a:gd name="T31" fmla="*/ 199 h 261"/>
                  <a:gd name="T32" fmla="*/ 33 w 221"/>
                  <a:gd name="T33" fmla="*/ 217 h 261"/>
                  <a:gd name="T34" fmla="*/ 49 w 221"/>
                  <a:gd name="T35" fmla="*/ 234 h 261"/>
                  <a:gd name="T36" fmla="*/ 67 w 221"/>
                  <a:gd name="T37" fmla="*/ 246 h 261"/>
                  <a:gd name="T38" fmla="*/ 89 w 221"/>
                  <a:gd name="T39" fmla="*/ 255 h 261"/>
                  <a:gd name="T40" fmla="*/ 112 w 221"/>
                  <a:gd name="T41" fmla="*/ 261 h 261"/>
                  <a:gd name="T42" fmla="*/ 134 w 221"/>
                  <a:gd name="T43" fmla="*/ 261 h 26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21" h="261">
                    <a:moveTo>
                      <a:pt x="221" y="41"/>
                    </a:moveTo>
                    <a:lnTo>
                      <a:pt x="197" y="20"/>
                    </a:lnTo>
                    <a:lnTo>
                      <a:pt x="166" y="6"/>
                    </a:lnTo>
                    <a:lnTo>
                      <a:pt x="134" y="0"/>
                    </a:lnTo>
                    <a:lnTo>
                      <a:pt x="118" y="0"/>
                    </a:lnTo>
                    <a:lnTo>
                      <a:pt x="101" y="2"/>
                    </a:lnTo>
                    <a:lnTo>
                      <a:pt x="77" y="10"/>
                    </a:lnTo>
                    <a:lnTo>
                      <a:pt x="55" y="22"/>
                    </a:lnTo>
                    <a:lnTo>
                      <a:pt x="37" y="39"/>
                    </a:lnTo>
                    <a:lnTo>
                      <a:pt x="20" y="58"/>
                    </a:lnTo>
                    <a:lnTo>
                      <a:pt x="8" y="80"/>
                    </a:lnTo>
                    <a:lnTo>
                      <a:pt x="2" y="103"/>
                    </a:lnTo>
                    <a:lnTo>
                      <a:pt x="0" y="128"/>
                    </a:lnTo>
                    <a:lnTo>
                      <a:pt x="2" y="155"/>
                    </a:lnTo>
                    <a:lnTo>
                      <a:pt x="8" y="178"/>
                    </a:lnTo>
                    <a:lnTo>
                      <a:pt x="18" y="199"/>
                    </a:lnTo>
                    <a:lnTo>
                      <a:pt x="33" y="217"/>
                    </a:lnTo>
                    <a:lnTo>
                      <a:pt x="49" y="234"/>
                    </a:lnTo>
                    <a:lnTo>
                      <a:pt x="67" y="246"/>
                    </a:lnTo>
                    <a:lnTo>
                      <a:pt x="89" y="255"/>
                    </a:lnTo>
                    <a:lnTo>
                      <a:pt x="112" y="261"/>
                    </a:lnTo>
                    <a:lnTo>
                      <a:pt x="134" y="261"/>
                    </a:lnTo>
                  </a:path>
                </a:pathLst>
              </a:custGeom>
              <a:noFill/>
              <a:ln w="38100" cmpd="sng">
                <a:solidFill>
                  <a:srgbClr val="000000"/>
                </a:solidFill>
                <a:prstDash val="solid"/>
                <a:round/>
                <a:headEnd type="triangle" w="sm"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352" name="Rectangle 133">
                <a:extLst>
                  <a:ext uri="{FF2B5EF4-FFF2-40B4-BE49-F238E27FC236}">
                    <a16:creationId xmlns:a16="http://schemas.microsoft.com/office/drawing/2014/main" id="{43FC8891-5592-6889-5ABC-5A0390CF6A53}"/>
                  </a:ext>
                </a:extLst>
              </p:cNvPr>
              <p:cNvSpPr>
                <a:spLocks noChangeArrowheads="1"/>
              </p:cNvSpPr>
              <p:nvPr/>
            </p:nvSpPr>
            <p:spPr bwMode="auto">
              <a:xfrm>
                <a:off x="416" y="2692"/>
                <a:ext cx="20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00"/>
                    </a:solidFill>
                    <a:latin typeface="Times New Roman" panose="02020603050405020304" pitchFamily="18" charset="0"/>
                  </a:rPr>
                  <a:t>0/0</a:t>
                </a:r>
                <a:endParaRPr lang="en-US" altLang="zh-CN" sz="2000">
                  <a:latin typeface="Arial" panose="020B0604020202020204" pitchFamily="34" charset="0"/>
                </a:endParaRPr>
              </a:p>
            </p:txBody>
          </p:sp>
        </p:grpSp>
        <p:grpSp>
          <p:nvGrpSpPr>
            <p:cNvPr id="54337" name="Group 134">
              <a:extLst>
                <a:ext uri="{FF2B5EF4-FFF2-40B4-BE49-F238E27FC236}">
                  <a16:creationId xmlns:a16="http://schemas.microsoft.com/office/drawing/2014/main" id="{0C5F73DD-25A5-DF2F-5D17-A0E80A2FB2C6}"/>
                </a:ext>
              </a:extLst>
            </p:cNvPr>
            <p:cNvGrpSpPr>
              <a:grpSpLocks/>
            </p:cNvGrpSpPr>
            <p:nvPr/>
          </p:nvGrpSpPr>
          <p:grpSpPr bwMode="auto">
            <a:xfrm>
              <a:off x="1082" y="2810"/>
              <a:ext cx="509" cy="193"/>
              <a:chOff x="1795" y="2602"/>
              <a:chExt cx="509" cy="193"/>
            </a:xfrm>
          </p:grpSpPr>
          <p:sp>
            <p:nvSpPr>
              <p:cNvPr id="54349" name="Line 135">
                <a:extLst>
                  <a:ext uri="{FF2B5EF4-FFF2-40B4-BE49-F238E27FC236}">
                    <a16:creationId xmlns:a16="http://schemas.microsoft.com/office/drawing/2014/main" id="{28F0437D-F9ED-62D9-CCFB-96CDC87EB2B9}"/>
                  </a:ext>
                </a:extLst>
              </p:cNvPr>
              <p:cNvSpPr>
                <a:spLocks noChangeShapeType="1"/>
              </p:cNvSpPr>
              <p:nvPr/>
            </p:nvSpPr>
            <p:spPr bwMode="auto">
              <a:xfrm>
                <a:off x="1795" y="2794"/>
                <a:ext cx="509" cy="1"/>
              </a:xfrm>
              <a:prstGeom prst="line">
                <a:avLst/>
              </a:prstGeom>
              <a:noFill/>
              <a:ln w="38100">
                <a:solidFill>
                  <a:schemeClr val="tx2"/>
                </a:solidFill>
                <a:round/>
                <a:headEnd/>
                <a:tailEnd type="stealth" w="sm" len="lg"/>
              </a:ln>
              <a:extLst>
                <a:ext uri="{909E8E84-426E-40DD-AFC4-6F175D3DCCD1}">
                  <a14:hiddenFill xmlns:a14="http://schemas.microsoft.com/office/drawing/2010/main">
                    <a:noFill/>
                  </a14:hiddenFill>
                </a:ext>
              </a:extLst>
            </p:spPr>
            <p:txBody>
              <a:bodyPr/>
              <a:lstStyle/>
              <a:p>
                <a:endParaRPr lang="zh-CN" altLang="en-US"/>
              </a:p>
            </p:txBody>
          </p:sp>
          <p:sp>
            <p:nvSpPr>
              <p:cNvPr id="54350" name="Rectangle 136">
                <a:extLst>
                  <a:ext uri="{FF2B5EF4-FFF2-40B4-BE49-F238E27FC236}">
                    <a16:creationId xmlns:a16="http://schemas.microsoft.com/office/drawing/2014/main" id="{7DD5C198-200B-F057-9465-5AE54FFC4E6C}"/>
                  </a:ext>
                </a:extLst>
              </p:cNvPr>
              <p:cNvSpPr>
                <a:spLocks noChangeArrowheads="1"/>
              </p:cNvSpPr>
              <p:nvPr/>
            </p:nvSpPr>
            <p:spPr bwMode="auto">
              <a:xfrm>
                <a:off x="1883" y="2602"/>
                <a:ext cx="20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00"/>
                    </a:solidFill>
                    <a:latin typeface="Times New Roman" panose="02020603050405020304" pitchFamily="18" charset="0"/>
                  </a:rPr>
                  <a:t>1/0</a:t>
                </a:r>
                <a:endParaRPr lang="en-US" altLang="zh-CN" sz="2000">
                  <a:latin typeface="Arial" panose="020B0604020202020204" pitchFamily="34" charset="0"/>
                </a:endParaRPr>
              </a:p>
            </p:txBody>
          </p:sp>
        </p:grpSp>
        <p:grpSp>
          <p:nvGrpSpPr>
            <p:cNvPr id="54338" name="Group 137">
              <a:extLst>
                <a:ext uri="{FF2B5EF4-FFF2-40B4-BE49-F238E27FC236}">
                  <a16:creationId xmlns:a16="http://schemas.microsoft.com/office/drawing/2014/main" id="{71AAD042-308A-A391-FC6F-4CF73C629F89}"/>
                </a:ext>
              </a:extLst>
            </p:cNvPr>
            <p:cNvGrpSpPr>
              <a:grpSpLocks/>
            </p:cNvGrpSpPr>
            <p:nvPr/>
          </p:nvGrpSpPr>
          <p:grpSpPr bwMode="auto">
            <a:xfrm>
              <a:off x="1016" y="2552"/>
              <a:ext cx="645" cy="307"/>
              <a:chOff x="3635" y="2536"/>
              <a:chExt cx="645" cy="307"/>
            </a:xfrm>
          </p:grpSpPr>
          <p:sp>
            <p:nvSpPr>
              <p:cNvPr id="54347" name="Arc 138">
                <a:extLst>
                  <a:ext uri="{FF2B5EF4-FFF2-40B4-BE49-F238E27FC236}">
                    <a16:creationId xmlns:a16="http://schemas.microsoft.com/office/drawing/2014/main" id="{2A03AA06-B250-6617-4721-BE49C04DB529}"/>
                  </a:ext>
                </a:extLst>
              </p:cNvPr>
              <p:cNvSpPr>
                <a:spLocks/>
              </p:cNvSpPr>
              <p:nvPr/>
            </p:nvSpPr>
            <p:spPr bwMode="auto">
              <a:xfrm flipH="1">
                <a:off x="3635" y="2711"/>
                <a:ext cx="645" cy="132"/>
              </a:xfrm>
              <a:custGeom>
                <a:avLst/>
                <a:gdLst>
                  <a:gd name="T0" fmla="*/ 0 w 42990"/>
                  <a:gd name="T1" fmla="*/ 0 h 21600"/>
                  <a:gd name="T2" fmla="*/ 0 w 42990"/>
                  <a:gd name="T3" fmla="*/ 0 h 21600"/>
                  <a:gd name="T4" fmla="*/ 0 w 42990"/>
                  <a:gd name="T5" fmla="*/ 0 h 21600"/>
                  <a:gd name="T6" fmla="*/ 0 60000 65536"/>
                  <a:gd name="T7" fmla="*/ 0 60000 65536"/>
                  <a:gd name="T8" fmla="*/ 0 60000 65536"/>
                </a:gdLst>
                <a:ahLst/>
                <a:cxnLst>
                  <a:cxn ang="T6">
                    <a:pos x="T0" y="T1"/>
                  </a:cxn>
                  <a:cxn ang="T7">
                    <a:pos x="T2" y="T3"/>
                  </a:cxn>
                  <a:cxn ang="T8">
                    <a:pos x="T4" y="T5"/>
                  </a:cxn>
                </a:cxnLst>
                <a:rect l="0" t="0" r="r" b="b"/>
                <a:pathLst>
                  <a:path w="42990" h="21600" fill="none" extrusionOk="0">
                    <a:moveTo>
                      <a:pt x="0" y="18594"/>
                    </a:moveTo>
                    <a:cubicBezTo>
                      <a:pt x="1498" y="7930"/>
                      <a:pt x="10622" y="-1"/>
                      <a:pt x="21390" y="0"/>
                    </a:cubicBezTo>
                    <a:cubicBezTo>
                      <a:pt x="33319" y="0"/>
                      <a:pt x="42990" y="9670"/>
                      <a:pt x="42990" y="21600"/>
                    </a:cubicBezTo>
                  </a:path>
                  <a:path w="42990" h="21600" stroke="0" extrusionOk="0">
                    <a:moveTo>
                      <a:pt x="0" y="18594"/>
                    </a:moveTo>
                    <a:cubicBezTo>
                      <a:pt x="1498" y="7930"/>
                      <a:pt x="10622" y="-1"/>
                      <a:pt x="21390" y="0"/>
                    </a:cubicBezTo>
                    <a:cubicBezTo>
                      <a:pt x="33319" y="0"/>
                      <a:pt x="42990" y="9670"/>
                      <a:pt x="42990" y="21600"/>
                    </a:cubicBezTo>
                    <a:lnTo>
                      <a:pt x="21390" y="21600"/>
                    </a:lnTo>
                    <a:lnTo>
                      <a:pt x="0" y="18594"/>
                    </a:lnTo>
                    <a:close/>
                  </a:path>
                </a:pathLst>
              </a:custGeom>
              <a:noFill/>
              <a:ln w="28575">
                <a:solidFill>
                  <a:schemeClr val="tx1"/>
                </a:solidFill>
                <a:miter lim="800000"/>
                <a:headEn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48" name="Rectangle 139">
                <a:extLst>
                  <a:ext uri="{FF2B5EF4-FFF2-40B4-BE49-F238E27FC236}">
                    <a16:creationId xmlns:a16="http://schemas.microsoft.com/office/drawing/2014/main" id="{D18800EB-73FA-4465-8AF5-C678C20E7098}"/>
                  </a:ext>
                </a:extLst>
              </p:cNvPr>
              <p:cNvSpPr>
                <a:spLocks noChangeArrowheads="1"/>
              </p:cNvSpPr>
              <p:nvPr/>
            </p:nvSpPr>
            <p:spPr bwMode="auto">
              <a:xfrm>
                <a:off x="3993" y="2536"/>
                <a:ext cx="20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00"/>
                    </a:solidFill>
                    <a:latin typeface="Times New Roman" panose="02020603050405020304" pitchFamily="18" charset="0"/>
                  </a:rPr>
                  <a:t>0/0</a:t>
                </a:r>
                <a:endParaRPr lang="en-US" altLang="zh-CN" sz="2000">
                  <a:latin typeface="Arial" panose="020B0604020202020204" pitchFamily="34" charset="0"/>
                </a:endParaRPr>
              </a:p>
            </p:txBody>
          </p:sp>
        </p:grpSp>
        <p:grpSp>
          <p:nvGrpSpPr>
            <p:cNvPr id="54339" name="Group 140">
              <a:extLst>
                <a:ext uri="{FF2B5EF4-FFF2-40B4-BE49-F238E27FC236}">
                  <a16:creationId xmlns:a16="http://schemas.microsoft.com/office/drawing/2014/main" id="{9E1BC9D5-8B59-CED9-D13C-08ABA21F13C3}"/>
                </a:ext>
              </a:extLst>
            </p:cNvPr>
            <p:cNvGrpSpPr>
              <a:grpSpLocks/>
            </p:cNvGrpSpPr>
            <p:nvPr/>
          </p:nvGrpSpPr>
          <p:grpSpPr bwMode="auto">
            <a:xfrm>
              <a:off x="1781" y="3192"/>
              <a:ext cx="242" cy="509"/>
              <a:chOff x="2417" y="2392"/>
              <a:chExt cx="242" cy="509"/>
            </a:xfrm>
          </p:grpSpPr>
          <p:sp>
            <p:nvSpPr>
              <p:cNvPr id="54345" name="Line 141">
                <a:extLst>
                  <a:ext uri="{FF2B5EF4-FFF2-40B4-BE49-F238E27FC236}">
                    <a16:creationId xmlns:a16="http://schemas.microsoft.com/office/drawing/2014/main" id="{A36C6CAD-C40F-853E-4BE9-0A15433EA9BE}"/>
                  </a:ext>
                </a:extLst>
              </p:cNvPr>
              <p:cNvSpPr>
                <a:spLocks noChangeShapeType="1"/>
              </p:cNvSpPr>
              <p:nvPr/>
            </p:nvSpPr>
            <p:spPr bwMode="auto">
              <a:xfrm rot="5400000">
                <a:off x="2163" y="2646"/>
                <a:ext cx="509" cy="1"/>
              </a:xfrm>
              <a:prstGeom prst="line">
                <a:avLst/>
              </a:prstGeom>
              <a:noFill/>
              <a:ln w="38100">
                <a:solidFill>
                  <a:schemeClr val="tx2"/>
                </a:solidFill>
                <a:round/>
                <a:headEnd/>
                <a:tailEnd type="stealth" w="sm" len="lg"/>
              </a:ln>
              <a:extLst>
                <a:ext uri="{909E8E84-426E-40DD-AFC4-6F175D3DCCD1}">
                  <a14:hiddenFill xmlns:a14="http://schemas.microsoft.com/office/drawing/2010/main">
                    <a:noFill/>
                  </a14:hiddenFill>
                </a:ext>
              </a:extLst>
            </p:spPr>
            <p:txBody>
              <a:bodyPr/>
              <a:lstStyle/>
              <a:p>
                <a:endParaRPr lang="zh-CN" altLang="en-US"/>
              </a:p>
            </p:txBody>
          </p:sp>
          <p:sp>
            <p:nvSpPr>
              <p:cNvPr id="54346" name="Rectangle 142">
                <a:extLst>
                  <a:ext uri="{FF2B5EF4-FFF2-40B4-BE49-F238E27FC236}">
                    <a16:creationId xmlns:a16="http://schemas.microsoft.com/office/drawing/2014/main" id="{423591DD-570C-4768-A03B-09950303B423}"/>
                  </a:ext>
                </a:extLst>
              </p:cNvPr>
              <p:cNvSpPr>
                <a:spLocks noChangeArrowheads="1"/>
              </p:cNvSpPr>
              <p:nvPr/>
            </p:nvSpPr>
            <p:spPr bwMode="auto">
              <a:xfrm>
                <a:off x="2455" y="2524"/>
                <a:ext cx="20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00"/>
                    </a:solidFill>
                    <a:latin typeface="Times New Roman" panose="02020603050405020304" pitchFamily="18" charset="0"/>
                  </a:rPr>
                  <a:t>1/0</a:t>
                </a:r>
                <a:endParaRPr lang="en-US" altLang="zh-CN" sz="2000">
                  <a:latin typeface="Arial" panose="020B0604020202020204" pitchFamily="34" charset="0"/>
                </a:endParaRPr>
              </a:p>
            </p:txBody>
          </p:sp>
        </p:grpSp>
        <p:grpSp>
          <p:nvGrpSpPr>
            <p:cNvPr id="54340" name="Group 143">
              <a:extLst>
                <a:ext uri="{FF2B5EF4-FFF2-40B4-BE49-F238E27FC236}">
                  <a16:creationId xmlns:a16="http://schemas.microsoft.com/office/drawing/2014/main" id="{70D1B153-7B35-31A7-C45A-8A539E23266A}"/>
                </a:ext>
              </a:extLst>
            </p:cNvPr>
            <p:cNvGrpSpPr>
              <a:grpSpLocks/>
            </p:cNvGrpSpPr>
            <p:nvPr/>
          </p:nvGrpSpPr>
          <p:grpSpPr bwMode="auto">
            <a:xfrm>
              <a:off x="1890" y="3754"/>
              <a:ext cx="446" cy="311"/>
              <a:chOff x="4509" y="3738"/>
              <a:chExt cx="446" cy="311"/>
            </a:xfrm>
          </p:grpSpPr>
          <p:sp>
            <p:nvSpPr>
              <p:cNvPr id="54343" name="Freeform 144">
                <a:extLst>
                  <a:ext uri="{FF2B5EF4-FFF2-40B4-BE49-F238E27FC236}">
                    <a16:creationId xmlns:a16="http://schemas.microsoft.com/office/drawing/2014/main" id="{EA88B4AF-5465-414E-9344-39B0A40D699B}"/>
                  </a:ext>
                </a:extLst>
              </p:cNvPr>
              <p:cNvSpPr>
                <a:spLocks/>
              </p:cNvSpPr>
              <p:nvPr/>
            </p:nvSpPr>
            <p:spPr bwMode="auto">
              <a:xfrm rot="2290186" flipH="1">
                <a:off x="4509" y="3788"/>
                <a:ext cx="221" cy="261"/>
              </a:xfrm>
              <a:custGeom>
                <a:avLst/>
                <a:gdLst>
                  <a:gd name="T0" fmla="*/ 221 w 221"/>
                  <a:gd name="T1" fmla="*/ 41 h 261"/>
                  <a:gd name="T2" fmla="*/ 197 w 221"/>
                  <a:gd name="T3" fmla="*/ 20 h 261"/>
                  <a:gd name="T4" fmla="*/ 166 w 221"/>
                  <a:gd name="T5" fmla="*/ 6 h 261"/>
                  <a:gd name="T6" fmla="*/ 134 w 221"/>
                  <a:gd name="T7" fmla="*/ 0 h 261"/>
                  <a:gd name="T8" fmla="*/ 118 w 221"/>
                  <a:gd name="T9" fmla="*/ 0 h 261"/>
                  <a:gd name="T10" fmla="*/ 101 w 221"/>
                  <a:gd name="T11" fmla="*/ 2 h 261"/>
                  <a:gd name="T12" fmla="*/ 77 w 221"/>
                  <a:gd name="T13" fmla="*/ 10 h 261"/>
                  <a:gd name="T14" fmla="*/ 55 w 221"/>
                  <a:gd name="T15" fmla="*/ 22 h 261"/>
                  <a:gd name="T16" fmla="*/ 37 w 221"/>
                  <a:gd name="T17" fmla="*/ 39 h 261"/>
                  <a:gd name="T18" fmla="*/ 20 w 221"/>
                  <a:gd name="T19" fmla="*/ 58 h 261"/>
                  <a:gd name="T20" fmla="*/ 8 w 221"/>
                  <a:gd name="T21" fmla="*/ 80 h 261"/>
                  <a:gd name="T22" fmla="*/ 2 w 221"/>
                  <a:gd name="T23" fmla="*/ 103 h 261"/>
                  <a:gd name="T24" fmla="*/ 0 w 221"/>
                  <a:gd name="T25" fmla="*/ 128 h 261"/>
                  <a:gd name="T26" fmla="*/ 2 w 221"/>
                  <a:gd name="T27" fmla="*/ 155 h 261"/>
                  <a:gd name="T28" fmla="*/ 8 w 221"/>
                  <a:gd name="T29" fmla="*/ 178 h 261"/>
                  <a:gd name="T30" fmla="*/ 18 w 221"/>
                  <a:gd name="T31" fmla="*/ 199 h 261"/>
                  <a:gd name="T32" fmla="*/ 33 w 221"/>
                  <a:gd name="T33" fmla="*/ 217 h 261"/>
                  <a:gd name="T34" fmla="*/ 49 w 221"/>
                  <a:gd name="T35" fmla="*/ 234 h 261"/>
                  <a:gd name="T36" fmla="*/ 67 w 221"/>
                  <a:gd name="T37" fmla="*/ 246 h 261"/>
                  <a:gd name="T38" fmla="*/ 89 w 221"/>
                  <a:gd name="T39" fmla="*/ 255 h 261"/>
                  <a:gd name="T40" fmla="*/ 112 w 221"/>
                  <a:gd name="T41" fmla="*/ 261 h 261"/>
                  <a:gd name="T42" fmla="*/ 134 w 221"/>
                  <a:gd name="T43" fmla="*/ 261 h 26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21" h="261">
                    <a:moveTo>
                      <a:pt x="221" y="41"/>
                    </a:moveTo>
                    <a:lnTo>
                      <a:pt x="197" y="20"/>
                    </a:lnTo>
                    <a:lnTo>
                      <a:pt x="166" y="6"/>
                    </a:lnTo>
                    <a:lnTo>
                      <a:pt x="134" y="0"/>
                    </a:lnTo>
                    <a:lnTo>
                      <a:pt x="118" y="0"/>
                    </a:lnTo>
                    <a:lnTo>
                      <a:pt x="101" y="2"/>
                    </a:lnTo>
                    <a:lnTo>
                      <a:pt x="77" y="10"/>
                    </a:lnTo>
                    <a:lnTo>
                      <a:pt x="55" y="22"/>
                    </a:lnTo>
                    <a:lnTo>
                      <a:pt x="37" y="39"/>
                    </a:lnTo>
                    <a:lnTo>
                      <a:pt x="20" y="58"/>
                    </a:lnTo>
                    <a:lnTo>
                      <a:pt x="8" y="80"/>
                    </a:lnTo>
                    <a:lnTo>
                      <a:pt x="2" y="103"/>
                    </a:lnTo>
                    <a:lnTo>
                      <a:pt x="0" y="128"/>
                    </a:lnTo>
                    <a:lnTo>
                      <a:pt x="2" y="155"/>
                    </a:lnTo>
                    <a:lnTo>
                      <a:pt x="8" y="178"/>
                    </a:lnTo>
                    <a:lnTo>
                      <a:pt x="18" y="199"/>
                    </a:lnTo>
                    <a:lnTo>
                      <a:pt x="33" y="217"/>
                    </a:lnTo>
                    <a:lnTo>
                      <a:pt x="49" y="234"/>
                    </a:lnTo>
                    <a:lnTo>
                      <a:pt x="67" y="246"/>
                    </a:lnTo>
                    <a:lnTo>
                      <a:pt x="89" y="255"/>
                    </a:lnTo>
                    <a:lnTo>
                      <a:pt x="112" y="261"/>
                    </a:lnTo>
                    <a:lnTo>
                      <a:pt x="134" y="261"/>
                    </a:lnTo>
                  </a:path>
                </a:pathLst>
              </a:custGeom>
              <a:noFill/>
              <a:ln w="38100" cmpd="sng">
                <a:solidFill>
                  <a:srgbClr val="000000"/>
                </a:solidFill>
                <a:prstDash val="solid"/>
                <a:round/>
                <a:headEnd type="none" w="sm" len="med"/>
                <a:tailEnd type="triangle"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344" name="Rectangle 145">
                <a:extLst>
                  <a:ext uri="{FF2B5EF4-FFF2-40B4-BE49-F238E27FC236}">
                    <a16:creationId xmlns:a16="http://schemas.microsoft.com/office/drawing/2014/main" id="{6DD40084-7B92-7BF8-5DF8-0B878ACE9035}"/>
                  </a:ext>
                </a:extLst>
              </p:cNvPr>
              <p:cNvSpPr>
                <a:spLocks noChangeArrowheads="1"/>
              </p:cNvSpPr>
              <p:nvPr/>
            </p:nvSpPr>
            <p:spPr bwMode="auto">
              <a:xfrm>
                <a:off x="4751" y="3738"/>
                <a:ext cx="20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00"/>
                    </a:solidFill>
                    <a:latin typeface="Times New Roman" panose="02020603050405020304" pitchFamily="18" charset="0"/>
                  </a:rPr>
                  <a:t>1/0</a:t>
                </a:r>
                <a:endParaRPr lang="en-US" altLang="zh-CN" sz="2000">
                  <a:latin typeface="Arial" panose="020B0604020202020204" pitchFamily="34" charset="0"/>
                </a:endParaRPr>
              </a:p>
            </p:txBody>
          </p:sp>
        </p:grpSp>
        <p:sp>
          <p:nvSpPr>
            <p:cNvPr id="54341" name="Line 146">
              <a:extLst>
                <a:ext uri="{FF2B5EF4-FFF2-40B4-BE49-F238E27FC236}">
                  <a16:creationId xmlns:a16="http://schemas.microsoft.com/office/drawing/2014/main" id="{810C3D46-B3EC-87C6-A1C3-E7A1EA8770CF}"/>
                </a:ext>
              </a:extLst>
            </p:cNvPr>
            <p:cNvSpPr>
              <a:spLocks noChangeShapeType="1"/>
            </p:cNvSpPr>
            <p:nvPr/>
          </p:nvSpPr>
          <p:spPr bwMode="auto">
            <a:xfrm>
              <a:off x="1016" y="3174"/>
              <a:ext cx="645" cy="572"/>
            </a:xfrm>
            <a:prstGeom prst="line">
              <a:avLst/>
            </a:prstGeom>
            <a:noFill/>
            <a:ln w="38100">
              <a:solidFill>
                <a:schemeClr val="tx2"/>
              </a:solidFill>
              <a:round/>
              <a:headEnd type="stealth" w="sm" len="lg"/>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4342" name="Rectangle 147">
              <a:extLst>
                <a:ext uri="{FF2B5EF4-FFF2-40B4-BE49-F238E27FC236}">
                  <a16:creationId xmlns:a16="http://schemas.microsoft.com/office/drawing/2014/main" id="{E6564E33-EE46-011E-E4E4-5DC0BF908248}"/>
                </a:ext>
              </a:extLst>
            </p:cNvPr>
            <p:cNvSpPr>
              <a:spLocks noChangeArrowheads="1"/>
            </p:cNvSpPr>
            <p:nvPr/>
          </p:nvSpPr>
          <p:spPr bwMode="auto">
            <a:xfrm>
              <a:off x="1208" y="3525"/>
              <a:ext cx="20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00"/>
                  </a:solidFill>
                  <a:latin typeface="Times New Roman" panose="02020603050405020304" pitchFamily="18" charset="0"/>
                </a:rPr>
                <a:t>0/1</a:t>
              </a:r>
              <a:endParaRPr lang="en-US" altLang="zh-CN" sz="2000">
                <a:latin typeface="Arial" panose="020B0604020202020204" pitchFamily="34" charset="0"/>
              </a:endParaRPr>
            </a:p>
          </p:txBody>
        </p:sp>
      </p:grpSp>
      <p:sp>
        <p:nvSpPr>
          <p:cNvPr id="379028" name="AutoShape 148">
            <a:extLst>
              <a:ext uri="{FF2B5EF4-FFF2-40B4-BE49-F238E27FC236}">
                <a16:creationId xmlns:a16="http://schemas.microsoft.com/office/drawing/2014/main" id="{BFDF33DA-B23D-2B1F-FEA5-30D7EB8BCB58}"/>
              </a:ext>
            </a:extLst>
          </p:cNvPr>
          <p:cNvSpPr>
            <a:spLocks noChangeArrowheads="1"/>
          </p:cNvSpPr>
          <p:nvPr/>
        </p:nvSpPr>
        <p:spPr bwMode="auto">
          <a:xfrm flipH="1">
            <a:off x="3875088" y="5084763"/>
            <a:ext cx="1344612" cy="407987"/>
          </a:xfrm>
          <a:prstGeom prst="rightArrow">
            <a:avLst>
              <a:gd name="adj1" fmla="val 56519"/>
              <a:gd name="adj2" fmla="val 53693"/>
            </a:avLst>
          </a:prstGeom>
          <a:solidFill>
            <a:srgbClr val="CC3399">
              <a:alpha val="38039"/>
            </a:srgbClr>
          </a:solidFill>
          <a:ln w="9525">
            <a:solidFill>
              <a:srgbClr val="CC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54331" name="Object 236">
            <a:extLst>
              <a:ext uri="{FF2B5EF4-FFF2-40B4-BE49-F238E27FC236}">
                <a16:creationId xmlns:a16="http://schemas.microsoft.com/office/drawing/2014/main" id="{563E228D-0B17-FC76-93D3-88E0CBC79E61}"/>
              </a:ext>
            </a:extLst>
          </p:cNvPr>
          <p:cNvGraphicFramePr>
            <a:graphicFrameLocks noChangeAspect="1"/>
          </p:cNvGraphicFramePr>
          <p:nvPr/>
        </p:nvGraphicFramePr>
        <p:xfrm>
          <a:off x="107950" y="1233488"/>
          <a:ext cx="3889375" cy="2798762"/>
        </p:xfrm>
        <a:graphic>
          <a:graphicData uri="http://schemas.openxmlformats.org/presentationml/2006/ole">
            <mc:AlternateContent xmlns:mc="http://schemas.openxmlformats.org/markup-compatibility/2006">
              <mc:Choice xmlns:v="urn:schemas-microsoft-com:vml" Requires="v">
                <p:oleObj name="图片" r:id="rId2" imgW="2438400" imgH="1761744" progId="Word.Picture.8">
                  <p:embed/>
                </p:oleObj>
              </mc:Choice>
              <mc:Fallback>
                <p:oleObj name="图片" r:id="rId2" imgW="2438400" imgH="1761744" progId="Word.Picture.8">
                  <p:embed/>
                  <p:pic>
                    <p:nvPicPr>
                      <p:cNvPr id="0" name="Object 2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1233488"/>
                        <a:ext cx="3889375" cy="279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78909"/>
                                        </p:tgtEl>
                                        <p:attrNameLst>
                                          <p:attrName>style.visibility</p:attrName>
                                        </p:attrNameLst>
                                      </p:cBhvr>
                                      <p:to>
                                        <p:strVal val="visible"/>
                                      </p:to>
                                    </p:set>
                                    <p:anim calcmode="lin" valueType="num">
                                      <p:cBhvr>
                                        <p:cTn id="7" dur="500" fill="hold"/>
                                        <p:tgtEl>
                                          <p:spTgt spid="378909"/>
                                        </p:tgtEl>
                                        <p:attrNameLst>
                                          <p:attrName>ppt_w</p:attrName>
                                        </p:attrNameLst>
                                      </p:cBhvr>
                                      <p:tavLst>
                                        <p:tav tm="0">
                                          <p:val>
                                            <p:fltVal val="0"/>
                                          </p:val>
                                        </p:tav>
                                        <p:tav tm="100000">
                                          <p:val>
                                            <p:strVal val="#ppt_w"/>
                                          </p:val>
                                        </p:tav>
                                      </p:tavLst>
                                    </p:anim>
                                    <p:anim calcmode="lin" valueType="num">
                                      <p:cBhvr>
                                        <p:cTn id="8" dur="500" fill="hold"/>
                                        <p:tgtEl>
                                          <p:spTgt spid="378909"/>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378910"/>
                                        </p:tgtEl>
                                        <p:attrNameLst>
                                          <p:attrName>style.visibility</p:attrName>
                                        </p:attrNameLst>
                                      </p:cBhvr>
                                      <p:to>
                                        <p:strVal val="visible"/>
                                      </p:to>
                                    </p:set>
                                    <p:animEffect transition="in" filter="wipe(left)">
                                      <p:cBhvr>
                                        <p:cTn id="13" dur="500"/>
                                        <p:tgtEl>
                                          <p:spTgt spid="378910"/>
                                        </p:tgtEl>
                                      </p:cBhvr>
                                    </p:animEffect>
                                  </p:childTnLst>
                                </p:cTn>
                              </p:par>
                            </p:childTnLst>
                          </p:cTn>
                        </p:par>
                        <p:par>
                          <p:cTn id="14" fill="hold" nodeType="afterGroup">
                            <p:stCondLst>
                              <p:cond delay="500"/>
                            </p:stCondLst>
                            <p:childTnLst>
                              <p:par>
                                <p:cTn id="15" presetID="22" presetClass="entr" presetSubtype="1" fill="hold" nodeType="afterEffect">
                                  <p:stCondLst>
                                    <p:cond delay="0"/>
                                  </p:stCondLst>
                                  <p:childTnLst>
                                    <p:set>
                                      <p:cBhvr>
                                        <p:cTn id="16" dur="1" fill="hold">
                                          <p:stCondLst>
                                            <p:cond delay="0"/>
                                          </p:stCondLst>
                                        </p:cTn>
                                        <p:tgtEl>
                                          <p:spTgt spid="379117"/>
                                        </p:tgtEl>
                                        <p:attrNameLst>
                                          <p:attrName>style.visibility</p:attrName>
                                        </p:attrNameLst>
                                      </p:cBhvr>
                                      <p:to>
                                        <p:strVal val="visible"/>
                                      </p:to>
                                    </p:set>
                                    <p:animEffect transition="in" filter="wipe(up)">
                                      <p:cBhvr>
                                        <p:cTn id="17" dur="500"/>
                                        <p:tgtEl>
                                          <p:spTgt spid="37911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78908"/>
                                        </p:tgtEl>
                                        <p:attrNameLst>
                                          <p:attrName>style.visibility</p:attrName>
                                        </p:attrNameLst>
                                      </p:cBhvr>
                                      <p:to>
                                        <p:strVal val="visible"/>
                                      </p:to>
                                    </p:set>
                                    <p:animEffect transition="in" filter="wipe(left)">
                                      <p:cBhvr>
                                        <p:cTn id="22" dur="500"/>
                                        <p:tgtEl>
                                          <p:spTgt spid="37890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378906"/>
                                        </p:tgtEl>
                                        <p:attrNameLst>
                                          <p:attrName>style.visibility</p:attrName>
                                        </p:attrNameLst>
                                      </p:cBhvr>
                                      <p:to>
                                        <p:strVal val="visible"/>
                                      </p:to>
                                    </p:set>
                                    <p:animEffect transition="in" filter="checkerboard(across)">
                                      <p:cBhvr>
                                        <p:cTn id="27" dur="500"/>
                                        <p:tgtEl>
                                          <p:spTgt spid="378906"/>
                                        </p:tgtEl>
                                      </p:cBhvr>
                                    </p:animEffect>
                                  </p:childTnLst>
                                </p:cTn>
                              </p:par>
                            </p:childTnLst>
                          </p:cTn>
                        </p:par>
                        <p:par>
                          <p:cTn id="28" fill="hold" nodeType="afterGroup">
                            <p:stCondLst>
                              <p:cond delay="500"/>
                            </p:stCondLst>
                            <p:childTnLst>
                              <p:par>
                                <p:cTn id="29" presetID="5" presetClass="entr" presetSubtype="10" fill="hold" grpId="0" nodeType="afterEffect">
                                  <p:stCondLst>
                                    <p:cond delay="0"/>
                                  </p:stCondLst>
                                  <p:childTnLst>
                                    <p:set>
                                      <p:cBhvr>
                                        <p:cTn id="30" dur="1" fill="hold">
                                          <p:stCondLst>
                                            <p:cond delay="0"/>
                                          </p:stCondLst>
                                        </p:cTn>
                                        <p:tgtEl>
                                          <p:spTgt spid="378907"/>
                                        </p:tgtEl>
                                        <p:attrNameLst>
                                          <p:attrName>style.visibility</p:attrName>
                                        </p:attrNameLst>
                                      </p:cBhvr>
                                      <p:to>
                                        <p:strVal val="visible"/>
                                      </p:to>
                                    </p:set>
                                    <p:animEffect transition="in" filter="checkerboard(across)">
                                      <p:cBhvr>
                                        <p:cTn id="31" dur="500"/>
                                        <p:tgtEl>
                                          <p:spTgt spid="378907"/>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378973"/>
                                        </p:tgtEl>
                                        <p:attrNameLst>
                                          <p:attrName>style.visibility</p:attrName>
                                        </p:attrNameLst>
                                      </p:cBhvr>
                                      <p:to>
                                        <p:strVal val="visible"/>
                                      </p:to>
                                    </p:set>
                                    <p:animEffect transition="in" filter="wipe(up)">
                                      <p:cBhvr>
                                        <p:cTn id="36" dur="500"/>
                                        <p:tgtEl>
                                          <p:spTgt spid="378973"/>
                                        </p:tgtEl>
                                      </p:cBhvr>
                                    </p:animEffect>
                                  </p:childTnLst>
                                </p:cTn>
                              </p:par>
                            </p:childTnLst>
                          </p:cTn>
                        </p:par>
                        <p:par>
                          <p:cTn id="37" fill="hold" nodeType="afterGroup">
                            <p:stCondLst>
                              <p:cond delay="500"/>
                            </p:stCondLst>
                            <p:childTnLst>
                              <p:par>
                                <p:cTn id="38" presetID="12" presetClass="entr" presetSubtype="1" fill="hold" nodeType="afterEffect">
                                  <p:stCondLst>
                                    <p:cond delay="0"/>
                                  </p:stCondLst>
                                  <p:childTnLst>
                                    <p:set>
                                      <p:cBhvr>
                                        <p:cTn id="39" dur="1" fill="hold">
                                          <p:stCondLst>
                                            <p:cond delay="0"/>
                                          </p:stCondLst>
                                        </p:cTn>
                                        <p:tgtEl>
                                          <p:spTgt spid="379118"/>
                                        </p:tgtEl>
                                        <p:attrNameLst>
                                          <p:attrName>style.visibility</p:attrName>
                                        </p:attrNameLst>
                                      </p:cBhvr>
                                      <p:to>
                                        <p:strVal val="visible"/>
                                      </p:to>
                                    </p:set>
                                    <p:animEffect transition="in" filter="slide(fromTop)">
                                      <p:cBhvr>
                                        <p:cTn id="40" dur="500"/>
                                        <p:tgtEl>
                                          <p:spTgt spid="379118"/>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2" fill="hold" grpId="0" nodeType="clickEffect">
                                  <p:stCondLst>
                                    <p:cond delay="0"/>
                                  </p:stCondLst>
                                  <p:childTnLst>
                                    <p:set>
                                      <p:cBhvr>
                                        <p:cTn id="44" dur="1" fill="hold">
                                          <p:stCondLst>
                                            <p:cond delay="0"/>
                                          </p:stCondLst>
                                        </p:cTn>
                                        <p:tgtEl>
                                          <p:spTgt spid="379028"/>
                                        </p:tgtEl>
                                        <p:attrNameLst>
                                          <p:attrName>style.visibility</p:attrName>
                                        </p:attrNameLst>
                                      </p:cBhvr>
                                      <p:to>
                                        <p:strVal val="visible"/>
                                      </p:to>
                                    </p:set>
                                    <p:animEffect transition="in" filter="wipe(right)">
                                      <p:cBhvr>
                                        <p:cTn id="45" dur="500"/>
                                        <p:tgtEl>
                                          <p:spTgt spid="379028"/>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2" presetClass="entr" presetSubtype="8" fill="hold" nodeType="clickEffect">
                                  <p:stCondLst>
                                    <p:cond delay="0"/>
                                  </p:stCondLst>
                                  <p:childTnLst>
                                    <p:set>
                                      <p:cBhvr>
                                        <p:cTn id="49" dur="1" fill="hold">
                                          <p:stCondLst>
                                            <p:cond delay="0"/>
                                          </p:stCondLst>
                                        </p:cTn>
                                        <p:tgtEl>
                                          <p:spTgt spid="378998"/>
                                        </p:tgtEl>
                                        <p:attrNameLst>
                                          <p:attrName>style.visibility</p:attrName>
                                        </p:attrNameLst>
                                      </p:cBhvr>
                                      <p:to>
                                        <p:strVal val="visible"/>
                                      </p:to>
                                    </p:set>
                                    <p:animEffect transition="in" filter="slide(fromLeft)">
                                      <p:cBhvr>
                                        <p:cTn id="50" dur="500"/>
                                        <p:tgtEl>
                                          <p:spTgt spid="3789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6" grpId="0" animBg="1"/>
      <p:bldP spid="378907" grpId="0" animBg="1"/>
      <p:bldP spid="378908" grpId="0" autoUpdateAnimBg="0"/>
      <p:bldP spid="378909" grpId="0" animBg="1" autoUpdateAnimBg="0"/>
      <p:bldP spid="378910" grpId="0" animBg="1"/>
      <p:bldP spid="378973" grpId="0" animBg="1"/>
      <p:bldP spid="37902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38" name="Rectangle 34">
            <a:extLst>
              <a:ext uri="{FF2B5EF4-FFF2-40B4-BE49-F238E27FC236}">
                <a16:creationId xmlns:a16="http://schemas.microsoft.com/office/drawing/2014/main" id="{66C6B081-3330-6D8B-88E0-9D27FEF45494}"/>
              </a:ext>
            </a:extLst>
          </p:cNvPr>
          <p:cNvSpPr>
            <a:spLocks noChangeArrowheads="1"/>
          </p:cNvSpPr>
          <p:nvPr/>
        </p:nvSpPr>
        <p:spPr bwMode="auto">
          <a:xfrm>
            <a:off x="684213" y="404813"/>
            <a:ext cx="24479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kumimoji="1" lang="zh-CN" altLang="en-US" sz="2400">
                <a:solidFill>
                  <a:schemeClr val="folHlink"/>
                </a:solidFill>
                <a:latin typeface="Times New Roman" panose="02020603050405020304" pitchFamily="18" charset="0"/>
              </a:rPr>
              <a:t>（</a:t>
            </a:r>
            <a:r>
              <a:rPr kumimoji="1" lang="en-US" altLang="zh-CN" sz="2400">
                <a:solidFill>
                  <a:schemeClr val="folHlink"/>
                </a:solidFill>
                <a:latin typeface="Times New Roman" panose="02020603050405020304" pitchFamily="18" charset="0"/>
              </a:rPr>
              <a:t>3</a:t>
            </a:r>
            <a:r>
              <a:rPr kumimoji="1" lang="zh-CN" altLang="en-US" sz="2400">
                <a:solidFill>
                  <a:schemeClr val="folHlink"/>
                </a:solidFill>
                <a:latin typeface="Times New Roman" panose="02020603050405020304" pitchFamily="18" charset="0"/>
              </a:rPr>
              <a:t>）</a:t>
            </a:r>
            <a:r>
              <a:rPr kumimoji="1" lang="zh-CN" altLang="en-US" sz="2400">
                <a:solidFill>
                  <a:schemeClr val="folHlink"/>
                </a:solidFill>
                <a:latin typeface="楷体_GB2312" pitchFamily="49" charset="-122"/>
              </a:rPr>
              <a:t>状态分配</a:t>
            </a:r>
            <a:endParaRPr lang="zh-CN" altLang="en-US" sz="2400">
              <a:solidFill>
                <a:schemeClr val="folHlink"/>
              </a:solidFill>
              <a:latin typeface="楷体_GB2312" pitchFamily="49" charset="-122"/>
            </a:endParaRPr>
          </a:p>
        </p:txBody>
      </p:sp>
      <p:sp>
        <p:nvSpPr>
          <p:cNvPr id="379939" name="Rectangle 35">
            <a:extLst>
              <a:ext uri="{FF2B5EF4-FFF2-40B4-BE49-F238E27FC236}">
                <a16:creationId xmlns:a16="http://schemas.microsoft.com/office/drawing/2014/main" id="{CD7D5B05-0C9C-7C59-D736-B11686F8646D}"/>
              </a:ext>
            </a:extLst>
          </p:cNvPr>
          <p:cNvSpPr>
            <a:spLocks noChangeArrowheads="1"/>
          </p:cNvSpPr>
          <p:nvPr/>
        </p:nvSpPr>
        <p:spPr bwMode="auto">
          <a:xfrm>
            <a:off x="3419475" y="476250"/>
            <a:ext cx="4932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chemeClr val="tx2"/>
                </a:solidFill>
                <a:latin typeface="Times New Roman" panose="02020603050405020304" pitchFamily="18" charset="0"/>
                <a:ea typeface="楷体_GB2312" pitchFamily="49" charset="-122"/>
              </a:rPr>
              <a:t>令  </a:t>
            </a:r>
            <a:r>
              <a:rPr lang="en-US" altLang="zh-CN" i="1">
                <a:solidFill>
                  <a:schemeClr val="tx2"/>
                </a:solidFill>
                <a:latin typeface="Times New Roman" panose="02020603050405020304" pitchFamily="18" charset="0"/>
                <a:ea typeface="楷体_GB2312" pitchFamily="49" charset="-122"/>
              </a:rPr>
              <a:t>a </a:t>
            </a:r>
            <a:r>
              <a:rPr lang="en-US" altLang="zh-CN">
                <a:solidFill>
                  <a:schemeClr val="tx2"/>
                </a:solidFill>
                <a:latin typeface="Times New Roman" panose="02020603050405020304" pitchFamily="18" charset="0"/>
                <a:ea typeface="楷体_GB2312" pitchFamily="49" charset="-122"/>
              </a:rPr>
              <a:t>= 00</a:t>
            </a:r>
            <a:r>
              <a:rPr lang="zh-CN" altLang="en-US">
                <a:solidFill>
                  <a:schemeClr val="tx2"/>
                </a:solidFill>
                <a:latin typeface="Times New Roman" panose="02020603050405020304" pitchFamily="18" charset="0"/>
                <a:ea typeface="楷体_GB2312" pitchFamily="49" charset="-122"/>
              </a:rPr>
              <a:t>，</a:t>
            </a:r>
            <a:r>
              <a:rPr lang="en-US" altLang="zh-CN" i="1">
                <a:solidFill>
                  <a:schemeClr val="tx2"/>
                </a:solidFill>
                <a:latin typeface="Times New Roman" panose="02020603050405020304" pitchFamily="18" charset="0"/>
                <a:ea typeface="楷体_GB2312" pitchFamily="49" charset="-122"/>
              </a:rPr>
              <a:t>b </a:t>
            </a:r>
            <a:r>
              <a:rPr lang="en-US" altLang="zh-CN">
                <a:solidFill>
                  <a:schemeClr val="tx2"/>
                </a:solidFill>
                <a:latin typeface="Times New Roman" panose="02020603050405020304" pitchFamily="18" charset="0"/>
                <a:ea typeface="楷体_GB2312" pitchFamily="49" charset="-122"/>
              </a:rPr>
              <a:t>= 01</a:t>
            </a:r>
            <a:r>
              <a:rPr lang="zh-CN" altLang="en-US">
                <a:solidFill>
                  <a:schemeClr val="tx2"/>
                </a:solidFill>
                <a:latin typeface="Times New Roman" panose="02020603050405020304" pitchFamily="18" charset="0"/>
                <a:ea typeface="楷体_GB2312" pitchFamily="49" charset="-122"/>
              </a:rPr>
              <a:t>，</a:t>
            </a:r>
            <a:r>
              <a:rPr lang="en-US" altLang="zh-CN" i="1">
                <a:solidFill>
                  <a:schemeClr val="tx2"/>
                </a:solidFill>
                <a:latin typeface="Times New Roman" panose="02020603050405020304" pitchFamily="18" charset="0"/>
                <a:ea typeface="楷体_GB2312" pitchFamily="49" charset="-122"/>
              </a:rPr>
              <a:t>c </a:t>
            </a:r>
            <a:r>
              <a:rPr lang="en-US" altLang="zh-CN">
                <a:solidFill>
                  <a:schemeClr val="tx2"/>
                </a:solidFill>
                <a:latin typeface="Times New Roman" panose="02020603050405020304" pitchFamily="18" charset="0"/>
                <a:ea typeface="楷体_GB2312" pitchFamily="49" charset="-122"/>
              </a:rPr>
              <a:t>= 11</a:t>
            </a:r>
            <a:r>
              <a:rPr lang="zh-CN" altLang="en-US" b="0">
                <a:solidFill>
                  <a:schemeClr val="tx2"/>
                </a:solidFill>
                <a:latin typeface="Times New Roman" panose="02020603050405020304" pitchFamily="18" charset="0"/>
                <a:ea typeface="楷体_GB2312" pitchFamily="49" charset="-122"/>
              </a:rPr>
              <a:t>， </a:t>
            </a:r>
          </a:p>
        </p:txBody>
      </p:sp>
      <p:graphicFrame>
        <p:nvGraphicFramePr>
          <p:cNvPr id="379940" name="Object 36">
            <a:extLst>
              <a:ext uri="{FF2B5EF4-FFF2-40B4-BE49-F238E27FC236}">
                <a16:creationId xmlns:a16="http://schemas.microsoft.com/office/drawing/2014/main" id="{69901F17-9769-071B-6D0C-A0FAE9BCDBEA}"/>
              </a:ext>
            </a:extLst>
          </p:cNvPr>
          <p:cNvGraphicFramePr>
            <a:graphicFrameLocks noChangeAspect="1"/>
          </p:cNvGraphicFramePr>
          <p:nvPr/>
        </p:nvGraphicFramePr>
        <p:xfrm>
          <a:off x="5795963" y="981075"/>
          <a:ext cx="2687637" cy="2952750"/>
        </p:xfrm>
        <a:graphic>
          <a:graphicData uri="http://schemas.openxmlformats.org/presentationml/2006/ole">
            <mc:AlternateContent xmlns:mc="http://schemas.openxmlformats.org/markup-compatibility/2006">
              <mc:Choice xmlns:v="urn:schemas-microsoft-com:vml" Requires="v">
                <p:oleObj name="图片" r:id="rId2" imgW="1600200" imgH="1752600" progId="Word.Picture.8">
                  <p:embed/>
                </p:oleObj>
              </mc:Choice>
              <mc:Fallback>
                <p:oleObj name="图片" r:id="rId2" imgW="1600200" imgH="1752600" progId="Word.Picture.8">
                  <p:embed/>
                  <p:pic>
                    <p:nvPicPr>
                      <p:cNvPr id="0" name="Object 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5963" y="981075"/>
                        <a:ext cx="2687637"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9941" name="AutoShape 37">
            <a:extLst>
              <a:ext uri="{FF2B5EF4-FFF2-40B4-BE49-F238E27FC236}">
                <a16:creationId xmlns:a16="http://schemas.microsoft.com/office/drawing/2014/main" id="{4170AF0A-C8A0-68CA-17FF-C2DA9438EC61}"/>
              </a:ext>
            </a:extLst>
          </p:cNvPr>
          <p:cNvSpPr>
            <a:spLocks noChangeArrowheads="1"/>
          </p:cNvSpPr>
          <p:nvPr/>
        </p:nvSpPr>
        <p:spPr bwMode="auto">
          <a:xfrm>
            <a:off x="4248150" y="2457450"/>
            <a:ext cx="1763713" cy="468313"/>
          </a:xfrm>
          <a:prstGeom prst="rightArrow">
            <a:avLst>
              <a:gd name="adj1" fmla="val 56519"/>
              <a:gd name="adj2" fmla="val 61356"/>
            </a:avLst>
          </a:prstGeom>
          <a:solidFill>
            <a:srgbClr val="CC3399"/>
          </a:solidFill>
          <a:ln w="9525">
            <a:solidFill>
              <a:srgbClr val="CC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379998" name="Group 94">
            <a:extLst>
              <a:ext uri="{FF2B5EF4-FFF2-40B4-BE49-F238E27FC236}">
                <a16:creationId xmlns:a16="http://schemas.microsoft.com/office/drawing/2014/main" id="{41371EC3-2A18-FA73-9140-4696FB986792}"/>
              </a:ext>
            </a:extLst>
          </p:cNvPr>
          <p:cNvGraphicFramePr>
            <a:graphicFrameLocks noGrp="1"/>
          </p:cNvGraphicFramePr>
          <p:nvPr/>
        </p:nvGraphicFramePr>
        <p:xfrm>
          <a:off x="5614988" y="3954463"/>
          <a:ext cx="3060700" cy="2154239"/>
        </p:xfrm>
        <a:graphic>
          <a:graphicData uri="http://schemas.openxmlformats.org/drawingml/2006/table">
            <a:tbl>
              <a:tblPr/>
              <a:tblGrid>
                <a:gridCol w="781050">
                  <a:extLst>
                    <a:ext uri="{9D8B030D-6E8A-4147-A177-3AD203B41FA5}">
                      <a16:colId xmlns:a16="http://schemas.microsoft.com/office/drawing/2014/main" val="20000"/>
                    </a:ext>
                  </a:extLst>
                </a:gridCol>
                <a:gridCol w="1109662">
                  <a:extLst>
                    <a:ext uri="{9D8B030D-6E8A-4147-A177-3AD203B41FA5}">
                      <a16:colId xmlns:a16="http://schemas.microsoft.com/office/drawing/2014/main" val="20001"/>
                    </a:ext>
                  </a:extLst>
                </a:gridCol>
                <a:gridCol w="1169988">
                  <a:extLst>
                    <a:ext uri="{9D8B030D-6E8A-4147-A177-3AD203B41FA5}">
                      <a16:colId xmlns:a16="http://schemas.microsoft.com/office/drawing/2014/main" val="20002"/>
                    </a:ext>
                  </a:extLst>
                </a:gridCol>
              </a:tblGrid>
              <a:tr h="411163">
                <a:tc rowSpan="2">
                  <a:txBody>
                    <a:bodyPr/>
                    <a:lstStyle>
                      <a:lvl1pPr algn="l">
                        <a:spcBef>
                          <a:spcPct val="20000"/>
                        </a:spcBef>
                        <a:buClr>
                          <a:schemeClr val="accent2"/>
                        </a:buClr>
                        <a:buFont typeface="Wingdings" panose="05000000000000000000" pitchFamily="2" charset="2"/>
                        <a:tabLst>
                          <a:tab pos="266700" algn="l"/>
                        </a:tabLst>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tabLst>
                          <a:tab pos="266700" algn="l"/>
                        </a:tabLst>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tabLst>
                          <a:tab pos="266700" algn="l"/>
                        </a:tabLst>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tabLst>
                          <a:tab pos="266700" algn="l"/>
                        </a:tabLst>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tabLst>
                          <a:tab pos="266700" algn="l"/>
                        </a:tabLst>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tabLst>
                          <a:tab pos="266700" algn="l"/>
                        </a:tabLst>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tabLst>
                          <a:tab pos="266700" algn="l"/>
                        </a:tabLst>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tabLst>
                          <a:tab pos="266700" algn="l"/>
                        </a:tabLst>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tabLst>
                          <a:tab pos="266700" algn="l"/>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tab pos="266700" algn="l"/>
                        </a:tabLst>
                      </a:pPr>
                      <a:r>
                        <a:rPr kumimoji="0" lang="zh-CN" altLang="en-US"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现态</a:t>
                      </a:r>
                    </a:p>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tab pos="266700" algn="l"/>
                        </a:tabLst>
                      </a:pPr>
                      <a:r>
                        <a:rPr kumimoji="0" lang="en-US" altLang="zh-CN" sz="2000" b="1" i="1"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Q</a:t>
                      </a:r>
                      <a:r>
                        <a:rPr kumimoji="0" lang="en-US" altLang="zh-CN" sz="2000" b="1" i="0" u="none" strike="noStrike" cap="none" normalizeH="0" baseline="-2500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1</a:t>
                      </a:r>
                      <a:r>
                        <a:rPr kumimoji="0" lang="en-US" altLang="zh-CN" sz="2000" b="1" i="1"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Q</a:t>
                      </a:r>
                      <a:r>
                        <a:rPr kumimoji="0" lang="en-US" altLang="zh-CN" sz="2000" b="1" i="0" u="none" strike="noStrike" cap="none" normalizeH="0" baseline="-2500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a:ln>
                            <a:noFill/>
                          </a:ln>
                          <a:solidFill>
                            <a:srgbClr val="000099"/>
                          </a:solidFill>
                          <a:effectLst/>
                          <a:latin typeface="Times New Roman" panose="02020603050405020304" pitchFamily="18" charset="0"/>
                          <a:ea typeface="宋体" panose="02010600030101010101" pitchFamily="2" charset="-122"/>
                        </a:rPr>
                        <a:t>Q</a:t>
                      </a:r>
                      <a:r>
                        <a:rPr kumimoji="0" lang="en-US" altLang="zh-CN" sz="2000" b="1" i="0" u="none" strike="noStrike" cap="none" normalizeH="0" baseline="-25000">
                          <a:ln>
                            <a:noFill/>
                          </a:ln>
                          <a:solidFill>
                            <a:srgbClr val="000099"/>
                          </a:solidFill>
                          <a:effectLst/>
                          <a:latin typeface="Times New Roman" panose="02020603050405020304" pitchFamily="18" charset="0"/>
                          <a:ea typeface="宋体" panose="02010600030101010101" pitchFamily="2" charset="-122"/>
                        </a:rPr>
                        <a:t>1</a:t>
                      </a:r>
                      <a:r>
                        <a:rPr kumimoji="0" lang="en-US" altLang="zh-CN" sz="2000" b="1" i="0" u="none" strike="noStrike" cap="none" normalizeH="0" baseline="30000">
                          <a:ln>
                            <a:noFill/>
                          </a:ln>
                          <a:solidFill>
                            <a:srgbClr val="000099"/>
                          </a:solidFill>
                          <a:effectLst/>
                          <a:latin typeface="Times New Roman" panose="02020603050405020304" pitchFamily="18" charset="0"/>
                          <a:ea typeface="宋体" panose="02010600030101010101" pitchFamily="2" charset="-122"/>
                        </a:rPr>
                        <a:t>n+1 </a:t>
                      </a:r>
                      <a:r>
                        <a:rPr kumimoji="0" lang="en-US" altLang="zh-CN" sz="2000" b="1" i="1" u="none" strike="noStrike" cap="none" normalizeH="0" baseline="0">
                          <a:ln>
                            <a:noFill/>
                          </a:ln>
                          <a:solidFill>
                            <a:srgbClr val="000099"/>
                          </a:solidFill>
                          <a:effectLst/>
                          <a:latin typeface="Times New Roman" panose="02020603050405020304" pitchFamily="18" charset="0"/>
                          <a:ea typeface="宋体" panose="02010600030101010101" pitchFamily="2" charset="-122"/>
                        </a:rPr>
                        <a:t>Q</a:t>
                      </a:r>
                      <a:r>
                        <a:rPr kumimoji="0" lang="en-US" altLang="zh-CN" sz="2000" b="1" i="0" u="none" strike="noStrike" cap="none" normalizeH="0" baseline="-25000">
                          <a:ln>
                            <a:noFill/>
                          </a:ln>
                          <a:solidFill>
                            <a:srgbClr val="000099"/>
                          </a:solidFill>
                          <a:effectLst/>
                          <a:latin typeface="Times New Roman" panose="02020603050405020304" pitchFamily="18" charset="0"/>
                          <a:ea typeface="宋体" panose="02010600030101010101" pitchFamily="2" charset="-122"/>
                        </a:rPr>
                        <a:t>0</a:t>
                      </a:r>
                      <a:r>
                        <a:rPr kumimoji="0" lang="en-US" altLang="zh-CN" sz="2000" b="1" i="0" u="none" strike="noStrike" cap="none" normalizeH="0" baseline="30000">
                          <a:ln>
                            <a:noFill/>
                          </a:ln>
                          <a:solidFill>
                            <a:srgbClr val="000099"/>
                          </a:solidFill>
                          <a:effectLst/>
                          <a:latin typeface="Times New Roman" panose="02020603050405020304" pitchFamily="18" charset="0"/>
                          <a:ea typeface="宋体" panose="02010600030101010101" pitchFamily="2" charset="-122"/>
                        </a:rPr>
                        <a:t>n+1 </a:t>
                      </a:r>
                      <a:r>
                        <a:rPr kumimoji="0" lang="zh-CN" altLang="en-US"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a:t>
                      </a: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Y</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extLst>
                  <a:ext uri="{0D108BD9-81ED-4DB2-BD59-A6C34878D82A}">
                    <a16:rowId xmlns:a16="http://schemas.microsoft.com/office/drawing/2014/main" val="10000"/>
                  </a:ext>
                </a:extLst>
              </a:tr>
              <a:tr h="431800">
                <a:tc vMerge="1">
                  <a:txBody>
                    <a:bodyPr/>
                    <a:lstStyle/>
                    <a:p>
                      <a:endParaRPr lang="zh-CN" altLang="en-US"/>
                    </a:p>
                  </a:txBody>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A=0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A=1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30213">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00</a:t>
                      </a:r>
                      <a:r>
                        <a:rPr kumimoji="0" lang="en-US" altLang="zh-CN" sz="2000" b="1" i="0" u="none" strike="noStrike" cap="none" normalizeH="0" baseline="-30000">
                          <a:ln>
                            <a:noFill/>
                          </a:ln>
                          <a:solidFill>
                            <a:schemeClr val="tx2"/>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 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01</a:t>
                      </a:r>
                      <a:r>
                        <a:rPr kumimoji="0" lang="en-US" altLang="zh-CN" sz="2000" b="1" i="0" u="none" strike="noStrike" cap="none" normalizeH="0" baseline="-30000">
                          <a:ln>
                            <a:noFill/>
                          </a:ln>
                          <a:solidFill>
                            <a:schemeClr val="tx2"/>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31800">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01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00</a:t>
                      </a:r>
                      <a:r>
                        <a:rPr kumimoji="0" lang="en-US" altLang="zh-CN" sz="2000" b="1" i="0" u="none" strike="noStrike" cap="none" normalizeH="0" baseline="-30000">
                          <a:ln>
                            <a:noFill/>
                          </a:ln>
                          <a:solidFill>
                            <a:schemeClr val="tx2"/>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 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11</a:t>
                      </a:r>
                      <a:r>
                        <a:rPr kumimoji="0" lang="en-US" altLang="zh-CN" sz="2000" b="1" i="0" u="none" strike="noStrike" cap="none" normalizeH="0" baseline="-30000">
                          <a:ln>
                            <a:noFill/>
                          </a:ln>
                          <a:solidFill>
                            <a:schemeClr val="tx2"/>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449263">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00</a:t>
                      </a:r>
                      <a:r>
                        <a:rPr kumimoji="0" lang="en-US" altLang="zh-CN" sz="2000" b="1" i="0" u="none" strike="noStrike" cap="none" normalizeH="0" baseline="-30000">
                          <a:ln>
                            <a:noFill/>
                          </a:ln>
                          <a:solidFill>
                            <a:schemeClr val="tx2"/>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 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11</a:t>
                      </a:r>
                      <a:r>
                        <a:rPr kumimoji="0" lang="en-US" altLang="zh-CN" sz="2000" b="1" i="0" u="none" strike="noStrike" cap="none" normalizeH="0" baseline="-30000">
                          <a:ln>
                            <a:noFill/>
                          </a:ln>
                          <a:solidFill>
                            <a:schemeClr val="tx2"/>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379966" name="Rectangle 62">
            <a:extLst>
              <a:ext uri="{FF2B5EF4-FFF2-40B4-BE49-F238E27FC236}">
                <a16:creationId xmlns:a16="http://schemas.microsoft.com/office/drawing/2014/main" id="{588A6217-B712-2040-0744-B561C69C4670}"/>
              </a:ext>
            </a:extLst>
          </p:cNvPr>
          <p:cNvSpPr>
            <a:spLocks noChangeArrowheads="1"/>
          </p:cNvSpPr>
          <p:nvPr/>
        </p:nvSpPr>
        <p:spPr bwMode="auto">
          <a:xfrm>
            <a:off x="693738" y="4129088"/>
            <a:ext cx="387826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kumimoji="1" lang="zh-CN" altLang="en-US" sz="2400">
                <a:solidFill>
                  <a:schemeClr val="folHlink"/>
                </a:solidFill>
                <a:latin typeface="Times New Roman" panose="02020603050405020304" pitchFamily="18" charset="0"/>
              </a:rPr>
              <a:t>（</a:t>
            </a:r>
            <a:r>
              <a:rPr kumimoji="1" lang="en-US" altLang="zh-CN" sz="2400">
                <a:solidFill>
                  <a:schemeClr val="folHlink"/>
                </a:solidFill>
                <a:latin typeface="Times New Roman" panose="02020603050405020304" pitchFamily="18" charset="0"/>
              </a:rPr>
              <a:t>4</a:t>
            </a:r>
            <a:r>
              <a:rPr kumimoji="1" lang="zh-CN" altLang="en-US" sz="2400">
                <a:solidFill>
                  <a:schemeClr val="folHlink"/>
                </a:solidFill>
                <a:latin typeface="Times New Roman" panose="02020603050405020304" pitchFamily="18" charset="0"/>
              </a:rPr>
              <a:t>） </a:t>
            </a:r>
            <a:r>
              <a:rPr kumimoji="1" lang="zh-CN" altLang="en-US" sz="2400">
                <a:solidFill>
                  <a:schemeClr val="folHlink"/>
                </a:solidFill>
                <a:latin typeface="楷体_GB2312" pitchFamily="49" charset="-122"/>
              </a:rPr>
              <a:t>选择触发器的类型</a:t>
            </a:r>
            <a:endParaRPr lang="zh-CN" altLang="en-US" sz="2400">
              <a:solidFill>
                <a:schemeClr val="folHlink"/>
              </a:solidFill>
              <a:latin typeface="楷体_GB2312" pitchFamily="49" charset="-122"/>
            </a:endParaRPr>
          </a:p>
        </p:txBody>
      </p:sp>
      <p:sp>
        <p:nvSpPr>
          <p:cNvPr id="379967" name="Rectangle 63">
            <a:extLst>
              <a:ext uri="{FF2B5EF4-FFF2-40B4-BE49-F238E27FC236}">
                <a16:creationId xmlns:a16="http://schemas.microsoft.com/office/drawing/2014/main" id="{5E322F36-18A6-CCC6-55A2-559A658D1991}"/>
              </a:ext>
            </a:extLst>
          </p:cNvPr>
          <p:cNvSpPr>
            <a:spLocks noChangeArrowheads="1"/>
          </p:cNvSpPr>
          <p:nvPr/>
        </p:nvSpPr>
        <p:spPr bwMode="auto">
          <a:xfrm>
            <a:off x="1116013" y="4508500"/>
            <a:ext cx="4679950" cy="1735138"/>
          </a:xfrm>
          <a:prstGeom prst="rect">
            <a:avLst/>
          </a:prstGeom>
          <a:solidFill>
            <a:srgbClr val="FFFFFF">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nSpc>
                <a:spcPct val="150000"/>
              </a:lnSpc>
            </a:pPr>
            <a:r>
              <a:rPr lang="zh-CN" altLang="en-US">
                <a:solidFill>
                  <a:srgbClr val="000099"/>
                </a:solidFill>
                <a:latin typeface="楷体_GB2312" pitchFamily="49" charset="-122"/>
                <a:ea typeface="楷体_GB2312" pitchFamily="49" charset="-122"/>
              </a:rPr>
              <a:t>触发器个数</a:t>
            </a:r>
            <a:r>
              <a:rPr lang="en-US" altLang="zh-CN">
                <a:solidFill>
                  <a:srgbClr val="000099"/>
                </a:solidFill>
                <a:latin typeface="楷体_GB2312" pitchFamily="49" charset="-122"/>
                <a:ea typeface="楷体_GB2312" pitchFamily="49" charset="-122"/>
              </a:rPr>
              <a:t>: </a:t>
            </a:r>
            <a:r>
              <a:rPr lang="zh-CN" altLang="en-US">
                <a:solidFill>
                  <a:srgbClr val="000099"/>
                </a:solidFill>
                <a:latin typeface="楷体_GB2312" pitchFamily="49" charset="-122"/>
                <a:ea typeface="楷体_GB2312" pitchFamily="49" charset="-122"/>
              </a:rPr>
              <a:t>两个。     </a:t>
            </a:r>
          </a:p>
          <a:p>
            <a:pPr>
              <a:lnSpc>
                <a:spcPct val="150000"/>
              </a:lnSpc>
            </a:pPr>
            <a:r>
              <a:rPr lang="zh-CN" altLang="en-US">
                <a:solidFill>
                  <a:srgbClr val="000099"/>
                </a:solidFill>
                <a:latin typeface="楷体_GB2312" pitchFamily="49" charset="-122"/>
                <a:ea typeface="楷体_GB2312" pitchFamily="49" charset="-122"/>
              </a:rPr>
              <a:t>类型：采用</a:t>
            </a:r>
            <a:r>
              <a:rPr lang="zh-CN" altLang="en-US">
                <a:solidFill>
                  <a:srgbClr val="000099"/>
                </a:solidFill>
                <a:latin typeface="Times New Roman" panose="02020603050405020304" pitchFamily="18" charset="0"/>
                <a:ea typeface="楷体_GB2312" pitchFamily="49" charset="-122"/>
              </a:rPr>
              <a:t>对 </a:t>
            </a:r>
            <a:r>
              <a:rPr lang="en-US" altLang="zh-CN" i="1">
                <a:solidFill>
                  <a:srgbClr val="000099"/>
                </a:solidFill>
                <a:latin typeface="Times New Roman" panose="02020603050405020304" pitchFamily="18" charset="0"/>
                <a:ea typeface="楷体_GB2312" pitchFamily="49" charset="-122"/>
              </a:rPr>
              <a:t>CP</a:t>
            </a:r>
            <a:r>
              <a:rPr lang="en-US" altLang="zh-CN">
                <a:solidFill>
                  <a:srgbClr val="000099"/>
                </a:solidFill>
                <a:latin typeface="Times New Roman" panose="02020603050405020304" pitchFamily="18" charset="0"/>
                <a:ea typeface="楷体_GB2312" pitchFamily="49" charset="-122"/>
              </a:rPr>
              <a:t> </a:t>
            </a:r>
            <a:r>
              <a:rPr lang="zh-CN" altLang="en-US">
                <a:solidFill>
                  <a:srgbClr val="000099"/>
                </a:solidFill>
                <a:latin typeface="Times New Roman" panose="02020603050405020304" pitchFamily="18" charset="0"/>
                <a:ea typeface="楷体_GB2312" pitchFamily="49" charset="-122"/>
              </a:rPr>
              <a:t>下降沿敏感的</a:t>
            </a:r>
          </a:p>
          <a:p>
            <a:pPr>
              <a:lnSpc>
                <a:spcPct val="150000"/>
              </a:lnSpc>
            </a:pPr>
            <a:r>
              <a:rPr lang="zh-CN" altLang="en-US" i="1">
                <a:solidFill>
                  <a:srgbClr val="000099"/>
                </a:solidFill>
                <a:latin typeface="Times New Roman" panose="02020603050405020304" pitchFamily="18" charset="0"/>
                <a:ea typeface="楷体_GB2312" pitchFamily="49" charset="-122"/>
              </a:rPr>
              <a:t>             </a:t>
            </a:r>
            <a:r>
              <a:rPr lang="en-US" altLang="zh-CN" i="1">
                <a:solidFill>
                  <a:srgbClr val="000099"/>
                </a:solidFill>
                <a:latin typeface="Times New Roman" panose="02020603050405020304" pitchFamily="18" charset="0"/>
                <a:ea typeface="楷体_GB2312" pitchFamily="49" charset="-122"/>
              </a:rPr>
              <a:t>JK</a:t>
            </a:r>
            <a:r>
              <a:rPr lang="en-US" altLang="zh-CN">
                <a:solidFill>
                  <a:srgbClr val="000099"/>
                </a:solidFill>
                <a:latin typeface="Times New Roman" panose="02020603050405020304" pitchFamily="18" charset="0"/>
                <a:ea typeface="楷体_GB2312" pitchFamily="49" charset="-122"/>
              </a:rPr>
              <a:t> </a:t>
            </a:r>
            <a:r>
              <a:rPr lang="zh-CN" altLang="en-US">
                <a:solidFill>
                  <a:srgbClr val="000099"/>
                </a:solidFill>
                <a:latin typeface="Times New Roman" panose="02020603050405020304" pitchFamily="18" charset="0"/>
                <a:ea typeface="楷体_GB2312" pitchFamily="49" charset="-122"/>
              </a:rPr>
              <a:t>触发器。</a:t>
            </a:r>
          </a:p>
        </p:txBody>
      </p:sp>
      <p:grpSp>
        <p:nvGrpSpPr>
          <p:cNvPr id="379968" name="Group 64">
            <a:extLst>
              <a:ext uri="{FF2B5EF4-FFF2-40B4-BE49-F238E27FC236}">
                <a16:creationId xmlns:a16="http://schemas.microsoft.com/office/drawing/2014/main" id="{CB75AA3C-0807-0A3C-BB15-45699CB2D1AB}"/>
              </a:ext>
            </a:extLst>
          </p:cNvPr>
          <p:cNvGrpSpPr>
            <a:grpSpLocks/>
          </p:cNvGrpSpPr>
          <p:nvPr/>
        </p:nvGrpSpPr>
        <p:grpSpPr bwMode="auto">
          <a:xfrm>
            <a:off x="1116013" y="1412875"/>
            <a:ext cx="3182937" cy="2411413"/>
            <a:chOff x="331" y="2552"/>
            <a:chExt cx="2005" cy="1519"/>
          </a:xfrm>
        </p:grpSpPr>
        <p:grpSp>
          <p:nvGrpSpPr>
            <p:cNvPr id="55329" name="Group 65">
              <a:extLst>
                <a:ext uri="{FF2B5EF4-FFF2-40B4-BE49-F238E27FC236}">
                  <a16:creationId xmlns:a16="http://schemas.microsoft.com/office/drawing/2014/main" id="{B0DF5310-8173-6054-9B31-0D066F56FE24}"/>
                </a:ext>
              </a:extLst>
            </p:cNvPr>
            <p:cNvGrpSpPr>
              <a:grpSpLocks/>
            </p:cNvGrpSpPr>
            <p:nvPr/>
          </p:nvGrpSpPr>
          <p:grpSpPr bwMode="auto">
            <a:xfrm>
              <a:off x="714" y="2819"/>
              <a:ext cx="358" cy="366"/>
              <a:chOff x="816" y="2620"/>
              <a:chExt cx="358" cy="366"/>
            </a:xfrm>
          </p:grpSpPr>
          <p:sp>
            <p:nvSpPr>
              <p:cNvPr id="55356" name="Freeform 66">
                <a:extLst>
                  <a:ext uri="{FF2B5EF4-FFF2-40B4-BE49-F238E27FC236}">
                    <a16:creationId xmlns:a16="http://schemas.microsoft.com/office/drawing/2014/main" id="{A103DFBB-44E4-5955-79D7-9E319A4DDEA5}"/>
                  </a:ext>
                </a:extLst>
              </p:cNvPr>
              <p:cNvSpPr>
                <a:spLocks/>
              </p:cNvSpPr>
              <p:nvPr/>
            </p:nvSpPr>
            <p:spPr bwMode="auto">
              <a:xfrm>
                <a:off x="816" y="2620"/>
                <a:ext cx="358" cy="366"/>
              </a:xfrm>
              <a:custGeom>
                <a:avLst/>
                <a:gdLst>
                  <a:gd name="T0" fmla="*/ 53 w 358"/>
                  <a:gd name="T1" fmla="*/ 51 h 366"/>
                  <a:gd name="T2" fmla="*/ 30 w 358"/>
                  <a:gd name="T3" fmla="*/ 81 h 366"/>
                  <a:gd name="T4" fmla="*/ 12 w 358"/>
                  <a:gd name="T5" fmla="*/ 114 h 366"/>
                  <a:gd name="T6" fmla="*/ 2 w 358"/>
                  <a:gd name="T7" fmla="*/ 147 h 366"/>
                  <a:gd name="T8" fmla="*/ 0 w 358"/>
                  <a:gd name="T9" fmla="*/ 182 h 366"/>
                  <a:gd name="T10" fmla="*/ 2 w 358"/>
                  <a:gd name="T11" fmla="*/ 217 h 366"/>
                  <a:gd name="T12" fmla="*/ 12 w 358"/>
                  <a:gd name="T13" fmla="*/ 252 h 366"/>
                  <a:gd name="T14" fmla="*/ 30 w 358"/>
                  <a:gd name="T15" fmla="*/ 284 h 366"/>
                  <a:gd name="T16" fmla="*/ 53 w 358"/>
                  <a:gd name="T17" fmla="*/ 313 h 366"/>
                  <a:gd name="T18" fmla="*/ 81 w 358"/>
                  <a:gd name="T19" fmla="*/ 335 h 366"/>
                  <a:gd name="T20" fmla="*/ 113 w 358"/>
                  <a:gd name="T21" fmla="*/ 352 h 366"/>
                  <a:gd name="T22" fmla="*/ 146 w 358"/>
                  <a:gd name="T23" fmla="*/ 362 h 366"/>
                  <a:gd name="T24" fmla="*/ 180 w 358"/>
                  <a:gd name="T25" fmla="*/ 366 h 366"/>
                  <a:gd name="T26" fmla="*/ 215 w 358"/>
                  <a:gd name="T27" fmla="*/ 362 h 366"/>
                  <a:gd name="T28" fmla="*/ 247 w 358"/>
                  <a:gd name="T29" fmla="*/ 352 h 366"/>
                  <a:gd name="T30" fmla="*/ 277 w 358"/>
                  <a:gd name="T31" fmla="*/ 335 h 366"/>
                  <a:gd name="T32" fmla="*/ 306 w 358"/>
                  <a:gd name="T33" fmla="*/ 313 h 366"/>
                  <a:gd name="T34" fmla="*/ 330 w 358"/>
                  <a:gd name="T35" fmla="*/ 284 h 366"/>
                  <a:gd name="T36" fmla="*/ 346 w 358"/>
                  <a:gd name="T37" fmla="*/ 252 h 366"/>
                  <a:gd name="T38" fmla="*/ 356 w 358"/>
                  <a:gd name="T39" fmla="*/ 217 h 366"/>
                  <a:gd name="T40" fmla="*/ 358 w 358"/>
                  <a:gd name="T41" fmla="*/ 182 h 366"/>
                  <a:gd name="T42" fmla="*/ 356 w 358"/>
                  <a:gd name="T43" fmla="*/ 147 h 366"/>
                  <a:gd name="T44" fmla="*/ 346 w 358"/>
                  <a:gd name="T45" fmla="*/ 114 h 366"/>
                  <a:gd name="T46" fmla="*/ 330 w 358"/>
                  <a:gd name="T47" fmla="*/ 81 h 366"/>
                  <a:gd name="T48" fmla="*/ 306 w 358"/>
                  <a:gd name="T49" fmla="*/ 51 h 366"/>
                  <a:gd name="T50" fmla="*/ 277 w 358"/>
                  <a:gd name="T51" fmla="*/ 29 h 366"/>
                  <a:gd name="T52" fmla="*/ 247 w 358"/>
                  <a:gd name="T53" fmla="*/ 12 h 366"/>
                  <a:gd name="T54" fmla="*/ 215 w 358"/>
                  <a:gd name="T55" fmla="*/ 2 h 366"/>
                  <a:gd name="T56" fmla="*/ 180 w 358"/>
                  <a:gd name="T57" fmla="*/ 0 h 366"/>
                  <a:gd name="T58" fmla="*/ 146 w 358"/>
                  <a:gd name="T59" fmla="*/ 2 h 366"/>
                  <a:gd name="T60" fmla="*/ 113 w 358"/>
                  <a:gd name="T61" fmla="*/ 12 h 366"/>
                  <a:gd name="T62" fmla="*/ 81 w 358"/>
                  <a:gd name="T63" fmla="*/ 29 h 366"/>
                  <a:gd name="T64" fmla="*/ 53 w 358"/>
                  <a:gd name="T65" fmla="*/ 51 h 36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58" h="366">
                    <a:moveTo>
                      <a:pt x="53" y="51"/>
                    </a:moveTo>
                    <a:lnTo>
                      <a:pt x="30" y="81"/>
                    </a:lnTo>
                    <a:lnTo>
                      <a:pt x="12" y="114"/>
                    </a:lnTo>
                    <a:lnTo>
                      <a:pt x="2" y="147"/>
                    </a:lnTo>
                    <a:lnTo>
                      <a:pt x="0" y="182"/>
                    </a:lnTo>
                    <a:lnTo>
                      <a:pt x="2" y="217"/>
                    </a:lnTo>
                    <a:lnTo>
                      <a:pt x="12" y="252"/>
                    </a:lnTo>
                    <a:lnTo>
                      <a:pt x="30" y="284"/>
                    </a:lnTo>
                    <a:lnTo>
                      <a:pt x="53" y="313"/>
                    </a:lnTo>
                    <a:lnTo>
                      <a:pt x="81" y="335"/>
                    </a:lnTo>
                    <a:lnTo>
                      <a:pt x="113" y="352"/>
                    </a:lnTo>
                    <a:lnTo>
                      <a:pt x="146" y="362"/>
                    </a:lnTo>
                    <a:lnTo>
                      <a:pt x="180" y="366"/>
                    </a:lnTo>
                    <a:lnTo>
                      <a:pt x="215" y="362"/>
                    </a:lnTo>
                    <a:lnTo>
                      <a:pt x="247" y="352"/>
                    </a:lnTo>
                    <a:lnTo>
                      <a:pt x="277" y="335"/>
                    </a:lnTo>
                    <a:lnTo>
                      <a:pt x="306" y="313"/>
                    </a:lnTo>
                    <a:lnTo>
                      <a:pt x="330" y="284"/>
                    </a:lnTo>
                    <a:lnTo>
                      <a:pt x="346" y="252"/>
                    </a:lnTo>
                    <a:lnTo>
                      <a:pt x="356" y="217"/>
                    </a:lnTo>
                    <a:lnTo>
                      <a:pt x="358" y="182"/>
                    </a:lnTo>
                    <a:lnTo>
                      <a:pt x="356" y="147"/>
                    </a:lnTo>
                    <a:lnTo>
                      <a:pt x="346" y="114"/>
                    </a:lnTo>
                    <a:lnTo>
                      <a:pt x="330" y="81"/>
                    </a:lnTo>
                    <a:lnTo>
                      <a:pt x="306" y="51"/>
                    </a:lnTo>
                    <a:lnTo>
                      <a:pt x="277" y="29"/>
                    </a:lnTo>
                    <a:lnTo>
                      <a:pt x="247" y="12"/>
                    </a:lnTo>
                    <a:lnTo>
                      <a:pt x="215" y="2"/>
                    </a:lnTo>
                    <a:lnTo>
                      <a:pt x="180" y="0"/>
                    </a:lnTo>
                    <a:lnTo>
                      <a:pt x="146" y="2"/>
                    </a:lnTo>
                    <a:lnTo>
                      <a:pt x="113" y="12"/>
                    </a:lnTo>
                    <a:lnTo>
                      <a:pt x="81" y="29"/>
                    </a:lnTo>
                    <a:lnTo>
                      <a:pt x="53" y="51"/>
                    </a:lnTo>
                    <a:close/>
                  </a:path>
                </a:pathLst>
              </a:custGeom>
              <a:solidFill>
                <a:srgbClr val="FFFFFF"/>
              </a:solidFill>
              <a:ln w="38100" cmpd="sng">
                <a:solidFill>
                  <a:schemeClr val="tx2"/>
                </a:solidFill>
                <a:prstDash val="solid"/>
                <a:round/>
                <a:headEnd/>
                <a:tailEnd/>
              </a:ln>
            </p:spPr>
            <p:txBody>
              <a:bodyPr/>
              <a:lstStyle/>
              <a:p>
                <a:endParaRPr lang="zh-CN" altLang="en-US"/>
              </a:p>
            </p:txBody>
          </p:sp>
          <p:sp>
            <p:nvSpPr>
              <p:cNvPr id="55357" name="Rectangle 67">
                <a:extLst>
                  <a:ext uri="{FF2B5EF4-FFF2-40B4-BE49-F238E27FC236}">
                    <a16:creationId xmlns:a16="http://schemas.microsoft.com/office/drawing/2014/main" id="{9340CE3D-98CD-D148-D5CE-D681C36BEA10}"/>
                  </a:ext>
                </a:extLst>
              </p:cNvPr>
              <p:cNvSpPr>
                <a:spLocks noChangeArrowheads="1"/>
              </p:cNvSpPr>
              <p:nvPr/>
            </p:nvSpPr>
            <p:spPr bwMode="auto">
              <a:xfrm>
                <a:off x="873" y="2692"/>
                <a:ext cx="245"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a:r>
                  <a:rPr lang="en-US" altLang="zh-CN" sz="2300">
                    <a:solidFill>
                      <a:schemeClr val="tx2"/>
                    </a:solidFill>
                    <a:latin typeface="Times New Roman" panose="02020603050405020304" pitchFamily="18" charset="0"/>
                  </a:rPr>
                  <a:t>a</a:t>
                </a:r>
                <a:endParaRPr lang="en-US" altLang="zh-CN" sz="2300" baseline="-25000">
                  <a:solidFill>
                    <a:schemeClr val="tx2"/>
                  </a:solidFill>
                  <a:latin typeface="Times New Roman" panose="02020603050405020304" pitchFamily="18" charset="0"/>
                </a:endParaRPr>
              </a:p>
            </p:txBody>
          </p:sp>
        </p:grpSp>
        <p:grpSp>
          <p:nvGrpSpPr>
            <p:cNvPr id="55330" name="Group 68">
              <a:extLst>
                <a:ext uri="{FF2B5EF4-FFF2-40B4-BE49-F238E27FC236}">
                  <a16:creationId xmlns:a16="http://schemas.microsoft.com/office/drawing/2014/main" id="{76176335-CB35-7598-1DE4-7AD81E66B109}"/>
                </a:ext>
              </a:extLst>
            </p:cNvPr>
            <p:cNvGrpSpPr>
              <a:grpSpLocks/>
            </p:cNvGrpSpPr>
            <p:nvPr/>
          </p:nvGrpSpPr>
          <p:grpSpPr bwMode="auto">
            <a:xfrm>
              <a:off x="1608" y="2819"/>
              <a:ext cx="358" cy="366"/>
              <a:chOff x="816" y="2620"/>
              <a:chExt cx="358" cy="366"/>
            </a:xfrm>
          </p:grpSpPr>
          <p:sp>
            <p:nvSpPr>
              <p:cNvPr id="55354" name="Freeform 69">
                <a:extLst>
                  <a:ext uri="{FF2B5EF4-FFF2-40B4-BE49-F238E27FC236}">
                    <a16:creationId xmlns:a16="http://schemas.microsoft.com/office/drawing/2014/main" id="{1F248CFF-8619-1A93-0D1D-FE286294617A}"/>
                  </a:ext>
                </a:extLst>
              </p:cNvPr>
              <p:cNvSpPr>
                <a:spLocks/>
              </p:cNvSpPr>
              <p:nvPr/>
            </p:nvSpPr>
            <p:spPr bwMode="auto">
              <a:xfrm>
                <a:off x="816" y="2620"/>
                <a:ext cx="358" cy="366"/>
              </a:xfrm>
              <a:custGeom>
                <a:avLst/>
                <a:gdLst>
                  <a:gd name="T0" fmla="*/ 53 w 358"/>
                  <a:gd name="T1" fmla="*/ 51 h 366"/>
                  <a:gd name="T2" fmla="*/ 30 w 358"/>
                  <a:gd name="T3" fmla="*/ 81 h 366"/>
                  <a:gd name="T4" fmla="*/ 12 w 358"/>
                  <a:gd name="T5" fmla="*/ 114 h 366"/>
                  <a:gd name="T6" fmla="*/ 2 w 358"/>
                  <a:gd name="T7" fmla="*/ 147 h 366"/>
                  <a:gd name="T8" fmla="*/ 0 w 358"/>
                  <a:gd name="T9" fmla="*/ 182 h 366"/>
                  <a:gd name="T10" fmla="*/ 2 w 358"/>
                  <a:gd name="T11" fmla="*/ 217 h 366"/>
                  <a:gd name="T12" fmla="*/ 12 w 358"/>
                  <a:gd name="T13" fmla="*/ 252 h 366"/>
                  <a:gd name="T14" fmla="*/ 30 w 358"/>
                  <a:gd name="T15" fmla="*/ 284 h 366"/>
                  <a:gd name="T16" fmla="*/ 53 w 358"/>
                  <a:gd name="T17" fmla="*/ 313 h 366"/>
                  <a:gd name="T18" fmla="*/ 81 w 358"/>
                  <a:gd name="T19" fmla="*/ 335 h 366"/>
                  <a:gd name="T20" fmla="*/ 113 w 358"/>
                  <a:gd name="T21" fmla="*/ 352 h 366"/>
                  <a:gd name="T22" fmla="*/ 146 w 358"/>
                  <a:gd name="T23" fmla="*/ 362 h 366"/>
                  <a:gd name="T24" fmla="*/ 180 w 358"/>
                  <a:gd name="T25" fmla="*/ 366 h 366"/>
                  <a:gd name="T26" fmla="*/ 215 w 358"/>
                  <a:gd name="T27" fmla="*/ 362 h 366"/>
                  <a:gd name="T28" fmla="*/ 247 w 358"/>
                  <a:gd name="T29" fmla="*/ 352 h 366"/>
                  <a:gd name="T30" fmla="*/ 277 w 358"/>
                  <a:gd name="T31" fmla="*/ 335 h 366"/>
                  <a:gd name="T32" fmla="*/ 306 w 358"/>
                  <a:gd name="T33" fmla="*/ 313 h 366"/>
                  <a:gd name="T34" fmla="*/ 330 w 358"/>
                  <a:gd name="T35" fmla="*/ 284 h 366"/>
                  <a:gd name="T36" fmla="*/ 346 w 358"/>
                  <a:gd name="T37" fmla="*/ 252 h 366"/>
                  <a:gd name="T38" fmla="*/ 356 w 358"/>
                  <a:gd name="T39" fmla="*/ 217 h 366"/>
                  <a:gd name="T40" fmla="*/ 358 w 358"/>
                  <a:gd name="T41" fmla="*/ 182 h 366"/>
                  <a:gd name="T42" fmla="*/ 356 w 358"/>
                  <a:gd name="T43" fmla="*/ 147 h 366"/>
                  <a:gd name="T44" fmla="*/ 346 w 358"/>
                  <a:gd name="T45" fmla="*/ 114 h 366"/>
                  <a:gd name="T46" fmla="*/ 330 w 358"/>
                  <a:gd name="T47" fmla="*/ 81 h 366"/>
                  <a:gd name="T48" fmla="*/ 306 w 358"/>
                  <a:gd name="T49" fmla="*/ 51 h 366"/>
                  <a:gd name="T50" fmla="*/ 277 w 358"/>
                  <a:gd name="T51" fmla="*/ 29 h 366"/>
                  <a:gd name="T52" fmla="*/ 247 w 358"/>
                  <a:gd name="T53" fmla="*/ 12 h 366"/>
                  <a:gd name="T54" fmla="*/ 215 w 358"/>
                  <a:gd name="T55" fmla="*/ 2 h 366"/>
                  <a:gd name="T56" fmla="*/ 180 w 358"/>
                  <a:gd name="T57" fmla="*/ 0 h 366"/>
                  <a:gd name="T58" fmla="*/ 146 w 358"/>
                  <a:gd name="T59" fmla="*/ 2 h 366"/>
                  <a:gd name="T60" fmla="*/ 113 w 358"/>
                  <a:gd name="T61" fmla="*/ 12 h 366"/>
                  <a:gd name="T62" fmla="*/ 81 w 358"/>
                  <a:gd name="T63" fmla="*/ 29 h 366"/>
                  <a:gd name="T64" fmla="*/ 53 w 358"/>
                  <a:gd name="T65" fmla="*/ 51 h 36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58" h="366">
                    <a:moveTo>
                      <a:pt x="53" y="51"/>
                    </a:moveTo>
                    <a:lnTo>
                      <a:pt x="30" y="81"/>
                    </a:lnTo>
                    <a:lnTo>
                      <a:pt x="12" y="114"/>
                    </a:lnTo>
                    <a:lnTo>
                      <a:pt x="2" y="147"/>
                    </a:lnTo>
                    <a:lnTo>
                      <a:pt x="0" y="182"/>
                    </a:lnTo>
                    <a:lnTo>
                      <a:pt x="2" y="217"/>
                    </a:lnTo>
                    <a:lnTo>
                      <a:pt x="12" y="252"/>
                    </a:lnTo>
                    <a:lnTo>
                      <a:pt x="30" y="284"/>
                    </a:lnTo>
                    <a:lnTo>
                      <a:pt x="53" y="313"/>
                    </a:lnTo>
                    <a:lnTo>
                      <a:pt x="81" y="335"/>
                    </a:lnTo>
                    <a:lnTo>
                      <a:pt x="113" y="352"/>
                    </a:lnTo>
                    <a:lnTo>
                      <a:pt x="146" y="362"/>
                    </a:lnTo>
                    <a:lnTo>
                      <a:pt x="180" y="366"/>
                    </a:lnTo>
                    <a:lnTo>
                      <a:pt x="215" y="362"/>
                    </a:lnTo>
                    <a:lnTo>
                      <a:pt x="247" y="352"/>
                    </a:lnTo>
                    <a:lnTo>
                      <a:pt x="277" y="335"/>
                    </a:lnTo>
                    <a:lnTo>
                      <a:pt x="306" y="313"/>
                    </a:lnTo>
                    <a:lnTo>
                      <a:pt x="330" y="284"/>
                    </a:lnTo>
                    <a:lnTo>
                      <a:pt x="346" y="252"/>
                    </a:lnTo>
                    <a:lnTo>
                      <a:pt x="356" y="217"/>
                    </a:lnTo>
                    <a:lnTo>
                      <a:pt x="358" y="182"/>
                    </a:lnTo>
                    <a:lnTo>
                      <a:pt x="356" y="147"/>
                    </a:lnTo>
                    <a:lnTo>
                      <a:pt x="346" y="114"/>
                    </a:lnTo>
                    <a:lnTo>
                      <a:pt x="330" y="81"/>
                    </a:lnTo>
                    <a:lnTo>
                      <a:pt x="306" y="51"/>
                    </a:lnTo>
                    <a:lnTo>
                      <a:pt x="277" y="29"/>
                    </a:lnTo>
                    <a:lnTo>
                      <a:pt x="247" y="12"/>
                    </a:lnTo>
                    <a:lnTo>
                      <a:pt x="215" y="2"/>
                    </a:lnTo>
                    <a:lnTo>
                      <a:pt x="180" y="0"/>
                    </a:lnTo>
                    <a:lnTo>
                      <a:pt x="146" y="2"/>
                    </a:lnTo>
                    <a:lnTo>
                      <a:pt x="113" y="12"/>
                    </a:lnTo>
                    <a:lnTo>
                      <a:pt x="81" y="29"/>
                    </a:lnTo>
                    <a:lnTo>
                      <a:pt x="53" y="51"/>
                    </a:lnTo>
                    <a:close/>
                  </a:path>
                </a:pathLst>
              </a:custGeom>
              <a:solidFill>
                <a:srgbClr val="FFFFFF"/>
              </a:solidFill>
              <a:ln w="38100" cmpd="sng">
                <a:solidFill>
                  <a:schemeClr val="tx2"/>
                </a:solidFill>
                <a:prstDash val="solid"/>
                <a:round/>
                <a:headEnd/>
                <a:tailEnd/>
              </a:ln>
            </p:spPr>
            <p:txBody>
              <a:bodyPr/>
              <a:lstStyle/>
              <a:p>
                <a:endParaRPr lang="zh-CN" altLang="en-US"/>
              </a:p>
            </p:txBody>
          </p:sp>
          <p:sp>
            <p:nvSpPr>
              <p:cNvPr id="55355" name="Rectangle 70">
                <a:extLst>
                  <a:ext uri="{FF2B5EF4-FFF2-40B4-BE49-F238E27FC236}">
                    <a16:creationId xmlns:a16="http://schemas.microsoft.com/office/drawing/2014/main" id="{7B6A0239-A742-BDF3-2A41-CEB6A4FE2F69}"/>
                  </a:ext>
                </a:extLst>
              </p:cNvPr>
              <p:cNvSpPr>
                <a:spLocks noChangeArrowheads="1"/>
              </p:cNvSpPr>
              <p:nvPr/>
            </p:nvSpPr>
            <p:spPr bwMode="auto">
              <a:xfrm>
                <a:off x="873" y="2692"/>
                <a:ext cx="245"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a:r>
                  <a:rPr lang="en-US" altLang="zh-CN" sz="2300">
                    <a:solidFill>
                      <a:schemeClr val="tx2"/>
                    </a:solidFill>
                    <a:latin typeface="Times New Roman" panose="02020603050405020304" pitchFamily="18" charset="0"/>
                  </a:rPr>
                  <a:t>b</a:t>
                </a:r>
                <a:endParaRPr lang="en-US" altLang="zh-CN" sz="2300" baseline="-25000">
                  <a:solidFill>
                    <a:schemeClr val="tx2"/>
                  </a:solidFill>
                  <a:latin typeface="Times New Roman" panose="02020603050405020304" pitchFamily="18" charset="0"/>
                </a:endParaRPr>
              </a:p>
            </p:txBody>
          </p:sp>
        </p:grpSp>
        <p:grpSp>
          <p:nvGrpSpPr>
            <p:cNvPr id="55331" name="Group 71">
              <a:extLst>
                <a:ext uri="{FF2B5EF4-FFF2-40B4-BE49-F238E27FC236}">
                  <a16:creationId xmlns:a16="http://schemas.microsoft.com/office/drawing/2014/main" id="{6251A1C5-A19B-B9E0-1ECC-47033ACDBAAA}"/>
                </a:ext>
              </a:extLst>
            </p:cNvPr>
            <p:cNvGrpSpPr>
              <a:grpSpLocks/>
            </p:cNvGrpSpPr>
            <p:nvPr/>
          </p:nvGrpSpPr>
          <p:grpSpPr bwMode="auto">
            <a:xfrm>
              <a:off x="1608" y="3705"/>
              <a:ext cx="358" cy="366"/>
              <a:chOff x="816" y="2620"/>
              <a:chExt cx="358" cy="366"/>
            </a:xfrm>
          </p:grpSpPr>
          <p:sp>
            <p:nvSpPr>
              <p:cNvPr id="55352" name="Freeform 72">
                <a:extLst>
                  <a:ext uri="{FF2B5EF4-FFF2-40B4-BE49-F238E27FC236}">
                    <a16:creationId xmlns:a16="http://schemas.microsoft.com/office/drawing/2014/main" id="{90F8522B-702F-AAD2-C8B3-9CD70BE639FC}"/>
                  </a:ext>
                </a:extLst>
              </p:cNvPr>
              <p:cNvSpPr>
                <a:spLocks/>
              </p:cNvSpPr>
              <p:nvPr/>
            </p:nvSpPr>
            <p:spPr bwMode="auto">
              <a:xfrm>
                <a:off x="816" y="2620"/>
                <a:ext cx="358" cy="366"/>
              </a:xfrm>
              <a:custGeom>
                <a:avLst/>
                <a:gdLst>
                  <a:gd name="T0" fmla="*/ 53 w 358"/>
                  <a:gd name="T1" fmla="*/ 51 h 366"/>
                  <a:gd name="T2" fmla="*/ 30 w 358"/>
                  <a:gd name="T3" fmla="*/ 81 h 366"/>
                  <a:gd name="T4" fmla="*/ 12 w 358"/>
                  <a:gd name="T5" fmla="*/ 114 h 366"/>
                  <a:gd name="T6" fmla="*/ 2 w 358"/>
                  <a:gd name="T7" fmla="*/ 147 h 366"/>
                  <a:gd name="T8" fmla="*/ 0 w 358"/>
                  <a:gd name="T9" fmla="*/ 182 h 366"/>
                  <a:gd name="T10" fmla="*/ 2 w 358"/>
                  <a:gd name="T11" fmla="*/ 217 h 366"/>
                  <a:gd name="T12" fmla="*/ 12 w 358"/>
                  <a:gd name="T13" fmla="*/ 252 h 366"/>
                  <a:gd name="T14" fmla="*/ 30 w 358"/>
                  <a:gd name="T15" fmla="*/ 284 h 366"/>
                  <a:gd name="T16" fmla="*/ 53 w 358"/>
                  <a:gd name="T17" fmla="*/ 313 h 366"/>
                  <a:gd name="T18" fmla="*/ 81 w 358"/>
                  <a:gd name="T19" fmla="*/ 335 h 366"/>
                  <a:gd name="T20" fmla="*/ 113 w 358"/>
                  <a:gd name="T21" fmla="*/ 352 h 366"/>
                  <a:gd name="T22" fmla="*/ 146 w 358"/>
                  <a:gd name="T23" fmla="*/ 362 h 366"/>
                  <a:gd name="T24" fmla="*/ 180 w 358"/>
                  <a:gd name="T25" fmla="*/ 366 h 366"/>
                  <a:gd name="T26" fmla="*/ 215 w 358"/>
                  <a:gd name="T27" fmla="*/ 362 h 366"/>
                  <a:gd name="T28" fmla="*/ 247 w 358"/>
                  <a:gd name="T29" fmla="*/ 352 h 366"/>
                  <a:gd name="T30" fmla="*/ 277 w 358"/>
                  <a:gd name="T31" fmla="*/ 335 h 366"/>
                  <a:gd name="T32" fmla="*/ 306 w 358"/>
                  <a:gd name="T33" fmla="*/ 313 h 366"/>
                  <a:gd name="T34" fmla="*/ 330 w 358"/>
                  <a:gd name="T35" fmla="*/ 284 h 366"/>
                  <a:gd name="T36" fmla="*/ 346 w 358"/>
                  <a:gd name="T37" fmla="*/ 252 h 366"/>
                  <a:gd name="T38" fmla="*/ 356 w 358"/>
                  <a:gd name="T39" fmla="*/ 217 h 366"/>
                  <a:gd name="T40" fmla="*/ 358 w 358"/>
                  <a:gd name="T41" fmla="*/ 182 h 366"/>
                  <a:gd name="T42" fmla="*/ 356 w 358"/>
                  <a:gd name="T43" fmla="*/ 147 h 366"/>
                  <a:gd name="T44" fmla="*/ 346 w 358"/>
                  <a:gd name="T45" fmla="*/ 114 h 366"/>
                  <a:gd name="T46" fmla="*/ 330 w 358"/>
                  <a:gd name="T47" fmla="*/ 81 h 366"/>
                  <a:gd name="T48" fmla="*/ 306 w 358"/>
                  <a:gd name="T49" fmla="*/ 51 h 366"/>
                  <a:gd name="T50" fmla="*/ 277 w 358"/>
                  <a:gd name="T51" fmla="*/ 29 h 366"/>
                  <a:gd name="T52" fmla="*/ 247 w 358"/>
                  <a:gd name="T53" fmla="*/ 12 h 366"/>
                  <a:gd name="T54" fmla="*/ 215 w 358"/>
                  <a:gd name="T55" fmla="*/ 2 h 366"/>
                  <a:gd name="T56" fmla="*/ 180 w 358"/>
                  <a:gd name="T57" fmla="*/ 0 h 366"/>
                  <a:gd name="T58" fmla="*/ 146 w 358"/>
                  <a:gd name="T59" fmla="*/ 2 h 366"/>
                  <a:gd name="T60" fmla="*/ 113 w 358"/>
                  <a:gd name="T61" fmla="*/ 12 h 366"/>
                  <a:gd name="T62" fmla="*/ 81 w 358"/>
                  <a:gd name="T63" fmla="*/ 29 h 366"/>
                  <a:gd name="T64" fmla="*/ 53 w 358"/>
                  <a:gd name="T65" fmla="*/ 51 h 36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58" h="366">
                    <a:moveTo>
                      <a:pt x="53" y="51"/>
                    </a:moveTo>
                    <a:lnTo>
                      <a:pt x="30" y="81"/>
                    </a:lnTo>
                    <a:lnTo>
                      <a:pt x="12" y="114"/>
                    </a:lnTo>
                    <a:lnTo>
                      <a:pt x="2" y="147"/>
                    </a:lnTo>
                    <a:lnTo>
                      <a:pt x="0" y="182"/>
                    </a:lnTo>
                    <a:lnTo>
                      <a:pt x="2" y="217"/>
                    </a:lnTo>
                    <a:lnTo>
                      <a:pt x="12" y="252"/>
                    </a:lnTo>
                    <a:lnTo>
                      <a:pt x="30" y="284"/>
                    </a:lnTo>
                    <a:lnTo>
                      <a:pt x="53" y="313"/>
                    </a:lnTo>
                    <a:lnTo>
                      <a:pt x="81" y="335"/>
                    </a:lnTo>
                    <a:lnTo>
                      <a:pt x="113" y="352"/>
                    </a:lnTo>
                    <a:lnTo>
                      <a:pt x="146" y="362"/>
                    </a:lnTo>
                    <a:lnTo>
                      <a:pt x="180" y="366"/>
                    </a:lnTo>
                    <a:lnTo>
                      <a:pt x="215" y="362"/>
                    </a:lnTo>
                    <a:lnTo>
                      <a:pt x="247" y="352"/>
                    </a:lnTo>
                    <a:lnTo>
                      <a:pt x="277" y="335"/>
                    </a:lnTo>
                    <a:lnTo>
                      <a:pt x="306" y="313"/>
                    </a:lnTo>
                    <a:lnTo>
                      <a:pt x="330" y="284"/>
                    </a:lnTo>
                    <a:lnTo>
                      <a:pt x="346" y="252"/>
                    </a:lnTo>
                    <a:lnTo>
                      <a:pt x="356" y="217"/>
                    </a:lnTo>
                    <a:lnTo>
                      <a:pt x="358" y="182"/>
                    </a:lnTo>
                    <a:lnTo>
                      <a:pt x="356" y="147"/>
                    </a:lnTo>
                    <a:lnTo>
                      <a:pt x="346" y="114"/>
                    </a:lnTo>
                    <a:lnTo>
                      <a:pt x="330" y="81"/>
                    </a:lnTo>
                    <a:lnTo>
                      <a:pt x="306" y="51"/>
                    </a:lnTo>
                    <a:lnTo>
                      <a:pt x="277" y="29"/>
                    </a:lnTo>
                    <a:lnTo>
                      <a:pt x="247" y="12"/>
                    </a:lnTo>
                    <a:lnTo>
                      <a:pt x="215" y="2"/>
                    </a:lnTo>
                    <a:lnTo>
                      <a:pt x="180" y="0"/>
                    </a:lnTo>
                    <a:lnTo>
                      <a:pt x="146" y="2"/>
                    </a:lnTo>
                    <a:lnTo>
                      <a:pt x="113" y="12"/>
                    </a:lnTo>
                    <a:lnTo>
                      <a:pt x="81" y="29"/>
                    </a:lnTo>
                    <a:lnTo>
                      <a:pt x="53" y="51"/>
                    </a:lnTo>
                    <a:close/>
                  </a:path>
                </a:pathLst>
              </a:custGeom>
              <a:solidFill>
                <a:srgbClr val="FFFFFF"/>
              </a:solidFill>
              <a:ln w="38100" cmpd="sng">
                <a:solidFill>
                  <a:schemeClr val="tx2"/>
                </a:solidFill>
                <a:prstDash val="solid"/>
                <a:round/>
                <a:headEnd/>
                <a:tailEnd/>
              </a:ln>
            </p:spPr>
            <p:txBody>
              <a:bodyPr/>
              <a:lstStyle/>
              <a:p>
                <a:endParaRPr lang="zh-CN" altLang="en-US"/>
              </a:p>
            </p:txBody>
          </p:sp>
          <p:sp>
            <p:nvSpPr>
              <p:cNvPr id="55353" name="Rectangle 73">
                <a:extLst>
                  <a:ext uri="{FF2B5EF4-FFF2-40B4-BE49-F238E27FC236}">
                    <a16:creationId xmlns:a16="http://schemas.microsoft.com/office/drawing/2014/main" id="{D30C6072-492C-F384-4761-4FB5E68E6431}"/>
                  </a:ext>
                </a:extLst>
              </p:cNvPr>
              <p:cNvSpPr>
                <a:spLocks noChangeArrowheads="1"/>
              </p:cNvSpPr>
              <p:nvPr/>
            </p:nvSpPr>
            <p:spPr bwMode="auto">
              <a:xfrm>
                <a:off x="873" y="2692"/>
                <a:ext cx="245"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a:r>
                  <a:rPr lang="en-US" altLang="zh-CN" sz="2300">
                    <a:solidFill>
                      <a:schemeClr val="tx2"/>
                    </a:solidFill>
                    <a:latin typeface="Times New Roman" panose="02020603050405020304" pitchFamily="18" charset="0"/>
                  </a:rPr>
                  <a:t>c</a:t>
                </a:r>
                <a:endParaRPr lang="en-US" altLang="zh-CN" sz="2300" baseline="-25000">
                  <a:solidFill>
                    <a:schemeClr val="tx2"/>
                  </a:solidFill>
                  <a:latin typeface="Times New Roman" panose="02020603050405020304" pitchFamily="18" charset="0"/>
                </a:endParaRPr>
              </a:p>
            </p:txBody>
          </p:sp>
        </p:grpSp>
        <p:grpSp>
          <p:nvGrpSpPr>
            <p:cNvPr id="55332" name="Group 74">
              <a:extLst>
                <a:ext uri="{FF2B5EF4-FFF2-40B4-BE49-F238E27FC236}">
                  <a16:creationId xmlns:a16="http://schemas.microsoft.com/office/drawing/2014/main" id="{A3E4AF74-1313-5DCA-4BCB-61B869876FB2}"/>
                </a:ext>
              </a:extLst>
            </p:cNvPr>
            <p:cNvGrpSpPr>
              <a:grpSpLocks/>
            </p:cNvGrpSpPr>
            <p:nvPr/>
          </p:nvGrpSpPr>
          <p:grpSpPr bwMode="auto">
            <a:xfrm>
              <a:off x="714" y="3705"/>
              <a:ext cx="358" cy="366"/>
              <a:chOff x="816" y="2620"/>
              <a:chExt cx="358" cy="366"/>
            </a:xfrm>
          </p:grpSpPr>
          <p:sp>
            <p:nvSpPr>
              <p:cNvPr id="55350" name="Freeform 75">
                <a:extLst>
                  <a:ext uri="{FF2B5EF4-FFF2-40B4-BE49-F238E27FC236}">
                    <a16:creationId xmlns:a16="http://schemas.microsoft.com/office/drawing/2014/main" id="{E72B0C64-AE92-F66F-A7A1-9E7999DB2071}"/>
                  </a:ext>
                </a:extLst>
              </p:cNvPr>
              <p:cNvSpPr>
                <a:spLocks/>
              </p:cNvSpPr>
              <p:nvPr/>
            </p:nvSpPr>
            <p:spPr bwMode="auto">
              <a:xfrm>
                <a:off x="816" y="2620"/>
                <a:ext cx="358" cy="366"/>
              </a:xfrm>
              <a:custGeom>
                <a:avLst/>
                <a:gdLst>
                  <a:gd name="T0" fmla="*/ 53 w 358"/>
                  <a:gd name="T1" fmla="*/ 51 h 366"/>
                  <a:gd name="T2" fmla="*/ 30 w 358"/>
                  <a:gd name="T3" fmla="*/ 81 h 366"/>
                  <a:gd name="T4" fmla="*/ 12 w 358"/>
                  <a:gd name="T5" fmla="*/ 114 h 366"/>
                  <a:gd name="T6" fmla="*/ 2 w 358"/>
                  <a:gd name="T7" fmla="*/ 147 h 366"/>
                  <a:gd name="T8" fmla="*/ 0 w 358"/>
                  <a:gd name="T9" fmla="*/ 182 h 366"/>
                  <a:gd name="T10" fmla="*/ 2 w 358"/>
                  <a:gd name="T11" fmla="*/ 217 h 366"/>
                  <a:gd name="T12" fmla="*/ 12 w 358"/>
                  <a:gd name="T13" fmla="*/ 252 h 366"/>
                  <a:gd name="T14" fmla="*/ 30 w 358"/>
                  <a:gd name="T15" fmla="*/ 284 h 366"/>
                  <a:gd name="T16" fmla="*/ 53 w 358"/>
                  <a:gd name="T17" fmla="*/ 313 h 366"/>
                  <a:gd name="T18" fmla="*/ 81 w 358"/>
                  <a:gd name="T19" fmla="*/ 335 h 366"/>
                  <a:gd name="T20" fmla="*/ 113 w 358"/>
                  <a:gd name="T21" fmla="*/ 352 h 366"/>
                  <a:gd name="T22" fmla="*/ 146 w 358"/>
                  <a:gd name="T23" fmla="*/ 362 h 366"/>
                  <a:gd name="T24" fmla="*/ 180 w 358"/>
                  <a:gd name="T25" fmla="*/ 366 h 366"/>
                  <a:gd name="T26" fmla="*/ 215 w 358"/>
                  <a:gd name="T27" fmla="*/ 362 h 366"/>
                  <a:gd name="T28" fmla="*/ 247 w 358"/>
                  <a:gd name="T29" fmla="*/ 352 h 366"/>
                  <a:gd name="T30" fmla="*/ 277 w 358"/>
                  <a:gd name="T31" fmla="*/ 335 h 366"/>
                  <a:gd name="T32" fmla="*/ 306 w 358"/>
                  <a:gd name="T33" fmla="*/ 313 h 366"/>
                  <a:gd name="T34" fmla="*/ 330 w 358"/>
                  <a:gd name="T35" fmla="*/ 284 h 366"/>
                  <a:gd name="T36" fmla="*/ 346 w 358"/>
                  <a:gd name="T37" fmla="*/ 252 h 366"/>
                  <a:gd name="T38" fmla="*/ 356 w 358"/>
                  <a:gd name="T39" fmla="*/ 217 h 366"/>
                  <a:gd name="T40" fmla="*/ 358 w 358"/>
                  <a:gd name="T41" fmla="*/ 182 h 366"/>
                  <a:gd name="T42" fmla="*/ 356 w 358"/>
                  <a:gd name="T43" fmla="*/ 147 h 366"/>
                  <a:gd name="T44" fmla="*/ 346 w 358"/>
                  <a:gd name="T45" fmla="*/ 114 h 366"/>
                  <a:gd name="T46" fmla="*/ 330 w 358"/>
                  <a:gd name="T47" fmla="*/ 81 h 366"/>
                  <a:gd name="T48" fmla="*/ 306 w 358"/>
                  <a:gd name="T49" fmla="*/ 51 h 366"/>
                  <a:gd name="T50" fmla="*/ 277 w 358"/>
                  <a:gd name="T51" fmla="*/ 29 h 366"/>
                  <a:gd name="T52" fmla="*/ 247 w 358"/>
                  <a:gd name="T53" fmla="*/ 12 h 366"/>
                  <a:gd name="T54" fmla="*/ 215 w 358"/>
                  <a:gd name="T55" fmla="*/ 2 h 366"/>
                  <a:gd name="T56" fmla="*/ 180 w 358"/>
                  <a:gd name="T57" fmla="*/ 0 h 366"/>
                  <a:gd name="T58" fmla="*/ 146 w 358"/>
                  <a:gd name="T59" fmla="*/ 2 h 366"/>
                  <a:gd name="T60" fmla="*/ 113 w 358"/>
                  <a:gd name="T61" fmla="*/ 12 h 366"/>
                  <a:gd name="T62" fmla="*/ 81 w 358"/>
                  <a:gd name="T63" fmla="*/ 29 h 366"/>
                  <a:gd name="T64" fmla="*/ 53 w 358"/>
                  <a:gd name="T65" fmla="*/ 51 h 36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58" h="366">
                    <a:moveTo>
                      <a:pt x="53" y="51"/>
                    </a:moveTo>
                    <a:lnTo>
                      <a:pt x="30" y="81"/>
                    </a:lnTo>
                    <a:lnTo>
                      <a:pt x="12" y="114"/>
                    </a:lnTo>
                    <a:lnTo>
                      <a:pt x="2" y="147"/>
                    </a:lnTo>
                    <a:lnTo>
                      <a:pt x="0" y="182"/>
                    </a:lnTo>
                    <a:lnTo>
                      <a:pt x="2" y="217"/>
                    </a:lnTo>
                    <a:lnTo>
                      <a:pt x="12" y="252"/>
                    </a:lnTo>
                    <a:lnTo>
                      <a:pt x="30" y="284"/>
                    </a:lnTo>
                    <a:lnTo>
                      <a:pt x="53" y="313"/>
                    </a:lnTo>
                    <a:lnTo>
                      <a:pt x="81" y="335"/>
                    </a:lnTo>
                    <a:lnTo>
                      <a:pt x="113" y="352"/>
                    </a:lnTo>
                    <a:lnTo>
                      <a:pt x="146" y="362"/>
                    </a:lnTo>
                    <a:lnTo>
                      <a:pt x="180" y="366"/>
                    </a:lnTo>
                    <a:lnTo>
                      <a:pt x="215" y="362"/>
                    </a:lnTo>
                    <a:lnTo>
                      <a:pt x="247" y="352"/>
                    </a:lnTo>
                    <a:lnTo>
                      <a:pt x="277" y="335"/>
                    </a:lnTo>
                    <a:lnTo>
                      <a:pt x="306" y="313"/>
                    </a:lnTo>
                    <a:lnTo>
                      <a:pt x="330" y="284"/>
                    </a:lnTo>
                    <a:lnTo>
                      <a:pt x="346" y="252"/>
                    </a:lnTo>
                    <a:lnTo>
                      <a:pt x="356" y="217"/>
                    </a:lnTo>
                    <a:lnTo>
                      <a:pt x="358" y="182"/>
                    </a:lnTo>
                    <a:lnTo>
                      <a:pt x="356" y="147"/>
                    </a:lnTo>
                    <a:lnTo>
                      <a:pt x="346" y="114"/>
                    </a:lnTo>
                    <a:lnTo>
                      <a:pt x="330" y="81"/>
                    </a:lnTo>
                    <a:lnTo>
                      <a:pt x="306" y="51"/>
                    </a:lnTo>
                    <a:lnTo>
                      <a:pt x="277" y="29"/>
                    </a:lnTo>
                    <a:lnTo>
                      <a:pt x="247" y="12"/>
                    </a:lnTo>
                    <a:lnTo>
                      <a:pt x="215" y="2"/>
                    </a:lnTo>
                    <a:lnTo>
                      <a:pt x="180" y="0"/>
                    </a:lnTo>
                    <a:lnTo>
                      <a:pt x="146" y="2"/>
                    </a:lnTo>
                    <a:lnTo>
                      <a:pt x="113" y="12"/>
                    </a:lnTo>
                    <a:lnTo>
                      <a:pt x="81" y="29"/>
                    </a:lnTo>
                    <a:lnTo>
                      <a:pt x="53" y="51"/>
                    </a:lnTo>
                    <a:close/>
                  </a:path>
                </a:pathLst>
              </a:custGeom>
              <a:solidFill>
                <a:srgbClr val="FFFFFF">
                  <a:alpha val="0"/>
                </a:srgbClr>
              </a:solidFill>
              <a:ln w="38100" cmpd="sng">
                <a:solidFill>
                  <a:srgbClr val="0000FF">
                    <a:alpha val="0"/>
                  </a:srgbClr>
                </a:solidFill>
                <a:prstDash val="solid"/>
                <a:round/>
                <a:headEnd/>
                <a:tailEnd/>
              </a:ln>
            </p:spPr>
            <p:txBody>
              <a:bodyPr/>
              <a:lstStyle/>
              <a:p>
                <a:endParaRPr lang="zh-CN" altLang="en-US"/>
              </a:p>
            </p:txBody>
          </p:sp>
          <p:sp>
            <p:nvSpPr>
              <p:cNvPr id="55351" name="Rectangle 76">
                <a:extLst>
                  <a:ext uri="{FF2B5EF4-FFF2-40B4-BE49-F238E27FC236}">
                    <a16:creationId xmlns:a16="http://schemas.microsoft.com/office/drawing/2014/main" id="{9ED23DF2-71EB-AC79-183D-F68D179CE220}"/>
                  </a:ext>
                </a:extLst>
              </p:cNvPr>
              <p:cNvSpPr>
                <a:spLocks noChangeArrowheads="1"/>
              </p:cNvSpPr>
              <p:nvPr/>
            </p:nvSpPr>
            <p:spPr bwMode="auto">
              <a:xfrm>
                <a:off x="873" y="2692"/>
                <a:ext cx="245"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a:endParaRPr lang="zh-CN" altLang="zh-CN" sz="2300" baseline="-25000">
                  <a:solidFill>
                    <a:srgbClr val="0000FF"/>
                  </a:solidFill>
                  <a:latin typeface="Times New Roman" panose="02020603050405020304" pitchFamily="18" charset="0"/>
                </a:endParaRPr>
              </a:p>
            </p:txBody>
          </p:sp>
        </p:grpSp>
        <p:grpSp>
          <p:nvGrpSpPr>
            <p:cNvPr id="55333" name="Group 77">
              <a:extLst>
                <a:ext uri="{FF2B5EF4-FFF2-40B4-BE49-F238E27FC236}">
                  <a16:creationId xmlns:a16="http://schemas.microsoft.com/office/drawing/2014/main" id="{16407CB1-77C1-3893-CE02-568A612D4B5A}"/>
                </a:ext>
              </a:extLst>
            </p:cNvPr>
            <p:cNvGrpSpPr>
              <a:grpSpLocks/>
            </p:cNvGrpSpPr>
            <p:nvPr/>
          </p:nvGrpSpPr>
          <p:grpSpPr bwMode="auto">
            <a:xfrm>
              <a:off x="331" y="2851"/>
              <a:ext cx="457" cy="261"/>
              <a:chOff x="416" y="2672"/>
              <a:chExt cx="457" cy="261"/>
            </a:xfrm>
          </p:grpSpPr>
          <p:sp>
            <p:nvSpPr>
              <p:cNvPr id="55348" name="Freeform 78">
                <a:extLst>
                  <a:ext uri="{FF2B5EF4-FFF2-40B4-BE49-F238E27FC236}">
                    <a16:creationId xmlns:a16="http://schemas.microsoft.com/office/drawing/2014/main" id="{F21F3007-49A3-662E-AA9A-15D0F996EE88}"/>
                  </a:ext>
                </a:extLst>
              </p:cNvPr>
              <p:cNvSpPr>
                <a:spLocks/>
              </p:cNvSpPr>
              <p:nvPr/>
            </p:nvSpPr>
            <p:spPr bwMode="auto">
              <a:xfrm rot="-932763">
                <a:off x="652" y="2672"/>
                <a:ext cx="221" cy="261"/>
              </a:xfrm>
              <a:custGeom>
                <a:avLst/>
                <a:gdLst>
                  <a:gd name="T0" fmla="*/ 221 w 221"/>
                  <a:gd name="T1" fmla="*/ 41 h 261"/>
                  <a:gd name="T2" fmla="*/ 197 w 221"/>
                  <a:gd name="T3" fmla="*/ 20 h 261"/>
                  <a:gd name="T4" fmla="*/ 166 w 221"/>
                  <a:gd name="T5" fmla="*/ 6 h 261"/>
                  <a:gd name="T6" fmla="*/ 134 w 221"/>
                  <a:gd name="T7" fmla="*/ 0 h 261"/>
                  <a:gd name="T8" fmla="*/ 118 w 221"/>
                  <a:gd name="T9" fmla="*/ 0 h 261"/>
                  <a:gd name="T10" fmla="*/ 101 w 221"/>
                  <a:gd name="T11" fmla="*/ 2 h 261"/>
                  <a:gd name="T12" fmla="*/ 77 w 221"/>
                  <a:gd name="T13" fmla="*/ 10 h 261"/>
                  <a:gd name="T14" fmla="*/ 55 w 221"/>
                  <a:gd name="T15" fmla="*/ 22 h 261"/>
                  <a:gd name="T16" fmla="*/ 37 w 221"/>
                  <a:gd name="T17" fmla="*/ 39 h 261"/>
                  <a:gd name="T18" fmla="*/ 20 w 221"/>
                  <a:gd name="T19" fmla="*/ 58 h 261"/>
                  <a:gd name="T20" fmla="*/ 8 w 221"/>
                  <a:gd name="T21" fmla="*/ 80 h 261"/>
                  <a:gd name="T22" fmla="*/ 2 w 221"/>
                  <a:gd name="T23" fmla="*/ 103 h 261"/>
                  <a:gd name="T24" fmla="*/ 0 w 221"/>
                  <a:gd name="T25" fmla="*/ 128 h 261"/>
                  <a:gd name="T26" fmla="*/ 2 w 221"/>
                  <a:gd name="T27" fmla="*/ 155 h 261"/>
                  <a:gd name="T28" fmla="*/ 8 w 221"/>
                  <a:gd name="T29" fmla="*/ 178 h 261"/>
                  <a:gd name="T30" fmla="*/ 18 w 221"/>
                  <a:gd name="T31" fmla="*/ 199 h 261"/>
                  <a:gd name="T32" fmla="*/ 33 w 221"/>
                  <a:gd name="T33" fmla="*/ 217 h 261"/>
                  <a:gd name="T34" fmla="*/ 49 w 221"/>
                  <a:gd name="T35" fmla="*/ 234 h 261"/>
                  <a:gd name="T36" fmla="*/ 67 w 221"/>
                  <a:gd name="T37" fmla="*/ 246 h 261"/>
                  <a:gd name="T38" fmla="*/ 89 w 221"/>
                  <a:gd name="T39" fmla="*/ 255 h 261"/>
                  <a:gd name="T40" fmla="*/ 112 w 221"/>
                  <a:gd name="T41" fmla="*/ 261 h 261"/>
                  <a:gd name="T42" fmla="*/ 134 w 221"/>
                  <a:gd name="T43" fmla="*/ 261 h 26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21" h="261">
                    <a:moveTo>
                      <a:pt x="221" y="41"/>
                    </a:moveTo>
                    <a:lnTo>
                      <a:pt x="197" y="20"/>
                    </a:lnTo>
                    <a:lnTo>
                      <a:pt x="166" y="6"/>
                    </a:lnTo>
                    <a:lnTo>
                      <a:pt x="134" y="0"/>
                    </a:lnTo>
                    <a:lnTo>
                      <a:pt x="118" y="0"/>
                    </a:lnTo>
                    <a:lnTo>
                      <a:pt x="101" y="2"/>
                    </a:lnTo>
                    <a:lnTo>
                      <a:pt x="77" y="10"/>
                    </a:lnTo>
                    <a:lnTo>
                      <a:pt x="55" y="22"/>
                    </a:lnTo>
                    <a:lnTo>
                      <a:pt x="37" y="39"/>
                    </a:lnTo>
                    <a:lnTo>
                      <a:pt x="20" y="58"/>
                    </a:lnTo>
                    <a:lnTo>
                      <a:pt x="8" y="80"/>
                    </a:lnTo>
                    <a:lnTo>
                      <a:pt x="2" y="103"/>
                    </a:lnTo>
                    <a:lnTo>
                      <a:pt x="0" y="128"/>
                    </a:lnTo>
                    <a:lnTo>
                      <a:pt x="2" y="155"/>
                    </a:lnTo>
                    <a:lnTo>
                      <a:pt x="8" y="178"/>
                    </a:lnTo>
                    <a:lnTo>
                      <a:pt x="18" y="199"/>
                    </a:lnTo>
                    <a:lnTo>
                      <a:pt x="33" y="217"/>
                    </a:lnTo>
                    <a:lnTo>
                      <a:pt x="49" y="234"/>
                    </a:lnTo>
                    <a:lnTo>
                      <a:pt x="67" y="246"/>
                    </a:lnTo>
                    <a:lnTo>
                      <a:pt x="89" y="255"/>
                    </a:lnTo>
                    <a:lnTo>
                      <a:pt x="112" y="261"/>
                    </a:lnTo>
                    <a:lnTo>
                      <a:pt x="134" y="261"/>
                    </a:lnTo>
                  </a:path>
                </a:pathLst>
              </a:custGeom>
              <a:noFill/>
              <a:ln w="38100" cmpd="sng">
                <a:solidFill>
                  <a:srgbClr val="000000"/>
                </a:solidFill>
                <a:prstDash val="solid"/>
                <a:round/>
                <a:headEnd type="triangle" w="sm"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49" name="Rectangle 79">
                <a:extLst>
                  <a:ext uri="{FF2B5EF4-FFF2-40B4-BE49-F238E27FC236}">
                    <a16:creationId xmlns:a16="http://schemas.microsoft.com/office/drawing/2014/main" id="{C6DB503F-5661-A4ED-4F14-811E2E90C2EF}"/>
                  </a:ext>
                </a:extLst>
              </p:cNvPr>
              <p:cNvSpPr>
                <a:spLocks noChangeArrowheads="1"/>
              </p:cNvSpPr>
              <p:nvPr/>
            </p:nvSpPr>
            <p:spPr bwMode="auto">
              <a:xfrm>
                <a:off x="416" y="2692"/>
                <a:ext cx="20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00"/>
                    </a:solidFill>
                    <a:latin typeface="Times New Roman" panose="02020603050405020304" pitchFamily="18" charset="0"/>
                  </a:rPr>
                  <a:t>0/0</a:t>
                </a:r>
                <a:endParaRPr lang="en-US" altLang="zh-CN" sz="2000">
                  <a:latin typeface="Arial" panose="020B0604020202020204" pitchFamily="34" charset="0"/>
                </a:endParaRPr>
              </a:p>
            </p:txBody>
          </p:sp>
        </p:grpSp>
        <p:grpSp>
          <p:nvGrpSpPr>
            <p:cNvPr id="55334" name="Group 80">
              <a:extLst>
                <a:ext uri="{FF2B5EF4-FFF2-40B4-BE49-F238E27FC236}">
                  <a16:creationId xmlns:a16="http://schemas.microsoft.com/office/drawing/2014/main" id="{F12E4218-D20D-7DA1-0E5C-E57844ECBE13}"/>
                </a:ext>
              </a:extLst>
            </p:cNvPr>
            <p:cNvGrpSpPr>
              <a:grpSpLocks/>
            </p:cNvGrpSpPr>
            <p:nvPr/>
          </p:nvGrpSpPr>
          <p:grpSpPr bwMode="auto">
            <a:xfrm>
              <a:off x="1082" y="2810"/>
              <a:ext cx="509" cy="193"/>
              <a:chOff x="1795" y="2602"/>
              <a:chExt cx="509" cy="193"/>
            </a:xfrm>
          </p:grpSpPr>
          <p:sp>
            <p:nvSpPr>
              <p:cNvPr id="55346" name="Line 81">
                <a:extLst>
                  <a:ext uri="{FF2B5EF4-FFF2-40B4-BE49-F238E27FC236}">
                    <a16:creationId xmlns:a16="http://schemas.microsoft.com/office/drawing/2014/main" id="{D470515E-24EB-600C-22D4-4E0288F80817}"/>
                  </a:ext>
                </a:extLst>
              </p:cNvPr>
              <p:cNvSpPr>
                <a:spLocks noChangeShapeType="1"/>
              </p:cNvSpPr>
              <p:nvPr/>
            </p:nvSpPr>
            <p:spPr bwMode="auto">
              <a:xfrm>
                <a:off x="1795" y="2794"/>
                <a:ext cx="509" cy="1"/>
              </a:xfrm>
              <a:prstGeom prst="line">
                <a:avLst/>
              </a:prstGeom>
              <a:noFill/>
              <a:ln w="38100">
                <a:solidFill>
                  <a:schemeClr val="tx2"/>
                </a:solidFill>
                <a:round/>
                <a:headEnd/>
                <a:tailEnd type="stealth" w="sm" len="lg"/>
              </a:ln>
              <a:extLst>
                <a:ext uri="{909E8E84-426E-40DD-AFC4-6F175D3DCCD1}">
                  <a14:hiddenFill xmlns:a14="http://schemas.microsoft.com/office/drawing/2010/main">
                    <a:noFill/>
                  </a14:hiddenFill>
                </a:ext>
              </a:extLst>
            </p:spPr>
            <p:txBody>
              <a:bodyPr/>
              <a:lstStyle/>
              <a:p>
                <a:endParaRPr lang="zh-CN" altLang="en-US"/>
              </a:p>
            </p:txBody>
          </p:sp>
          <p:sp>
            <p:nvSpPr>
              <p:cNvPr id="55347" name="Rectangle 82">
                <a:extLst>
                  <a:ext uri="{FF2B5EF4-FFF2-40B4-BE49-F238E27FC236}">
                    <a16:creationId xmlns:a16="http://schemas.microsoft.com/office/drawing/2014/main" id="{BBF366DA-484C-22B1-020C-F1DDBD89C244}"/>
                  </a:ext>
                </a:extLst>
              </p:cNvPr>
              <p:cNvSpPr>
                <a:spLocks noChangeArrowheads="1"/>
              </p:cNvSpPr>
              <p:nvPr/>
            </p:nvSpPr>
            <p:spPr bwMode="auto">
              <a:xfrm>
                <a:off x="1883" y="2602"/>
                <a:ext cx="20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00"/>
                    </a:solidFill>
                    <a:latin typeface="Times New Roman" panose="02020603050405020304" pitchFamily="18" charset="0"/>
                  </a:rPr>
                  <a:t>1/0</a:t>
                </a:r>
                <a:endParaRPr lang="en-US" altLang="zh-CN" sz="2000">
                  <a:latin typeface="Arial" panose="020B0604020202020204" pitchFamily="34" charset="0"/>
                </a:endParaRPr>
              </a:p>
            </p:txBody>
          </p:sp>
        </p:grpSp>
        <p:grpSp>
          <p:nvGrpSpPr>
            <p:cNvPr id="55335" name="Group 83">
              <a:extLst>
                <a:ext uri="{FF2B5EF4-FFF2-40B4-BE49-F238E27FC236}">
                  <a16:creationId xmlns:a16="http://schemas.microsoft.com/office/drawing/2014/main" id="{DABCDFF8-FBD0-3628-7781-EBADFFD3F425}"/>
                </a:ext>
              </a:extLst>
            </p:cNvPr>
            <p:cNvGrpSpPr>
              <a:grpSpLocks/>
            </p:cNvGrpSpPr>
            <p:nvPr/>
          </p:nvGrpSpPr>
          <p:grpSpPr bwMode="auto">
            <a:xfrm>
              <a:off x="1016" y="2552"/>
              <a:ext cx="645" cy="307"/>
              <a:chOff x="3635" y="2536"/>
              <a:chExt cx="645" cy="307"/>
            </a:xfrm>
          </p:grpSpPr>
          <p:sp>
            <p:nvSpPr>
              <p:cNvPr id="55344" name="Arc 84">
                <a:extLst>
                  <a:ext uri="{FF2B5EF4-FFF2-40B4-BE49-F238E27FC236}">
                    <a16:creationId xmlns:a16="http://schemas.microsoft.com/office/drawing/2014/main" id="{160FB182-FA4A-8801-FCD7-FFB47ED586A6}"/>
                  </a:ext>
                </a:extLst>
              </p:cNvPr>
              <p:cNvSpPr>
                <a:spLocks/>
              </p:cNvSpPr>
              <p:nvPr/>
            </p:nvSpPr>
            <p:spPr bwMode="auto">
              <a:xfrm flipH="1">
                <a:off x="3635" y="2711"/>
                <a:ext cx="645" cy="132"/>
              </a:xfrm>
              <a:custGeom>
                <a:avLst/>
                <a:gdLst>
                  <a:gd name="T0" fmla="*/ 0 w 42990"/>
                  <a:gd name="T1" fmla="*/ 0 h 21600"/>
                  <a:gd name="T2" fmla="*/ 0 w 42990"/>
                  <a:gd name="T3" fmla="*/ 0 h 21600"/>
                  <a:gd name="T4" fmla="*/ 0 w 42990"/>
                  <a:gd name="T5" fmla="*/ 0 h 21600"/>
                  <a:gd name="T6" fmla="*/ 0 60000 65536"/>
                  <a:gd name="T7" fmla="*/ 0 60000 65536"/>
                  <a:gd name="T8" fmla="*/ 0 60000 65536"/>
                </a:gdLst>
                <a:ahLst/>
                <a:cxnLst>
                  <a:cxn ang="T6">
                    <a:pos x="T0" y="T1"/>
                  </a:cxn>
                  <a:cxn ang="T7">
                    <a:pos x="T2" y="T3"/>
                  </a:cxn>
                  <a:cxn ang="T8">
                    <a:pos x="T4" y="T5"/>
                  </a:cxn>
                </a:cxnLst>
                <a:rect l="0" t="0" r="r" b="b"/>
                <a:pathLst>
                  <a:path w="42990" h="21600" fill="none" extrusionOk="0">
                    <a:moveTo>
                      <a:pt x="0" y="18594"/>
                    </a:moveTo>
                    <a:cubicBezTo>
                      <a:pt x="1498" y="7930"/>
                      <a:pt x="10622" y="-1"/>
                      <a:pt x="21390" y="0"/>
                    </a:cubicBezTo>
                    <a:cubicBezTo>
                      <a:pt x="33319" y="0"/>
                      <a:pt x="42990" y="9670"/>
                      <a:pt x="42990" y="21600"/>
                    </a:cubicBezTo>
                  </a:path>
                  <a:path w="42990" h="21600" stroke="0" extrusionOk="0">
                    <a:moveTo>
                      <a:pt x="0" y="18594"/>
                    </a:moveTo>
                    <a:cubicBezTo>
                      <a:pt x="1498" y="7930"/>
                      <a:pt x="10622" y="-1"/>
                      <a:pt x="21390" y="0"/>
                    </a:cubicBezTo>
                    <a:cubicBezTo>
                      <a:pt x="33319" y="0"/>
                      <a:pt x="42990" y="9670"/>
                      <a:pt x="42990" y="21600"/>
                    </a:cubicBezTo>
                    <a:lnTo>
                      <a:pt x="21390" y="21600"/>
                    </a:lnTo>
                    <a:lnTo>
                      <a:pt x="0" y="18594"/>
                    </a:lnTo>
                    <a:close/>
                  </a:path>
                </a:pathLst>
              </a:custGeom>
              <a:noFill/>
              <a:ln w="28575">
                <a:solidFill>
                  <a:schemeClr val="tx1"/>
                </a:solidFill>
                <a:miter lim="800000"/>
                <a:headEn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5" name="Rectangle 85">
                <a:extLst>
                  <a:ext uri="{FF2B5EF4-FFF2-40B4-BE49-F238E27FC236}">
                    <a16:creationId xmlns:a16="http://schemas.microsoft.com/office/drawing/2014/main" id="{BD1DEC15-AA52-AA79-F825-B90ECDFC9385}"/>
                  </a:ext>
                </a:extLst>
              </p:cNvPr>
              <p:cNvSpPr>
                <a:spLocks noChangeArrowheads="1"/>
              </p:cNvSpPr>
              <p:nvPr/>
            </p:nvSpPr>
            <p:spPr bwMode="auto">
              <a:xfrm>
                <a:off x="3993" y="2536"/>
                <a:ext cx="20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00"/>
                    </a:solidFill>
                    <a:latin typeface="Times New Roman" panose="02020603050405020304" pitchFamily="18" charset="0"/>
                  </a:rPr>
                  <a:t>0/0</a:t>
                </a:r>
                <a:endParaRPr lang="en-US" altLang="zh-CN" sz="2000">
                  <a:latin typeface="Arial" panose="020B0604020202020204" pitchFamily="34" charset="0"/>
                </a:endParaRPr>
              </a:p>
            </p:txBody>
          </p:sp>
        </p:grpSp>
        <p:grpSp>
          <p:nvGrpSpPr>
            <p:cNvPr id="55336" name="Group 86">
              <a:extLst>
                <a:ext uri="{FF2B5EF4-FFF2-40B4-BE49-F238E27FC236}">
                  <a16:creationId xmlns:a16="http://schemas.microsoft.com/office/drawing/2014/main" id="{55C5455E-F265-7813-6965-9BAEDDD2059E}"/>
                </a:ext>
              </a:extLst>
            </p:cNvPr>
            <p:cNvGrpSpPr>
              <a:grpSpLocks/>
            </p:cNvGrpSpPr>
            <p:nvPr/>
          </p:nvGrpSpPr>
          <p:grpSpPr bwMode="auto">
            <a:xfrm>
              <a:off x="1781" y="3192"/>
              <a:ext cx="242" cy="509"/>
              <a:chOff x="2417" y="2392"/>
              <a:chExt cx="242" cy="509"/>
            </a:xfrm>
          </p:grpSpPr>
          <p:sp>
            <p:nvSpPr>
              <p:cNvPr id="55342" name="Line 87">
                <a:extLst>
                  <a:ext uri="{FF2B5EF4-FFF2-40B4-BE49-F238E27FC236}">
                    <a16:creationId xmlns:a16="http://schemas.microsoft.com/office/drawing/2014/main" id="{DA3C694B-8FAE-EA29-5E01-1CA372AA6275}"/>
                  </a:ext>
                </a:extLst>
              </p:cNvPr>
              <p:cNvSpPr>
                <a:spLocks noChangeShapeType="1"/>
              </p:cNvSpPr>
              <p:nvPr/>
            </p:nvSpPr>
            <p:spPr bwMode="auto">
              <a:xfrm rot="5400000">
                <a:off x="2163" y="2646"/>
                <a:ext cx="509" cy="1"/>
              </a:xfrm>
              <a:prstGeom prst="line">
                <a:avLst/>
              </a:prstGeom>
              <a:noFill/>
              <a:ln w="38100">
                <a:solidFill>
                  <a:schemeClr val="tx2"/>
                </a:solidFill>
                <a:round/>
                <a:headEnd/>
                <a:tailEnd type="stealth" w="sm" len="lg"/>
              </a:ln>
              <a:extLst>
                <a:ext uri="{909E8E84-426E-40DD-AFC4-6F175D3DCCD1}">
                  <a14:hiddenFill xmlns:a14="http://schemas.microsoft.com/office/drawing/2010/main">
                    <a:noFill/>
                  </a14:hiddenFill>
                </a:ext>
              </a:extLst>
            </p:spPr>
            <p:txBody>
              <a:bodyPr/>
              <a:lstStyle/>
              <a:p>
                <a:endParaRPr lang="zh-CN" altLang="en-US"/>
              </a:p>
            </p:txBody>
          </p:sp>
          <p:sp>
            <p:nvSpPr>
              <p:cNvPr id="55343" name="Rectangle 88">
                <a:extLst>
                  <a:ext uri="{FF2B5EF4-FFF2-40B4-BE49-F238E27FC236}">
                    <a16:creationId xmlns:a16="http://schemas.microsoft.com/office/drawing/2014/main" id="{4BDCD3B3-3FD1-D340-28B3-4C61D7854B66}"/>
                  </a:ext>
                </a:extLst>
              </p:cNvPr>
              <p:cNvSpPr>
                <a:spLocks noChangeArrowheads="1"/>
              </p:cNvSpPr>
              <p:nvPr/>
            </p:nvSpPr>
            <p:spPr bwMode="auto">
              <a:xfrm>
                <a:off x="2455" y="2524"/>
                <a:ext cx="20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00"/>
                    </a:solidFill>
                    <a:latin typeface="Times New Roman" panose="02020603050405020304" pitchFamily="18" charset="0"/>
                  </a:rPr>
                  <a:t>1/0</a:t>
                </a:r>
                <a:endParaRPr lang="en-US" altLang="zh-CN" sz="2000">
                  <a:latin typeface="Arial" panose="020B0604020202020204" pitchFamily="34" charset="0"/>
                </a:endParaRPr>
              </a:p>
            </p:txBody>
          </p:sp>
        </p:grpSp>
        <p:grpSp>
          <p:nvGrpSpPr>
            <p:cNvPr id="55337" name="Group 89">
              <a:extLst>
                <a:ext uri="{FF2B5EF4-FFF2-40B4-BE49-F238E27FC236}">
                  <a16:creationId xmlns:a16="http://schemas.microsoft.com/office/drawing/2014/main" id="{305C7FB9-64B1-F01D-D119-6D048563EA78}"/>
                </a:ext>
              </a:extLst>
            </p:cNvPr>
            <p:cNvGrpSpPr>
              <a:grpSpLocks/>
            </p:cNvGrpSpPr>
            <p:nvPr/>
          </p:nvGrpSpPr>
          <p:grpSpPr bwMode="auto">
            <a:xfrm>
              <a:off x="1890" y="3754"/>
              <a:ext cx="446" cy="311"/>
              <a:chOff x="4509" y="3738"/>
              <a:chExt cx="446" cy="311"/>
            </a:xfrm>
          </p:grpSpPr>
          <p:sp>
            <p:nvSpPr>
              <p:cNvPr id="55340" name="Freeform 90">
                <a:extLst>
                  <a:ext uri="{FF2B5EF4-FFF2-40B4-BE49-F238E27FC236}">
                    <a16:creationId xmlns:a16="http://schemas.microsoft.com/office/drawing/2014/main" id="{0A5D0B87-7216-5CC1-BE3F-496EA436F465}"/>
                  </a:ext>
                </a:extLst>
              </p:cNvPr>
              <p:cNvSpPr>
                <a:spLocks/>
              </p:cNvSpPr>
              <p:nvPr/>
            </p:nvSpPr>
            <p:spPr bwMode="auto">
              <a:xfrm rot="2290186" flipH="1">
                <a:off x="4509" y="3788"/>
                <a:ext cx="221" cy="261"/>
              </a:xfrm>
              <a:custGeom>
                <a:avLst/>
                <a:gdLst>
                  <a:gd name="T0" fmla="*/ 221 w 221"/>
                  <a:gd name="T1" fmla="*/ 41 h 261"/>
                  <a:gd name="T2" fmla="*/ 197 w 221"/>
                  <a:gd name="T3" fmla="*/ 20 h 261"/>
                  <a:gd name="T4" fmla="*/ 166 w 221"/>
                  <a:gd name="T5" fmla="*/ 6 h 261"/>
                  <a:gd name="T6" fmla="*/ 134 w 221"/>
                  <a:gd name="T7" fmla="*/ 0 h 261"/>
                  <a:gd name="T8" fmla="*/ 118 w 221"/>
                  <a:gd name="T9" fmla="*/ 0 h 261"/>
                  <a:gd name="T10" fmla="*/ 101 w 221"/>
                  <a:gd name="T11" fmla="*/ 2 h 261"/>
                  <a:gd name="T12" fmla="*/ 77 w 221"/>
                  <a:gd name="T13" fmla="*/ 10 h 261"/>
                  <a:gd name="T14" fmla="*/ 55 w 221"/>
                  <a:gd name="T15" fmla="*/ 22 h 261"/>
                  <a:gd name="T16" fmla="*/ 37 w 221"/>
                  <a:gd name="T17" fmla="*/ 39 h 261"/>
                  <a:gd name="T18" fmla="*/ 20 w 221"/>
                  <a:gd name="T19" fmla="*/ 58 h 261"/>
                  <a:gd name="T20" fmla="*/ 8 w 221"/>
                  <a:gd name="T21" fmla="*/ 80 h 261"/>
                  <a:gd name="T22" fmla="*/ 2 w 221"/>
                  <a:gd name="T23" fmla="*/ 103 h 261"/>
                  <a:gd name="T24" fmla="*/ 0 w 221"/>
                  <a:gd name="T25" fmla="*/ 128 h 261"/>
                  <a:gd name="T26" fmla="*/ 2 w 221"/>
                  <a:gd name="T27" fmla="*/ 155 h 261"/>
                  <a:gd name="T28" fmla="*/ 8 w 221"/>
                  <a:gd name="T29" fmla="*/ 178 h 261"/>
                  <a:gd name="T30" fmla="*/ 18 w 221"/>
                  <a:gd name="T31" fmla="*/ 199 h 261"/>
                  <a:gd name="T32" fmla="*/ 33 w 221"/>
                  <a:gd name="T33" fmla="*/ 217 h 261"/>
                  <a:gd name="T34" fmla="*/ 49 w 221"/>
                  <a:gd name="T35" fmla="*/ 234 h 261"/>
                  <a:gd name="T36" fmla="*/ 67 w 221"/>
                  <a:gd name="T37" fmla="*/ 246 h 261"/>
                  <a:gd name="T38" fmla="*/ 89 w 221"/>
                  <a:gd name="T39" fmla="*/ 255 h 261"/>
                  <a:gd name="T40" fmla="*/ 112 w 221"/>
                  <a:gd name="T41" fmla="*/ 261 h 261"/>
                  <a:gd name="T42" fmla="*/ 134 w 221"/>
                  <a:gd name="T43" fmla="*/ 261 h 26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21" h="261">
                    <a:moveTo>
                      <a:pt x="221" y="41"/>
                    </a:moveTo>
                    <a:lnTo>
                      <a:pt x="197" y="20"/>
                    </a:lnTo>
                    <a:lnTo>
                      <a:pt x="166" y="6"/>
                    </a:lnTo>
                    <a:lnTo>
                      <a:pt x="134" y="0"/>
                    </a:lnTo>
                    <a:lnTo>
                      <a:pt x="118" y="0"/>
                    </a:lnTo>
                    <a:lnTo>
                      <a:pt x="101" y="2"/>
                    </a:lnTo>
                    <a:lnTo>
                      <a:pt x="77" y="10"/>
                    </a:lnTo>
                    <a:lnTo>
                      <a:pt x="55" y="22"/>
                    </a:lnTo>
                    <a:lnTo>
                      <a:pt x="37" y="39"/>
                    </a:lnTo>
                    <a:lnTo>
                      <a:pt x="20" y="58"/>
                    </a:lnTo>
                    <a:lnTo>
                      <a:pt x="8" y="80"/>
                    </a:lnTo>
                    <a:lnTo>
                      <a:pt x="2" y="103"/>
                    </a:lnTo>
                    <a:lnTo>
                      <a:pt x="0" y="128"/>
                    </a:lnTo>
                    <a:lnTo>
                      <a:pt x="2" y="155"/>
                    </a:lnTo>
                    <a:lnTo>
                      <a:pt x="8" y="178"/>
                    </a:lnTo>
                    <a:lnTo>
                      <a:pt x="18" y="199"/>
                    </a:lnTo>
                    <a:lnTo>
                      <a:pt x="33" y="217"/>
                    </a:lnTo>
                    <a:lnTo>
                      <a:pt x="49" y="234"/>
                    </a:lnTo>
                    <a:lnTo>
                      <a:pt x="67" y="246"/>
                    </a:lnTo>
                    <a:lnTo>
                      <a:pt x="89" y="255"/>
                    </a:lnTo>
                    <a:lnTo>
                      <a:pt x="112" y="261"/>
                    </a:lnTo>
                    <a:lnTo>
                      <a:pt x="134" y="261"/>
                    </a:lnTo>
                  </a:path>
                </a:pathLst>
              </a:custGeom>
              <a:noFill/>
              <a:ln w="38100" cmpd="sng">
                <a:solidFill>
                  <a:srgbClr val="000000"/>
                </a:solidFill>
                <a:prstDash val="solid"/>
                <a:round/>
                <a:headEnd type="none" w="sm" len="med"/>
                <a:tailEnd type="triangle"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41" name="Rectangle 91">
                <a:extLst>
                  <a:ext uri="{FF2B5EF4-FFF2-40B4-BE49-F238E27FC236}">
                    <a16:creationId xmlns:a16="http://schemas.microsoft.com/office/drawing/2014/main" id="{BBE150E6-BE13-459A-6E3C-FCDCA4E711C7}"/>
                  </a:ext>
                </a:extLst>
              </p:cNvPr>
              <p:cNvSpPr>
                <a:spLocks noChangeArrowheads="1"/>
              </p:cNvSpPr>
              <p:nvPr/>
            </p:nvSpPr>
            <p:spPr bwMode="auto">
              <a:xfrm>
                <a:off x="4751" y="3738"/>
                <a:ext cx="20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00"/>
                    </a:solidFill>
                    <a:latin typeface="Times New Roman" panose="02020603050405020304" pitchFamily="18" charset="0"/>
                  </a:rPr>
                  <a:t>1/0</a:t>
                </a:r>
                <a:endParaRPr lang="en-US" altLang="zh-CN" sz="2000">
                  <a:latin typeface="Arial" panose="020B0604020202020204" pitchFamily="34" charset="0"/>
                </a:endParaRPr>
              </a:p>
            </p:txBody>
          </p:sp>
        </p:grpSp>
        <p:sp>
          <p:nvSpPr>
            <p:cNvPr id="55338" name="Line 92">
              <a:extLst>
                <a:ext uri="{FF2B5EF4-FFF2-40B4-BE49-F238E27FC236}">
                  <a16:creationId xmlns:a16="http://schemas.microsoft.com/office/drawing/2014/main" id="{B2C787FB-BD32-0302-2DF8-42B625401521}"/>
                </a:ext>
              </a:extLst>
            </p:cNvPr>
            <p:cNvSpPr>
              <a:spLocks noChangeShapeType="1"/>
            </p:cNvSpPr>
            <p:nvPr/>
          </p:nvSpPr>
          <p:spPr bwMode="auto">
            <a:xfrm>
              <a:off x="1016" y="3174"/>
              <a:ext cx="645" cy="572"/>
            </a:xfrm>
            <a:prstGeom prst="line">
              <a:avLst/>
            </a:prstGeom>
            <a:noFill/>
            <a:ln w="38100">
              <a:solidFill>
                <a:schemeClr val="tx2"/>
              </a:solidFill>
              <a:round/>
              <a:headEnd type="stealth" w="sm" len="lg"/>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5339" name="Rectangle 93">
              <a:extLst>
                <a:ext uri="{FF2B5EF4-FFF2-40B4-BE49-F238E27FC236}">
                  <a16:creationId xmlns:a16="http://schemas.microsoft.com/office/drawing/2014/main" id="{FA50D86D-6100-DB5F-B9DC-275377983CF5}"/>
                </a:ext>
              </a:extLst>
            </p:cNvPr>
            <p:cNvSpPr>
              <a:spLocks noChangeArrowheads="1"/>
            </p:cNvSpPr>
            <p:nvPr/>
          </p:nvSpPr>
          <p:spPr bwMode="auto">
            <a:xfrm>
              <a:off x="1208" y="3525"/>
              <a:ext cx="20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00"/>
                  </a:solidFill>
                  <a:latin typeface="Times New Roman" panose="02020603050405020304" pitchFamily="18" charset="0"/>
                </a:rPr>
                <a:t>0/1</a:t>
              </a:r>
              <a:endParaRPr lang="en-US" altLang="zh-CN" sz="2000">
                <a:latin typeface="Arial" panose="020B0604020202020204"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79938"/>
                                        </p:tgtEl>
                                        <p:attrNameLst>
                                          <p:attrName>style.visibility</p:attrName>
                                        </p:attrNameLst>
                                      </p:cBhvr>
                                      <p:to>
                                        <p:strVal val="visible"/>
                                      </p:to>
                                    </p:set>
                                    <p:animEffect transition="in" filter="strips(downRight)">
                                      <p:cBhvr>
                                        <p:cTn id="7" dur="500"/>
                                        <p:tgtEl>
                                          <p:spTgt spid="3799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8" fill="hold" nodeType="clickEffect">
                                  <p:stCondLst>
                                    <p:cond delay="0"/>
                                  </p:stCondLst>
                                  <p:childTnLst>
                                    <p:set>
                                      <p:cBhvr>
                                        <p:cTn id="11" dur="1" fill="hold">
                                          <p:stCondLst>
                                            <p:cond delay="0"/>
                                          </p:stCondLst>
                                        </p:cTn>
                                        <p:tgtEl>
                                          <p:spTgt spid="379968"/>
                                        </p:tgtEl>
                                        <p:attrNameLst>
                                          <p:attrName>style.visibility</p:attrName>
                                        </p:attrNameLst>
                                      </p:cBhvr>
                                      <p:to>
                                        <p:strVal val="visible"/>
                                      </p:to>
                                    </p:set>
                                    <p:animEffect transition="in" filter="slide(fromLeft)">
                                      <p:cBhvr>
                                        <p:cTn id="12" dur="500"/>
                                        <p:tgtEl>
                                          <p:spTgt spid="37996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79939"/>
                                        </p:tgtEl>
                                        <p:attrNameLst>
                                          <p:attrName>style.visibility</p:attrName>
                                        </p:attrNameLst>
                                      </p:cBhvr>
                                      <p:to>
                                        <p:strVal val="visible"/>
                                      </p:to>
                                    </p:set>
                                    <p:animEffect transition="in" filter="wipe(left)">
                                      <p:cBhvr>
                                        <p:cTn id="17" dur="500"/>
                                        <p:tgtEl>
                                          <p:spTgt spid="37993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79941"/>
                                        </p:tgtEl>
                                        <p:attrNameLst>
                                          <p:attrName>style.visibility</p:attrName>
                                        </p:attrNameLst>
                                      </p:cBhvr>
                                      <p:to>
                                        <p:strVal val="visible"/>
                                      </p:to>
                                    </p:set>
                                    <p:animEffect transition="in" filter="wipe(left)">
                                      <p:cBhvr>
                                        <p:cTn id="22" dur="500"/>
                                        <p:tgtEl>
                                          <p:spTgt spid="37994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379940"/>
                                        </p:tgtEl>
                                        <p:attrNameLst>
                                          <p:attrName>style.visibility</p:attrName>
                                        </p:attrNameLst>
                                      </p:cBhvr>
                                      <p:to>
                                        <p:strVal val="visible"/>
                                      </p:to>
                                    </p:set>
                                    <p:animEffect transition="in" filter="wipe(up)">
                                      <p:cBhvr>
                                        <p:cTn id="27" dur="500"/>
                                        <p:tgtEl>
                                          <p:spTgt spid="37994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379998"/>
                                        </p:tgtEl>
                                        <p:attrNameLst>
                                          <p:attrName>style.visibility</p:attrName>
                                        </p:attrNameLst>
                                      </p:cBhvr>
                                      <p:to>
                                        <p:strVal val="visible"/>
                                      </p:to>
                                    </p:set>
                                    <p:animEffect transition="in" filter="wipe(up)">
                                      <p:cBhvr>
                                        <p:cTn id="32" dur="500"/>
                                        <p:tgtEl>
                                          <p:spTgt spid="37999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379966"/>
                                        </p:tgtEl>
                                        <p:attrNameLst>
                                          <p:attrName>style.visibility</p:attrName>
                                        </p:attrNameLst>
                                      </p:cBhvr>
                                      <p:to>
                                        <p:strVal val="visible"/>
                                      </p:to>
                                    </p:set>
                                    <p:animEffect transition="in" filter="strips(downRight)">
                                      <p:cBhvr>
                                        <p:cTn id="37" dur="500"/>
                                        <p:tgtEl>
                                          <p:spTgt spid="37996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379967"/>
                                        </p:tgtEl>
                                        <p:attrNameLst>
                                          <p:attrName>style.visibility</p:attrName>
                                        </p:attrNameLst>
                                      </p:cBhvr>
                                      <p:to>
                                        <p:strVal val="visible"/>
                                      </p:to>
                                    </p:set>
                                    <p:animEffect transition="in" filter="wipe(up)">
                                      <p:cBhvr>
                                        <p:cTn id="42" dur="500"/>
                                        <p:tgtEl>
                                          <p:spTgt spid="3799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938" grpId="0" autoUpdateAnimBg="0"/>
      <p:bldP spid="379939" grpId="0"/>
      <p:bldP spid="379941" grpId="0" animBg="1"/>
      <p:bldP spid="379966" grpId="0" autoUpdateAnimBg="0"/>
      <p:bldP spid="379967" grpId="0" animBg="1"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9" name="Rectangle 11">
            <a:extLst>
              <a:ext uri="{FF2B5EF4-FFF2-40B4-BE49-F238E27FC236}">
                <a16:creationId xmlns:a16="http://schemas.microsoft.com/office/drawing/2014/main" id="{CC3B40FC-2C49-87CF-775A-795A273879E9}"/>
              </a:ext>
            </a:extLst>
          </p:cNvPr>
          <p:cNvSpPr>
            <a:spLocks noChangeArrowheads="1"/>
          </p:cNvSpPr>
          <p:nvPr/>
        </p:nvSpPr>
        <p:spPr bwMode="auto">
          <a:xfrm>
            <a:off x="0" y="333375"/>
            <a:ext cx="4767263" cy="558800"/>
          </a:xfrm>
          <a:prstGeom prst="rect">
            <a:avLst/>
          </a:prstGeom>
          <a:noFill/>
          <a:ln>
            <a:noFill/>
          </a:ln>
          <a:effectLst/>
        </p:spPr>
        <p:txBody>
          <a:bodyPr anchor="b"/>
          <a:lstStyle>
            <a:lvl1pPr algn="l">
              <a:defRPr sz="3800" b="1">
                <a:solidFill>
                  <a:schemeClr val="tx2"/>
                </a:solidFill>
                <a:latin typeface="Arial Narrow" panose="020B0606020202030204" pitchFamily="34" charset="0"/>
                <a:ea typeface="楷体_GB2312" pitchFamily="49" charset="-122"/>
              </a:defRPr>
            </a:lvl1pPr>
            <a:lvl2pPr algn="l">
              <a:defRPr sz="3800" b="1">
                <a:solidFill>
                  <a:schemeClr val="tx2"/>
                </a:solidFill>
                <a:latin typeface="Arial Narrow" panose="020B0606020202030204" pitchFamily="34" charset="0"/>
                <a:ea typeface="楷体_GB2312" pitchFamily="49" charset="-122"/>
              </a:defRPr>
            </a:lvl2pPr>
            <a:lvl3pPr algn="l">
              <a:defRPr sz="3800" b="1">
                <a:solidFill>
                  <a:schemeClr val="tx2"/>
                </a:solidFill>
                <a:latin typeface="Arial Narrow" panose="020B0606020202030204" pitchFamily="34" charset="0"/>
                <a:ea typeface="楷体_GB2312" pitchFamily="49" charset="-122"/>
              </a:defRPr>
            </a:lvl3pPr>
            <a:lvl4pPr algn="l">
              <a:defRPr sz="3800" b="1">
                <a:solidFill>
                  <a:schemeClr val="tx2"/>
                </a:solidFill>
                <a:latin typeface="Arial Narrow" panose="020B0606020202030204" pitchFamily="34" charset="0"/>
                <a:ea typeface="楷体_GB2312" pitchFamily="49" charset="-122"/>
              </a:defRPr>
            </a:lvl4pPr>
            <a:lvl5pPr algn="l">
              <a:defRPr sz="3800" b="1">
                <a:solidFill>
                  <a:schemeClr val="tx2"/>
                </a:solidFill>
                <a:latin typeface="Arial Narrow" panose="020B0606020202030204" pitchFamily="34" charset="0"/>
                <a:ea typeface="楷体_GB2312" pitchFamily="49" charset="-122"/>
              </a:defRPr>
            </a:lvl5pPr>
            <a:lvl6pPr marL="457200" fontAlgn="base">
              <a:spcBef>
                <a:spcPct val="0"/>
              </a:spcBef>
              <a:spcAft>
                <a:spcPct val="0"/>
              </a:spcAft>
              <a:defRPr sz="3800" b="1">
                <a:solidFill>
                  <a:schemeClr val="tx2"/>
                </a:solidFill>
                <a:latin typeface="Arial Narrow" panose="020B0606020202030204" pitchFamily="34" charset="0"/>
                <a:ea typeface="楷体_GB2312" pitchFamily="49" charset="-122"/>
              </a:defRPr>
            </a:lvl6pPr>
            <a:lvl7pPr marL="914400" fontAlgn="base">
              <a:spcBef>
                <a:spcPct val="0"/>
              </a:spcBef>
              <a:spcAft>
                <a:spcPct val="0"/>
              </a:spcAft>
              <a:defRPr sz="3800" b="1">
                <a:solidFill>
                  <a:schemeClr val="tx2"/>
                </a:solidFill>
                <a:latin typeface="Arial Narrow" panose="020B0606020202030204" pitchFamily="34" charset="0"/>
                <a:ea typeface="楷体_GB2312" pitchFamily="49" charset="-122"/>
              </a:defRPr>
            </a:lvl7pPr>
            <a:lvl8pPr marL="1371600" fontAlgn="base">
              <a:spcBef>
                <a:spcPct val="0"/>
              </a:spcBef>
              <a:spcAft>
                <a:spcPct val="0"/>
              </a:spcAft>
              <a:defRPr sz="3800" b="1">
                <a:solidFill>
                  <a:schemeClr val="tx2"/>
                </a:solidFill>
                <a:latin typeface="Arial Narrow" panose="020B0606020202030204" pitchFamily="34" charset="0"/>
                <a:ea typeface="楷体_GB2312" pitchFamily="49" charset="-122"/>
              </a:defRPr>
            </a:lvl8pPr>
            <a:lvl9pPr marL="1828800" fontAlgn="base">
              <a:spcBef>
                <a:spcPct val="0"/>
              </a:spcBef>
              <a:spcAft>
                <a:spcPct val="0"/>
              </a:spcAft>
              <a:defRPr sz="3800" b="1">
                <a:solidFill>
                  <a:schemeClr val="tx2"/>
                </a:solidFill>
                <a:latin typeface="Arial Narrow" panose="020B0606020202030204" pitchFamily="34" charset="0"/>
                <a:ea typeface="楷体_GB2312" pitchFamily="49" charset="-122"/>
              </a:defRPr>
            </a:lvl9pPr>
          </a:lstStyle>
          <a:p>
            <a:pPr algn="ctr" eaLnBrk="1" hangingPunct="1">
              <a:defRPr/>
            </a:pPr>
            <a:r>
              <a:rPr lang="en-US" altLang="zh-CN" sz="2100" b="0">
                <a:solidFill>
                  <a:srgbClr val="CC3300"/>
                </a:solidFill>
                <a:effectLst>
                  <a:outerShdw blurRad="38100" dist="38100" dir="2700000" algn="tl">
                    <a:srgbClr val="C0C0C0"/>
                  </a:outerShdw>
                </a:effectLst>
                <a:ea typeface="宋体" panose="02010600030101010101" pitchFamily="2" charset="-122"/>
              </a:rPr>
              <a:t>    </a:t>
            </a:r>
            <a:r>
              <a:rPr lang="zh-CN" altLang="en-US" sz="2400">
                <a:solidFill>
                  <a:schemeClr val="folHlink"/>
                </a:solidFill>
                <a:effectLst>
                  <a:outerShdw blurRad="38100" dist="38100" dir="2700000" algn="tl">
                    <a:srgbClr val="C0C0C0"/>
                  </a:outerShdw>
                </a:effectLst>
                <a:latin typeface="楷体_GB2312" pitchFamily="49" charset="-122"/>
              </a:rPr>
              <a:t>（</a:t>
            </a:r>
            <a:r>
              <a:rPr lang="en-US" altLang="zh-CN" sz="2400">
                <a:solidFill>
                  <a:schemeClr val="folHlink"/>
                </a:solidFill>
                <a:effectLst>
                  <a:outerShdw blurRad="38100" dist="38100" dir="2700000" algn="tl">
                    <a:srgbClr val="C0C0C0"/>
                  </a:outerShdw>
                </a:effectLst>
                <a:latin typeface="楷体_GB2312" pitchFamily="49" charset="-122"/>
              </a:rPr>
              <a:t>5</a:t>
            </a:r>
            <a:r>
              <a:rPr lang="zh-CN" altLang="en-US" sz="2400">
                <a:solidFill>
                  <a:schemeClr val="folHlink"/>
                </a:solidFill>
                <a:effectLst>
                  <a:outerShdw blurRad="38100" dist="38100" dir="2700000" algn="tl">
                    <a:srgbClr val="C0C0C0"/>
                  </a:outerShdw>
                </a:effectLst>
                <a:latin typeface="楷体_GB2312" pitchFamily="49" charset="-122"/>
              </a:rPr>
              <a:t>） 求激励方程和输出方程</a:t>
            </a:r>
          </a:p>
        </p:txBody>
      </p:sp>
      <p:graphicFrame>
        <p:nvGraphicFramePr>
          <p:cNvPr id="381172" name="Group 244">
            <a:extLst>
              <a:ext uri="{FF2B5EF4-FFF2-40B4-BE49-F238E27FC236}">
                <a16:creationId xmlns:a16="http://schemas.microsoft.com/office/drawing/2014/main" id="{1514F50F-5C62-0A10-CF18-1AEE44B067D6}"/>
              </a:ext>
            </a:extLst>
          </p:cNvPr>
          <p:cNvGraphicFramePr>
            <a:graphicFrameLocks noGrp="1"/>
          </p:cNvGraphicFramePr>
          <p:nvPr/>
        </p:nvGraphicFramePr>
        <p:xfrm>
          <a:off x="5580063" y="260350"/>
          <a:ext cx="3060700" cy="2235201"/>
        </p:xfrm>
        <a:graphic>
          <a:graphicData uri="http://schemas.openxmlformats.org/drawingml/2006/table">
            <a:tbl>
              <a:tblPr/>
              <a:tblGrid>
                <a:gridCol w="781050">
                  <a:extLst>
                    <a:ext uri="{9D8B030D-6E8A-4147-A177-3AD203B41FA5}">
                      <a16:colId xmlns:a16="http://schemas.microsoft.com/office/drawing/2014/main" val="20000"/>
                    </a:ext>
                  </a:extLst>
                </a:gridCol>
                <a:gridCol w="1109662">
                  <a:extLst>
                    <a:ext uri="{9D8B030D-6E8A-4147-A177-3AD203B41FA5}">
                      <a16:colId xmlns:a16="http://schemas.microsoft.com/office/drawing/2014/main" val="20001"/>
                    </a:ext>
                  </a:extLst>
                </a:gridCol>
                <a:gridCol w="1169988">
                  <a:extLst>
                    <a:ext uri="{9D8B030D-6E8A-4147-A177-3AD203B41FA5}">
                      <a16:colId xmlns:a16="http://schemas.microsoft.com/office/drawing/2014/main" val="20002"/>
                    </a:ext>
                  </a:extLst>
                </a:gridCol>
              </a:tblGrid>
              <a:tr h="396184">
                <a:tc rowSpan="2">
                  <a:txBody>
                    <a:bodyPr/>
                    <a:lstStyle>
                      <a:lvl1pPr algn="l">
                        <a:spcBef>
                          <a:spcPct val="20000"/>
                        </a:spcBef>
                        <a:buClr>
                          <a:schemeClr val="accent2"/>
                        </a:buClr>
                        <a:buFont typeface="Wingdings" panose="05000000000000000000" pitchFamily="2" charset="2"/>
                        <a:tabLst>
                          <a:tab pos="266700" algn="l"/>
                        </a:tabLst>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tabLst>
                          <a:tab pos="266700" algn="l"/>
                        </a:tabLst>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tabLst>
                          <a:tab pos="266700" algn="l"/>
                        </a:tabLst>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tabLst>
                          <a:tab pos="266700" algn="l"/>
                        </a:tabLst>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tabLst>
                          <a:tab pos="266700" algn="l"/>
                        </a:tabLst>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tabLst>
                          <a:tab pos="266700" algn="l"/>
                        </a:tabLst>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tabLst>
                          <a:tab pos="266700" algn="l"/>
                        </a:tabLst>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tabLst>
                          <a:tab pos="266700" algn="l"/>
                        </a:tabLst>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tabLst>
                          <a:tab pos="266700" algn="l"/>
                        </a:tabLst>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tab pos="266700" algn="l"/>
                        </a:tabLst>
                      </a:pPr>
                      <a:r>
                        <a:rPr kumimoji="0" lang="zh-CN" altLang="en-US" sz="2000" b="1"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现态</a:t>
                      </a:r>
                    </a:p>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tab pos="266700" algn="l"/>
                        </a:tabLst>
                      </a:pPr>
                      <a:r>
                        <a:rPr kumimoji="0" lang="en-US" altLang="zh-CN" sz="2000" b="1" i="1"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Q</a:t>
                      </a:r>
                      <a:r>
                        <a:rPr kumimoji="0" lang="en-US" altLang="zh-CN" sz="2000" b="1" i="0" u="none" strike="noStrike" cap="none" normalizeH="0" baseline="-2500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en-US" altLang="zh-CN" sz="2000" b="1" i="1"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Q</a:t>
                      </a:r>
                      <a:r>
                        <a:rPr kumimoji="0" lang="en-US" altLang="zh-CN" sz="2000" b="1" i="0" u="none" strike="noStrike" cap="none" normalizeH="0" baseline="-2500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T="45692" marB="4569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a:ln>
                            <a:noFill/>
                          </a:ln>
                          <a:solidFill>
                            <a:srgbClr val="000099"/>
                          </a:solidFill>
                          <a:effectLst/>
                          <a:latin typeface="Times New Roman" panose="02020603050405020304" pitchFamily="18" charset="0"/>
                          <a:ea typeface="宋体" panose="02010600030101010101" pitchFamily="2" charset="-122"/>
                        </a:rPr>
                        <a:t>Q</a:t>
                      </a:r>
                      <a:r>
                        <a:rPr kumimoji="0" lang="en-US" altLang="zh-CN" sz="2000" b="1" i="0" u="none" strike="noStrike" cap="none" normalizeH="0" baseline="-25000">
                          <a:ln>
                            <a:noFill/>
                          </a:ln>
                          <a:solidFill>
                            <a:srgbClr val="000099"/>
                          </a:solidFill>
                          <a:effectLst/>
                          <a:latin typeface="Times New Roman" panose="02020603050405020304" pitchFamily="18" charset="0"/>
                          <a:ea typeface="宋体" panose="02010600030101010101" pitchFamily="2" charset="-122"/>
                        </a:rPr>
                        <a:t>1</a:t>
                      </a:r>
                      <a:r>
                        <a:rPr kumimoji="0" lang="en-US" altLang="zh-CN" sz="2000" b="1" i="0" u="none" strike="noStrike" cap="none" normalizeH="0" baseline="30000">
                          <a:ln>
                            <a:noFill/>
                          </a:ln>
                          <a:solidFill>
                            <a:srgbClr val="000099"/>
                          </a:solidFill>
                          <a:effectLst/>
                          <a:latin typeface="Times New Roman" panose="02020603050405020304" pitchFamily="18" charset="0"/>
                          <a:ea typeface="宋体" panose="02010600030101010101" pitchFamily="2" charset="-122"/>
                        </a:rPr>
                        <a:t>n+1 </a:t>
                      </a:r>
                      <a:r>
                        <a:rPr kumimoji="0" lang="en-US" altLang="zh-CN" sz="2000" b="1" i="1" u="none" strike="noStrike" cap="none" normalizeH="0" baseline="0">
                          <a:ln>
                            <a:noFill/>
                          </a:ln>
                          <a:solidFill>
                            <a:srgbClr val="000099"/>
                          </a:solidFill>
                          <a:effectLst/>
                          <a:latin typeface="Times New Roman" panose="02020603050405020304" pitchFamily="18" charset="0"/>
                          <a:ea typeface="宋体" panose="02010600030101010101" pitchFamily="2" charset="-122"/>
                        </a:rPr>
                        <a:t>Q</a:t>
                      </a:r>
                      <a:r>
                        <a:rPr kumimoji="0" lang="en-US" altLang="zh-CN" sz="2000" b="1" i="0" u="none" strike="noStrike" cap="none" normalizeH="0" baseline="-25000">
                          <a:ln>
                            <a:noFill/>
                          </a:ln>
                          <a:solidFill>
                            <a:srgbClr val="000099"/>
                          </a:solidFill>
                          <a:effectLst/>
                          <a:latin typeface="Times New Roman" panose="02020603050405020304" pitchFamily="18" charset="0"/>
                          <a:ea typeface="宋体" panose="02010600030101010101" pitchFamily="2" charset="-122"/>
                        </a:rPr>
                        <a:t>0</a:t>
                      </a:r>
                      <a:r>
                        <a:rPr kumimoji="0" lang="en-US" altLang="zh-CN" sz="2000" b="1" i="0" u="none" strike="noStrike" cap="none" normalizeH="0" baseline="30000">
                          <a:ln>
                            <a:noFill/>
                          </a:ln>
                          <a:solidFill>
                            <a:srgbClr val="000099"/>
                          </a:solidFill>
                          <a:effectLst/>
                          <a:latin typeface="Times New Roman" panose="02020603050405020304" pitchFamily="18" charset="0"/>
                          <a:ea typeface="宋体" panose="02010600030101010101" pitchFamily="2" charset="-122"/>
                        </a:rPr>
                        <a:t>n+1 </a:t>
                      </a:r>
                      <a:r>
                        <a:rPr kumimoji="0" lang="zh-CN" altLang="en-US"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a:t>
                      </a: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Y</a:t>
                      </a:r>
                    </a:p>
                  </a:txBody>
                  <a:tcPr marT="45692" marB="4569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extLst>
                  <a:ext uri="{0D108BD9-81ED-4DB2-BD59-A6C34878D82A}">
                    <a16:rowId xmlns:a16="http://schemas.microsoft.com/office/drawing/2014/main" val="10000"/>
                  </a:ext>
                </a:extLst>
              </a:tr>
              <a:tr h="396184">
                <a:tc vMerge="1">
                  <a:txBody>
                    <a:bodyPr/>
                    <a:lstStyle/>
                    <a:p>
                      <a:endParaRPr lang="zh-CN" altLang="en-US"/>
                    </a:p>
                  </a:txBody>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A=0</a:t>
                      </a:r>
                    </a:p>
                  </a:txBody>
                  <a:tcPr marT="45692" marB="4569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A=1</a:t>
                      </a:r>
                    </a:p>
                  </a:txBody>
                  <a:tcPr marT="45692" marB="4569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96184">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00</a:t>
                      </a:r>
                    </a:p>
                  </a:txBody>
                  <a:tcPr marT="45692" marB="4569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00</a:t>
                      </a:r>
                      <a:r>
                        <a:rPr kumimoji="0" lang="en-US" altLang="zh-CN" sz="2000" b="1" i="0" u="none" strike="noStrike" cap="none" normalizeH="0" baseline="-30000">
                          <a:ln>
                            <a:noFill/>
                          </a:ln>
                          <a:solidFill>
                            <a:schemeClr val="tx2"/>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 0</a:t>
                      </a:r>
                    </a:p>
                  </a:txBody>
                  <a:tcPr marT="45692" marB="4569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01</a:t>
                      </a:r>
                      <a:r>
                        <a:rPr kumimoji="0" lang="en-US" altLang="zh-CN" sz="2000" b="1" i="0" u="none" strike="noStrike" cap="none" normalizeH="0" baseline="-30000">
                          <a:ln>
                            <a:noFill/>
                          </a:ln>
                          <a:solidFill>
                            <a:schemeClr val="tx2"/>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/0</a:t>
                      </a:r>
                    </a:p>
                  </a:txBody>
                  <a:tcPr marT="45692" marB="4569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96184">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01</a:t>
                      </a:r>
                    </a:p>
                  </a:txBody>
                  <a:tcPr marT="45692" marB="4569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00</a:t>
                      </a:r>
                      <a:r>
                        <a:rPr kumimoji="0" lang="en-US" altLang="zh-CN" sz="2000" b="1" i="0" u="none" strike="noStrike" cap="none" normalizeH="0" baseline="-30000">
                          <a:ln>
                            <a:noFill/>
                          </a:ln>
                          <a:solidFill>
                            <a:schemeClr val="tx2"/>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 0</a:t>
                      </a:r>
                    </a:p>
                  </a:txBody>
                  <a:tcPr marT="45692" marB="4569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11</a:t>
                      </a:r>
                      <a:r>
                        <a:rPr kumimoji="0" lang="en-US" altLang="zh-CN" sz="2000" b="1" i="0" u="none" strike="noStrike" cap="none" normalizeH="0" baseline="-30000">
                          <a:ln>
                            <a:noFill/>
                          </a:ln>
                          <a:solidFill>
                            <a:schemeClr val="tx2"/>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/0</a:t>
                      </a:r>
                    </a:p>
                  </a:txBody>
                  <a:tcPr marT="45692" marB="4569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650465">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11</a:t>
                      </a:r>
                    </a:p>
                  </a:txBody>
                  <a:tcPr marT="45692" marB="4569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00</a:t>
                      </a:r>
                      <a:r>
                        <a:rPr kumimoji="0" lang="en-US" altLang="zh-CN" sz="2000" b="1" i="0" u="none" strike="noStrike" cap="none" normalizeH="0" baseline="-30000">
                          <a:ln>
                            <a:noFill/>
                          </a:ln>
                          <a:solidFill>
                            <a:schemeClr val="tx2"/>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 1</a:t>
                      </a:r>
                    </a:p>
                  </a:txBody>
                  <a:tcPr marT="45692" marB="4569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11</a:t>
                      </a:r>
                      <a:r>
                        <a:rPr kumimoji="0" lang="en-US" altLang="zh-CN" sz="2000" b="1" i="0" u="none" strike="noStrike" cap="none" normalizeH="0" baseline="-30000">
                          <a:ln>
                            <a:noFill/>
                          </a:ln>
                          <a:solidFill>
                            <a:schemeClr val="tx2"/>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/0</a:t>
                      </a:r>
                    </a:p>
                  </a:txBody>
                  <a:tcPr marT="45692" marB="4569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grpSp>
        <p:nvGrpSpPr>
          <p:cNvPr id="380964" name="Group 36">
            <a:extLst>
              <a:ext uri="{FF2B5EF4-FFF2-40B4-BE49-F238E27FC236}">
                <a16:creationId xmlns:a16="http://schemas.microsoft.com/office/drawing/2014/main" id="{56BEA930-5B72-AD41-390E-003721357692}"/>
              </a:ext>
            </a:extLst>
          </p:cNvPr>
          <p:cNvGrpSpPr>
            <a:grpSpLocks/>
          </p:cNvGrpSpPr>
          <p:nvPr/>
        </p:nvGrpSpPr>
        <p:grpSpPr bwMode="auto">
          <a:xfrm>
            <a:off x="539750" y="1223963"/>
            <a:ext cx="3311525" cy="1628775"/>
            <a:chOff x="904" y="520"/>
            <a:chExt cx="2028" cy="1048"/>
          </a:xfrm>
        </p:grpSpPr>
        <p:graphicFrame>
          <p:nvGraphicFramePr>
            <p:cNvPr id="56531" name="Object 37">
              <a:extLst>
                <a:ext uri="{FF2B5EF4-FFF2-40B4-BE49-F238E27FC236}">
                  <a16:creationId xmlns:a16="http://schemas.microsoft.com/office/drawing/2014/main" id="{E778A2DC-0D2D-C318-F24A-77DE8A18CAFB}"/>
                </a:ext>
              </a:extLst>
            </p:cNvPr>
            <p:cNvGraphicFramePr>
              <a:graphicFrameLocks noChangeAspect="1"/>
            </p:cNvGraphicFramePr>
            <p:nvPr/>
          </p:nvGraphicFramePr>
          <p:xfrm>
            <a:off x="957" y="658"/>
            <a:ext cx="1928" cy="737"/>
          </p:xfrm>
          <a:graphic>
            <a:graphicData uri="http://schemas.openxmlformats.org/presentationml/2006/ole">
              <mc:AlternateContent xmlns:mc="http://schemas.openxmlformats.org/markup-compatibility/2006">
                <mc:Choice xmlns:v="urn:schemas-microsoft-com:vml" Requires="v">
                  <p:oleObj name="Picture" r:id="rId2" imgW="2790444" imgH="1068324" progId="Word.Picture.8">
                    <p:embed/>
                  </p:oleObj>
                </mc:Choice>
                <mc:Fallback>
                  <p:oleObj name="Picture" r:id="rId2" imgW="2790444" imgH="1068324" progId="Word.Picture.8">
                    <p:embed/>
                    <p:pic>
                      <p:nvPicPr>
                        <p:cNvPr id="0" name="Object 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 y="658"/>
                          <a:ext cx="1928" cy="737"/>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6532" name="Arc 38">
              <a:extLst>
                <a:ext uri="{FF2B5EF4-FFF2-40B4-BE49-F238E27FC236}">
                  <a16:creationId xmlns:a16="http://schemas.microsoft.com/office/drawing/2014/main" id="{1255095A-B83A-E55E-F608-2EC66A4AB2B6}"/>
                </a:ext>
              </a:extLst>
            </p:cNvPr>
            <p:cNvSpPr>
              <a:spLocks/>
            </p:cNvSpPr>
            <p:nvPr/>
          </p:nvSpPr>
          <p:spPr bwMode="auto">
            <a:xfrm rot="5405860" flipH="1">
              <a:off x="1856" y="476"/>
              <a:ext cx="85" cy="797"/>
            </a:xfrm>
            <a:custGeom>
              <a:avLst/>
              <a:gdLst>
                <a:gd name="T0" fmla="*/ 0 w 21600"/>
                <a:gd name="T1" fmla="*/ 0 h 40674"/>
                <a:gd name="T2" fmla="*/ 0 w 21600"/>
                <a:gd name="T3" fmla="*/ 0 h 40674"/>
                <a:gd name="T4" fmla="*/ 0 w 21600"/>
                <a:gd name="T5" fmla="*/ 0 h 40674"/>
                <a:gd name="T6" fmla="*/ 0 60000 65536"/>
                <a:gd name="T7" fmla="*/ 0 60000 65536"/>
                <a:gd name="T8" fmla="*/ 0 60000 65536"/>
              </a:gdLst>
              <a:ahLst/>
              <a:cxnLst>
                <a:cxn ang="T6">
                  <a:pos x="T0" y="T1"/>
                </a:cxn>
                <a:cxn ang="T7">
                  <a:pos x="T2" y="T3"/>
                </a:cxn>
                <a:cxn ang="T8">
                  <a:pos x="T4" y="T5"/>
                </a:cxn>
              </a:cxnLst>
              <a:rect l="0" t="0" r="r" b="b"/>
              <a:pathLst>
                <a:path w="21600" h="40674" fill="none" extrusionOk="0">
                  <a:moveTo>
                    <a:pt x="9546" y="0"/>
                  </a:moveTo>
                  <a:cubicBezTo>
                    <a:pt x="16926" y="3636"/>
                    <a:pt x="21600" y="11149"/>
                    <a:pt x="21600" y="19376"/>
                  </a:cubicBezTo>
                  <a:cubicBezTo>
                    <a:pt x="21600" y="29917"/>
                    <a:pt x="13991" y="38918"/>
                    <a:pt x="3597" y="40674"/>
                  </a:cubicBezTo>
                </a:path>
                <a:path w="21600" h="40674" stroke="0" extrusionOk="0">
                  <a:moveTo>
                    <a:pt x="9546" y="0"/>
                  </a:moveTo>
                  <a:cubicBezTo>
                    <a:pt x="16926" y="3636"/>
                    <a:pt x="21600" y="11149"/>
                    <a:pt x="21600" y="19376"/>
                  </a:cubicBezTo>
                  <a:cubicBezTo>
                    <a:pt x="21600" y="29917"/>
                    <a:pt x="13991" y="38918"/>
                    <a:pt x="3597" y="40674"/>
                  </a:cubicBezTo>
                  <a:lnTo>
                    <a:pt x="0" y="19376"/>
                  </a:lnTo>
                  <a:lnTo>
                    <a:pt x="9546" y="0"/>
                  </a:lnTo>
                  <a:close/>
                </a:path>
              </a:pathLst>
            </a:custGeom>
            <a:solidFill>
              <a:srgbClr val="FFFFFF">
                <a:alpha val="0"/>
              </a:srgbClr>
            </a:solidFill>
            <a:ln w="19050">
              <a:solidFill>
                <a:srgbClr val="000000"/>
              </a:solidFill>
              <a:round/>
              <a:headEnd/>
              <a:tailEnd/>
            </a:ln>
          </p:spPr>
          <p:txBody>
            <a:bodyPr/>
            <a:lstStyle/>
            <a:p>
              <a:endParaRPr lang="zh-CN" altLang="en-US"/>
            </a:p>
          </p:txBody>
        </p:sp>
        <p:sp>
          <p:nvSpPr>
            <p:cNvPr id="56533" name="Freeform 39">
              <a:extLst>
                <a:ext uri="{FF2B5EF4-FFF2-40B4-BE49-F238E27FC236}">
                  <a16:creationId xmlns:a16="http://schemas.microsoft.com/office/drawing/2014/main" id="{1E5F3F67-6C30-3AA1-7677-1746B4D7E3CB}"/>
                </a:ext>
              </a:extLst>
            </p:cNvPr>
            <p:cNvSpPr>
              <a:spLocks/>
            </p:cNvSpPr>
            <p:nvPr/>
          </p:nvSpPr>
          <p:spPr bwMode="auto">
            <a:xfrm rot="-9177385">
              <a:off x="2279" y="881"/>
              <a:ext cx="99" cy="21"/>
            </a:xfrm>
            <a:custGeom>
              <a:avLst/>
              <a:gdLst>
                <a:gd name="T0" fmla="*/ 0 w 1530"/>
                <a:gd name="T1" fmla="*/ 0 h 570"/>
                <a:gd name="T2" fmla="*/ 0 w 1530"/>
                <a:gd name="T3" fmla="*/ 0 h 570"/>
                <a:gd name="T4" fmla="*/ 0 w 1530"/>
                <a:gd name="T5" fmla="*/ 0 h 570"/>
                <a:gd name="T6" fmla="*/ 0 w 1530"/>
                <a:gd name="T7" fmla="*/ 0 h 5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30" h="570">
                  <a:moveTo>
                    <a:pt x="1530" y="0"/>
                  </a:moveTo>
                  <a:lnTo>
                    <a:pt x="1530" y="570"/>
                  </a:lnTo>
                  <a:lnTo>
                    <a:pt x="0" y="225"/>
                  </a:lnTo>
                  <a:lnTo>
                    <a:pt x="1530" y="0"/>
                  </a:lnTo>
                  <a:close/>
                </a:path>
              </a:pathLst>
            </a:custGeom>
            <a:solidFill>
              <a:srgbClr val="FFFFFF">
                <a:alpha val="0"/>
              </a:srgbClr>
            </a:solidFill>
            <a:ln w="19050" cmpd="sng">
              <a:solidFill>
                <a:srgbClr val="000000"/>
              </a:solidFill>
              <a:round/>
              <a:headEnd/>
              <a:tailEnd/>
            </a:ln>
          </p:spPr>
          <p:txBody>
            <a:bodyPr/>
            <a:lstStyle/>
            <a:p>
              <a:endParaRPr lang="zh-CN" altLang="en-US"/>
            </a:p>
          </p:txBody>
        </p:sp>
        <p:sp>
          <p:nvSpPr>
            <p:cNvPr id="56534" name="Text Box 40">
              <a:extLst>
                <a:ext uri="{FF2B5EF4-FFF2-40B4-BE49-F238E27FC236}">
                  <a16:creationId xmlns:a16="http://schemas.microsoft.com/office/drawing/2014/main" id="{DC0D1357-660D-F87C-C5A5-3D6E1C9987D0}"/>
                </a:ext>
              </a:extLst>
            </p:cNvPr>
            <p:cNvSpPr txBox="1">
              <a:spLocks noChangeArrowheads="1"/>
            </p:cNvSpPr>
            <p:nvPr/>
          </p:nvSpPr>
          <p:spPr bwMode="auto">
            <a:xfrm>
              <a:off x="1811" y="520"/>
              <a:ext cx="270" cy="227"/>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1600">
                  <a:latin typeface="Times New Roman" panose="02020603050405020304" pitchFamily="18" charset="0"/>
                </a:rPr>
                <a:t>J=</a:t>
              </a:r>
              <a:r>
                <a:rPr lang="en-US" altLang="zh-CN" sz="1600">
                  <a:latin typeface="Arial" panose="020B0604020202020204" pitchFamily="34" charset="0"/>
                </a:rPr>
                <a:t>X</a:t>
              </a:r>
            </a:p>
            <a:p>
              <a:pPr algn="ctr" eaLnBrk="1" hangingPunct="1"/>
              <a:r>
                <a:rPr lang="en-US" altLang="zh-CN" sz="1600">
                  <a:latin typeface="Times New Roman" panose="02020603050405020304" pitchFamily="18" charset="0"/>
                </a:rPr>
                <a:t>K=1</a:t>
              </a:r>
              <a:endParaRPr lang="en-US" altLang="zh-CN" sz="1600" b="0">
                <a:latin typeface="Arial" panose="020B0604020202020204" pitchFamily="34" charset="0"/>
              </a:endParaRPr>
            </a:p>
          </p:txBody>
        </p:sp>
        <p:sp>
          <p:nvSpPr>
            <p:cNvPr id="56535" name="Arc 41">
              <a:extLst>
                <a:ext uri="{FF2B5EF4-FFF2-40B4-BE49-F238E27FC236}">
                  <a16:creationId xmlns:a16="http://schemas.microsoft.com/office/drawing/2014/main" id="{B007F6DD-3E2D-2F57-3A4B-1E6958FB8316}"/>
                </a:ext>
              </a:extLst>
            </p:cNvPr>
            <p:cNvSpPr>
              <a:spLocks/>
            </p:cNvSpPr>
            <p:nvPr/>
          </p:nvSpPr>
          <p:spPr bwMode="auto">
            <a:xfrm rot="5405860" flipV="1">
              <a:off x="1932" y="819"/>
              <a:ext cx="121" cy="771"/>
            </a:xfrm>
            <a:custGeom>
              <a:avLst/>
              <a:gdLst>
                <a:gd name="T0" fmla="*/ 0 w 21600"/>
                <a:gd name="T1" fmla="*/ 0 h 40674"/>
                <a:gd name="T2" fmla="*/ 0 w 21600"/>
                <a:gd name="T3" fmla="*/ 0 h 40674"/>
                <a:gd name="T4" fmla="*/ 0 w 21600"/>
                <a:gd name="T5" fmla="*/ 0 h 40674"/>
                <a:gd name="T6" fmla="*/ 0 60000 65536"/>
                <a:gd name="T7" fmla="*/ 0 60000 65536"/>
                <a:gd name="T8" fmla="*/ 0 60000 65536"/>
              </a:gdLst>
              <a:ahLst/>
              <a:cxnLst>
                <a:cxn ang="T6">
                  <a:pos x="T0" y="T1"/>
                </a:cxn>
                <a:cxn ang="T7">
                  <a:pos x="T2" y="T3"/>
                </a:cxn>
                <a:cxn ang="T8">
                  <a:pos x="T4" y="T5"/>
                </a:cxn>
              </a:cxnLst>
              <a:rect l="0" t="0" r="r" b="b"/>
              <a:pathLst>
                <a:path w="21600" h="40674" fill="none" extrusionOk="0">
                  <a:moveTo>
                    <a:pt x="9546" y="0"/>
                  </a:moveTo>
                  <a:cubicBezTo>
                    <a:pt x="16926" y="3636"/>
                    <a:pt x="21600" y="11149"/>
                    <a:pt x="21600" y="19376"/>
                  </a:cubicBezTo>
                  <a:cubicBezTo>
                    <a:pt x="21600" y="29917"/>
                    <a:pt x="13991" y="38918"/>
                    <a:pt x="3597" y="40674"/>
                  </a:cubicBezTo>
                </a:path>
                <a:path w="21600" h="40674" stroke="0" extrusionOk="0">
                  <a:moveTo>
                    <a:pt x="9546" y="0"/>
                  </a:moveTo>
                  <a:cubicBezTo>
                    <a:pt x="16926" y="3636"/>
                    <a:pt x="21600" y="11149"/>
                    <a:pt x="21600" y="19376"/>
                  </a:cubicBezTo>
                  <a:cubicBezTo>
                    <a:pt x="21600" y="29917"/>
                    <a:pt x="13991" y="38918"/>
                    <a:pt x="3597" y="40674"/>
                  </a:cubicBezTo>
                  <a:lnTo>
                    <a:pt x="0" y="19376"/>
                  </a:lnTo>
                  <a:lnTo>
                    <a:pt x="9546" y="0"/>
                  </a:lnTo>
                  <a:close/>
                </a:path>
              </a:pathLst>
            </a:custGeom>
            <a:solidFill>
              <a:srgbClr val="FFFFFF">
                <a:alpha val="0"/>
              </a:srgbClr>
            </a:solidFill>
            <a:ln w="19050">
              <a:solidFill>
                <a:srgbClr val="000000"/>
              </a:solidFill>
              <a:round/>
              <a:headEnd/>
              <a:tailEnd/>
            </a:ln>
          </p:spPr>
          <p:txBody>
            <a:bodyPr/>
            <a:lstStyle/>
            <a:p>
              <a:endParaRPr lang="zh-CN" altLang="en-US"/>
            </a:p>
          </p:txBody>
        </p:sp>
        <p:sp>
          <p:nvSpPr>
            <p:cNvPr id="56536" name="Freeform 42">
              <a:extLst>
                <a:ext uri="{FF2B5EF4-FFF2-40B4-BE49-F238E27FC236}">
                  <a16:creationId xmlns:a16="http://schemas.microsoft.com/office/drawing/2014/main" id="{E0D31A5C-22B3-A1B5-2A23-51B66913515E}"/>
                </a:ext>
              </a:extLst>
            </p:cNvPr>
            <p:cNvSpPr>
              <a:spLocks/>
            </p:cNvSpPr>
            <p:nvPr/>
          </p:nvSpPr>
          <p:spPr bwMode="auto">
            <a:xfrm rot="-9177385" flipH="1" flipV="1">
              <a:off x="1528" y="1165"/>
              <a:ext cx="95" cy="30"/>
            </a:xfrm>
            <a:custGeom>
              <a:avLst/>
              <a:gdLst>
                <a:gd name="T0" fmla="*/ 0 w 1530"/>
                <a:gd name="T1" fmla="*/ 0 h 570"/>
                <a:gd name="T2" fmla="*/ 0 w 1530"/>
                <a:gd name="T3" fmla="*/ 0 h 570"/>
                <a:gd name="T4" fmla="*/ 0 w 1530"/>
                <a:gd name="T5" fmla="*/ 0 h 570"/>
                <a:gd name="T6" fmla="*/ 0 w 1530"/>
                <a:gd name="T7" fmla="*/ 0 h 5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30" h="570">
                  <a:moveTo>
                    <a:pt x="1530" y="0"/>
                  </a:moveTo>
                  <a:lnTo>
                    <a:pt x="1530" y="570"/>
                  </a:lnTo>
                  <a:lnTo>
                    <a:pt x="0" y="225"/>
                  </a:lnTo>
                  <a:lnTo>
                    <a:pt x="1530" y="0"/>
                  </a:lnTo>
                  <a:close/>
                </a:path>
              </a:pathLst>
            </a:custGeom>
            <a:solidFill>
              <a:srgbClr val="FFFFFF">
                <a:alpha val="0"/>
              </a:srgbClr>
            </a:solidFill>
            <a:ln w="19050" cmpd="sng">
              <a:solidFill>
                <a:srgbClr val="000000"/>
              </a:solidFill>
              <a:round/>
              <a:headEnd/>
              <a:tailEnd/>
            </a:ln>
          </p:spPr>
          <p:txBody>
            <a:bodyPr/>
            <a:lstStyle/>
            <a:p>
              <a:endParaRPr lang="zh-CN" altLang="en-US"/>
            </a:p>
          </p:txBody>
        </p:sp>
        <p:sp>
          <p:nvSpPr>
            <p:cNvPr id="56537" name="Text Box 43">
              <a:extLst>
                <a:ext uri="{FF2B5EF4-FFF2-40B4-BE49-F238E27FC236}">
                  <a16:creationId xmlns:a16="http://schemas.microsoft.com/office/drawing/2014/main" id="{1BCB0CDB-C2A8-A3DE-0063-B615D3DFEBC4}"/>
                </a:ext>
              </a:extLst>
            </p:cNvPr>
            <p:cNvSpPr txBox="1">
              <a:spLocks noChangeArrowheads="1"/>
            </p:cNvSpPr>
            <p:nvPr/>
          </p:nvSpPr>
          <p:spPr bwMode="auto">
            <a:xfrm>
              <a:off x="1840" y="1342"/>
              <a:ext cx="270" cy="226"/>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1600">
                  <a:latin typeface="Times New Roman" panose="02020603050405020304" pitchFamily="18" charset="0"/>
                </a:rPr>
                <a:t>J=1</a:t>
              </a:r>
            </a:p>
            <a:p>
              <a:pPr algn="ctr" eaLnBrk="1" hangingPunct="1"/>
              <a:r>
                <a:rPr lang="en-US" altLang="zh-CN" sz="1600">
                  <a:latin typeface="Times New Roman" panose="02020603050405020304" pitchFamily="18" charset="0"/>
                </a:rPr>
                <a:t>K=</a:t>
              </a:r>
              <a:r>
                <a:rPr lang="en-US" altLang="zh-CN" sz="1600">
                  <a:latin typeface="Arial" panose="020B0604020202020204" pitchFamily="34" charset="0"/>
                </a:rPr>
                <a:t>X</a:t>
              </a:r>
              <a:endParaRPr lang="en-US" altLang="zh-CN" sz="1600" b="0">
                <a:latin typeface="Arial" panose="020B0604020202020204" pitchFamily="34" charset="0"/>
              </a:endParaRPr>
            </a:p>
          </p:txBody>
        </p:sp>
        <p:grpSp>
          <p:nvGrpSpPr>
            <p:cNvPr id="56538" name="Group 44">
              <a:extLst>
                <a:ext uri="{FF2B5EF4-FFF2-40B4-BE49-F238E27FC236}">
                  <a16:creationId xmlns:a16="http://schemas.microsoft.com/office/drawing/2014/main" id="{8DFD67FF-9A3C-3B2F-F2D7-02D3791893E2}"/>
                </a:ext>
              </a:extLst>
            </p:cNvPr>
            <p:cNvGrpSpPr>
              <a:grpSpLocks/>
            </p:cNvGrpSpPr>
            <p:nvPr/>
          </p:nvGrpSpPr>
          <p:grpSpPr bwMode="auto">
            <a:xfrm>
              <a:off x="1216" y="946"/>
              <a:ext cx="161" cy="170"/>
              <a:chOff x="1216" y="946"/>
              <a:chExt cx="161" cy="170"/>
            </a:xfrm>
          </p:grpSpPr>
          <p:sp>
            <p:nvSpPr>
              <p:cNvPr id="56544" name="Freeform 45">
                <a:extLst>
                  <a:ext uri="{FF2B5EF4-FFF2-40B4-BE49-F238E27FC236}">
                    <a16:creationId xmlns:a16="http://schemas.microsoft.com/office/drawing/2014/main" id="{BAC8F36B-8CFF-2B99-5C68-D983E92B346F}"/>
                  </a:ext>
                </a:extLst>
              </p:cNvPr>
              <p:cNvSpPr>
                <a:spLocks/>
              </p:cNvSpPr>
              <p:nvPr/>
            </p:nvSpPr>
            <p:spPr bwMode="auto">
              <a:xfrm rot="147644" flipH="1" flipV="1">
                <a:off x="1290" y="946"/>
                <a:ext cx="75" cy="23"/>
              </a:xfrm>
              <a:custGeom>
                <a:avLst/>
                <a:gdLst>
                  <a:gd name="T0" fmla="*/ 0 w 1530"/>
                  <a:gd name="T1" fmla="*/ 0 h 570"/>
                  <a:gd name="T2" fmla="*/ 0 w 1530"/>
                  <a:gd name="T3" fmla="*/ 0 h 570"/>
                  <a:gd name="T4" fmla="*/ 0 w 1530"/>
                  <a:gd name="T5" fmla="*/ 0 h 570"/>
                  <a:gd name="T6" fmla="*/ 0 w 1530"/>
                  <a:gd name="T7" fmla="*/ 0 h 5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30" h="570">
                    <a:moveTo>
                      <a:pt x="1530" y="0"/>
                    </a:moveTo>
                    <a:lnTo>
                      <a:pt x="1530" y="570"/>
                    </a:lnTo>
                    <a:lnTo>
                      <a:pt x="0" y="225"/>
                    </a:lnTo>
                    <a:lnTo>
                      <a:pt x="1530" y="0"/>
                    </a:lnTo>
                    <a:close/>
                  </a:path>
                </a:pathLst>
              </a:custGeom>
              <a:solidFill>
                <a:srgbClr val="FFFFFF">
                  <a:alpha val="0"/>
                </a:srgbClr>
              </a:solidFill>
              <a:ln w="19050" cmpd="sng">
                <a:solidFill>
                  <a:srgbClr val="000000"/>
                </a:solidFill>
                <a:round/>
                <a:headEnd/>
                <a:tailEnd/>
              </a:ln>
            </p:spPr>
            <p:txBody>
              <a:bodyPr/>
              <a:lstStyle/>
              <a:p>
                <a:endParaRPr lang="zh-CN" altLang="en-US"/>
              </a:p>
            </p:txBody>
          </p:sp>
          <p:sp>
            <p:nvSpPr>
              <p:cNvPr id="56545" name="Arc 46">
                <a:extLst>
                  <a:ext uri="{FF2B5EF4-FFF2-40B4-BE49-F238E27FC236}">
                    <a16:creationId xmlns:a16="http://schemas.microsoft.com/office/drawing/2014/main" id="{7B8ABC1F-E96F-47BE-4656-1A5BC4FE7244}"/>
                  </a:ext>
                </a:extLst>
              </p:cNvPr>
              <p:cNvSpPr>
                <a:spLocks/>
              </p:cNvSpPr>
              <p:nvPr/>
            </p:nvSpPr>
            <p:spPr bwMode="auto">
              <a:xfrm rot="2200598" flipH="1">
                <a:off x="1216" y="966"/>
                <a:ext cx="161" cy="150"/>
              </a:xfrm>
              <a:custGeom>
                <a:avLst/>
                <a:gdLst>
                  <a:gd name="T0" fmla="*/ 0 w 42974"/>
                  <a:gd name="T1" fmla="*/ 0 h 40088"/>
                  <a:gd name="T2" fmla="*/ 0 w 42974"/>
                  <a:gd name="T3" fmla="*/ 0 h 40088"/>
                  <a:gd name="T4" fmla="*/ 0 w 42974"/>
                  <a:gd name="T5" fmla="*/ 0 h 40088"/>
                  <a:gd name="T6" fmla="*/ 0 60000 65536"/>
                  <a:gd name="T7" fmla="*/ 0 60000 65536"/>
                  <a:gd name="T8" fmla="*/ 0 60000 65536"/>
                </a:gdLst>
                <a:ahLst/>
                <a:cxnLst>
                  <a:cxn ang="T6">
                    <a:pos x="T0" y="T1"/>
                  </a:cxn>
                  <a:cxn ang="T7">
                    <a:pos x="T2" y="T3"/>
                  </a:cxn>
                  <a:cxn ang="T8">
                    <a:pos x="T4" y="T5"/>
                  </a:cxn>
                </a:cxnLst>
                <a:rect l="0" t="0" r="r" b="b"/>
                <a:pathLst>
                  <a:path w="42974" h="40088" fill="none" extrusionOk="0">
                    <a:moveTo>
                      <a:pt x="32543" y="-1"/>
                    </a:moveTo>
                    <a:cubicBezTo>
                      <a:pt x="39017" y="3911"/>
                      <a:pt x="42974" y="10924"/>
                      <a:pt x="42974" y="18488"/>
                    </a:cubicBezTo>
                    <a:cubicBezTo>
                      <a:pt x="42974" y="30417"/>
                      <a:pt x="33303" y="40088"/>
                      <a:pt x="21374" y="40088"/>
                    </a:cubicBezTo>
                    <a:cubicBezTo>
                      <a:pt x="10647" y="40088"/>
                      <a:pt x="1546" y="32216"/>
                      <a:pt x="-1" y="21602"/>
                    </a:cubicBezTo>
                  </a:path>
                  <a:path w="42974" h="40088" stroke="0" extrusionOk="0">
                    <a:moveTo>
                      <a:pt x="32543" y="-1"/>
                    </a:moveTo>
                    <a:cubicBezTo>
                      <a:pt x="39017" y="3911"/>
                      <a:pt x="42974" y="10924"/>
                      <a:pt x="42974" y="18488"/>
                    </a:cubicBezTo>
                    <a:cubicBezTo>
                      <a:pt x="42974" y="30417"/>
                      <a:pt x="33303" y="40088"/>
                      <a:pt x="21374" y="40088"/>
                    </a:cubicBezTo>
                    <a:cubicBezTo>
                      <a:pt x="10647" y="40088"/>
                      <a:pt x="1546" y="32216"/>
                      <a:pt x="-1" y="21602"/>
                    </a:cubicBezTo>
                    <a:lnTo>
                      <a:pt x="21374" y="18488"/>
                    </a:lnTo>
                    <a:lnTo>
                      <a:pt x="32543" y="-1"/>
                    </a:lnTo>
                    <a:close/>
                  </a:path>
                </a:pathLst>
              </a:custGeom>
              <a:solidFill>
                <a:srgbClr val="FFFFFF">
                  <a:alpha val="0"/>
                </a:srgbClr>
              </a:solidFill>
              <a:ln w="19050">
                <a:solidFill>
                  <a:srgbClr val="000000"/>
                </a:solidFill>
                <a:round/>
                <a:headEnd/>
                <a:tailEnd/>
              </a:ln>
            </p:spPr>
            <p:txBody>
              <a:bodyPr/>
              <a:lstStyle/>
              <a:p>
                <a:endParaRPr lang="zh-CN" altLang="en-US"/>
              </a:p>
            </p:txBody>
          </p:sp>
        </p:grpSp>
        <p:sp>
          <p:nvSpPr>
            <p:cNvPr id="56539" name="Text Box 47">
              <a:extLst>
                <a:ext uri="{FF2B5EF4-FFF2-40B4-BE49-F238E27FC236}">
                  <a16:creationId xmlns:a16="http://schemas.microsoft.com/office/drawing/2014/main" id="{FD05629A-9EBC-9B23-EED9-BB2EC7EF3DFF}"/>
                </a:ext>
              </a:extLst>
            </p:cNvPr>
            <p:cNvSpPr txBox="1">
              <a:spLocks noChangeArrowheads="1"/>
            </p:cNvSpPr>
            <p:nvPr/>
          </p:nvSpPr>
          <p:spPr bwMode="auto">
            <a:xfrm>
              <a:off x="904" y="889"/>
              <a:ext cx="270" cy="227"/>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1600">
                  <a:latin typeface="Times New Roman" panose="02020603050405020304" pitchFamily="18" charset="0"/>
                </a:rPr>
                <a:t>J=</a:t>
              </a:r>
              <a:r>
                <a:rPr lang="en-US" altLang="zh-CN" sz="1600">
                  <a:latin typeface="Arial" panose="020B0604020202020204" pitchFamily="34" charset="0"/>
                </a:rPr>
                <a:t>X</a:t>
              </a:r>
              <a:endParaRPr lang="en-US" altLang="zh-CN" sz="1600">
                <a:latin typeface="Times New Roman" panose="02020603050405020304" pitchFamily="18" charset="0"/>
              </a:endParaRPr>
            </a:p>
            <a:p>
              <a:pPr algn="ctr" eaLnBrk="1" hangingPunct="1"/>
              <a:r>
                <a:rPr lang="en-US" altLang="zh-CN" sz="1600">
                  <a:latin typeface="Times New Roman" panose="02020603050405020304" pitchFamily="18" charset="0"/>
                </a:rPr>
                <a:t>K=0</a:t>
              </a:r>
            </a:p>
          </p:txBody>
        </p:sp>
        <p:sp>
          <p:nvSpPr>
            <p:cNvPr id="56540" name="Text Box 48">
              <a:extLst>
                <a:ext uri="{FF2B5EF4-FFF2-40B4-BE49-F238E27FC236}">
                  <a16:creationId xmlns:a16="http://schemas.microsoft.com/office/drawing/2014/main" id="{1218042E-A08B-E333-AAEC-2A3783D9CE28}"/>
                </a:ext>
              </a:extLst>
            </p:cNvPr>
            <p:cNvSpPr txBox="1">
              <a:spLocks noChangeArrowheads="1"/>
            </p:cNvSpPr>
            <p:nvPr/>
          </p:nvSpPr>
          <p:spPr bwMode="auto">
            <a:xfrm>
              <a:off x="2662" y="889"/>
              <a:ext cx="270" cy="226"/>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1600">
                  <a:latin typeface="Times New Roman" panose="02020603050405020304" pitchFamily="18" charset="0"/>
                </a:rPr>
                <a:t>J=0</a:t>
              </a:r>
              <a:endParaRPr lang="en-US" altLang="zh-CN" sz="1600">
                <a:latin typeface="Arial" panose="020B0604020202020204" pitchFamily="34" charset="0"/>
              </a:endParaRPr>
            </a:p>
            <a:p>
              <a:pPr algn="ctr" eaLnBrk="1" hangingPunct="1"/>
              <a:r>
                <a:rPr lang="en-US" altLang="zh-CN" sz="1600">
                  <a:latin typeface="Times New Roman" panose="02020603050405020304" pitchFamily="18" charset="0"/>
                </a:rPr>
                <a:t>K=</a:t>
              </a:r>
              <a:r>
                <a:rPr lang="en-US" altLang="zh-CN" sz="1600">
                  <a:latin typeface="Arial" panose="020B0604020202020204" pitchFamily="34" charset="0"/>
                </a:rPr>
                <a:t>X</a:t>
              </a:r>
            </a:p>
          </p:txBody>
        </p:sp>
        <p:grpSp>
          <p:nvGrpSpPr>
            <p:cNvPr id="56541" name="Group 49">
              <a:extLst>
                <a:ext uri="{FF2B5EF4-FFF2-40B4-BE49-F238E27FC236}">
                  <a16:creationId xmlns:a16="http://schemas.microsoft.com/office/drawing/2014/main" id="{0ED0A001-726F-DE47-DD05-E76518BA95C5}"/>
                </a:ext>
              </a:extLst>
            </p:cNvPr>
            <p:cNvGrpSpPr>
              <a:grpSpLocks/>
            </p:cNvGrpSpPr>
            <p:nvPr/>
          </p:nvGrpSpPr>
          <p:grpSpPr bwMode="auto">
            <a:xfrm>
              <a:off x="2463" y="946"/>
              <a:ext cx="161" cy="171"/>
              <a:chOff x="2463" y="627"/>
              <a:chExt cx="161" cy="171"/>
            </a:xfrm>
          </p:grpSpPr>
          <p:sp>
            <p:nvSpPr>
              <p:cNvPr id="56542" name="Freeform 50">
                <a:extLst>
                  <a:ext uri="{FF2B5EF4-FFF2-40B4-BE49-F238E27FC236}">
                    <a16:creationId xmlns:a16="http://schemas.microsoft.com/office/drawing/2014/main" id="{75BCC740-625E-0BD3-7CAE-2A901D883FE3}"/>
                  </a:ext>
                </a:extLst>
              </p:cNvPr>
              <p:cNvSpPr>
                <a:spLocks/>
              </p:cNvSpPr>
              <p:nvPr/>
            </p:nvSpPr>
            <p:spPr bwMode="auto">
              <a:xfrm rot="70416">
                <a:off x="2477" y="775"/>
                <a:ext cx="74" cy="23"/>
              </a:xfrm>
              <a:custGeom>
                <a:avLst/>
                <a:gdLst>
                  <a:gd name="T0" fmla="*/ 0 w 1530"/>
                  <a:gd name="T1" fmla="*/ 0 h 570"/>
                  <a:gd name="T2" fmla="*/ 0 w 1530"/>
                  <a:gd name="T3" fmla="*/ 0 h 570"/>
                  <a:gd name="T4" fmla="*/ 0 w 1530"/>
                  <a:gd name="T5" fmla="*/ 0 h 570"/>
                  <a:gd name="T6" fmla="*/ 0 w 1530"/>
                  <a:gd name="T7" fmla="*/ 0 h 5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30" h="570">
                    <a:moveTo>
                      <a:pt x="1530" y="0"/>
                    </a:moveTo>
                    <a:lnTo>
                      <a:pt x="1530" y="570"/>
                    </a:lnTo>
                    <a:lnTo>
                      <a:pt x="0" y="225"/>
                    </a:lnTo>
                    <a:lnTo>
                      <a:pt x="1530" y="0"/>
                    </a:lnTo>
                    <a:close/>
                  </a:path>
                </a:pathLst>
              </a:custGeom>
              <a:solidFill>
                <a:srgbClr val="FFFFFF">
                  <a:alpha val="0"/>
                </a:srgbClr>
              </a:solidFill>
              <a:ln w="19050" cmpd="sng">
                <a:solidFill>
                  <a:srgbClr val="000000"/>
                </a:solidFill>
                <a:round/>
                <a:headEnd/>
                <a:tailEnd/>
              </a:ln>
            </p:spPr>
            <p:txBody>
              <a:bodyPr/>
              <a:lstStyle/>
              <a:p>
                <a:endParaRPr lang="zh-CN" altLang="en-US"/>
              </a:p>
            </p:txBody>
          </p:sp>
          <p:sp>
            <p:nvSpPr>
              <p:cNvPr id="56543" name="Arc 51">
                <a:extLst>
                  <a:ext uri="{FF2B5EF4-FFF2-40B4-BE49-F238E27FC236}">
                    <a16:creationId xmlns:a16="http://schemas.microsoft.com/office/drawing/2014/main" id="{9FBE3697-B0AA-58DA-C87A-100F6A6D5842}"/>
                  </a:ext>
                </a:extLst>
              </p:cNvPr>
              <p:cNvSpPr>
                <a:spLocks/>
              </p:cNvSpPr>
              <p:nvPr/>
            </p:nvSpPr>
            <p:spPr bwMode="auto">
              <a:xfrm rot="2123370" flipV="1">
                <a:off x="2463" y="627"/>
                <a:ext cx="161" cy="150"/>
              </a:xfrm>
              <a:custGeom>
                <a:avLst/>
                <a:gdLst>
                  <a:gd name="T0" fmla="*/ 0 w 42974"/>
                  <a:gd name="T1" fmla="*/ 0 h 40088"/>
                  <a:gd name="T2" fmla="*/ 0 w 42974"/>
                  <a:gd name="T3" fmla="*/ 0 h 40088"/>
                  <a:gd name="T4" fmla="*/ 0 w 42974"/>
                  <a:gd name="T5" fmla="*/ 0 h 40088"/>
                  <a:gd name="T6" fmla="*/ 0 60000 65536"/>
                  <a:gd name="T7" fmla="*/ 0 60000 65536"/>
                  <a:gd name="T8" fmla="*/ 0 60000 65536"/>
                </a:gdLst>
                <a:ahLst/>
                <a:cxnLst>
                  <a:cxn ang="T6">
                    <a:pos x="T0" y="T1"/>
                  </a:cxn>
                  <a:cxn ang="T7">
                    <a:pos x="T2" y="T3"/>
                  </a:cxn>
                  <a:cxn ang="T8">
                    <a:pos x="T4" y="T5"/>
                  </a:cxn>
                </a:cxnLst>
                <a:rect l="0" t="0" r="r" b="b"/>
                <a:pathLst>
                  <a:path w="42974" h="40088" fill="none" extrusionOk="0">
                    <a:moveTo>
                      <a:pt x="32543" y="-1"/>
                    </a:moveTo>
                    <a:cubicBezTo>
                      <a:pt x="39017" y="3911"/>
                      <a:pt x="42974" y="10924"/>
                      <a:pt x="42974" y="18488"/>
                    </a:cubicBezTo>
                    <a:cubicBezTo>
                      <a:pt x="42974" y="30417"/>
                      <a:pt x="33303" y="40088"/>
                      <a:pt x="21374" y="40088"/>
                    </a:cubicBezTo>
                    <a:cubicBezTo>
                      <a:pt x="10647" y="40088"/>
                      <a:pt x="1546" y="32216"/>
                      <a:pt x="-1" y="21602"/>
                    </a:cubicBezTo>
                  </a:path>
                  <a:path w="42974" h="40088" stroke="0" extrusionOk="0">
                    <a:moveTo>
                      <a:pt x="32543" y="-1"/>
                    </a:moveTo>
                    <a:cubicBezTo>
                      <a:pt x="39017" y="3911"/>
                      <a:pt x="42974" y="10924"/>
                      <a:pt x="42974" y="18488"/>
                    </a:cubicBezTo>
                    <a:cubicBezTo>
                      <a:pt x="42974" y="30417"/>
                      <a:pt x="33303" y="40088"/>
                      <a:pt x="21374" y="40088"/>
                    </a:cubicBezTo>
                    <a:cubicBezTo>
                      <a:pt x="10647" y="40088"/>
                      <a:pt x="1546" y="32216"/>
                      <a:pt x="-1" y="21602"/>
                    </a:cubicBezTo>
                    <a:lnTo>
                      <a:pt x="21374" y="18488"/>
                    </a:lnTo>
                    <a:lnTo>
                      <a:pt x="32543" y="-1"/>
                    </a:lnTo>
                    <a:close/>
                  </a:path>
                </a:pathLst>
              </a:custGeom>
              <a:solidFill>
                <a:srgbClr val="FFFFFF">
                  <a:alpha val="0"/>
                </a:srgbClr>
              </a:solidFill>
              <a:ln w="19050">
                <a:solidFill>
                  <a:srgbClr val="000000"/>
                </a:solidFill>
                <a:round/>
                <a:headEnd/>
                <a:tailEnd/>
              </a:ln>
            </p:spPr>
            <p:txBody>
              <a:bodyPr/>
              <a:lstStyle/>
              <a:p>
                <a:endParaRPr lang="zh-CN" altLang="en-US"/>
              </a:p>
            </p:txBody>
          </p:sp>
        </p:grpSp>
      </p:grpSp>
      <p:grpSp>
        <p:nvGrpSpPr>
          <p:cNvPr id="381170" name="Group 242">
            <a:extLst>
              <a:ext uri="{FF2B5EF4-FFF2-40B4-BE49-F238E27FC236}">
                <a16:creationId xmlns:a16="http://schemas.microsoft.com/office/drawing/2014/main" id="{488E6233-A8B9-E392-1788-66645899E7C9}"/>
              </a:ext>
            </a:extLst>
          </p:cNvPr>
          <p:cNvGrpSpPr>
            <a:grpSpLocks/>
          </p:cNvGrpSpPr>
          <p:nvPr/>
        </p:nvGrpSpPr>
        <p:grpSpPr bwMode="auto">
          <a:xfrm>
            <a:off x="179388" y="2636838"/>
            <a:ext cx="8748712" cy="3705225"/>
            <a:chOff x="113" y="1661"/>
            <a:chExt cx="5511" cy="2334"/>
          </a:xfrm>
        </p:grpSpPr>
        <p:graphicFrame>
          <p:nvGraphicFramePr>
            <p:cNvPr id="56349" name="Object 53">
              <a:extLst>
                <a:ext uri="{FF2B5EF4-FFF2-40B4-BE49-F238E27FC236}">
                  <a16:creationId xmlns:a16="http://schemas.microsoft.com/office/drawing/2014/main" id="{7EC5AC08-D6C3-86C2-D422-7F9DD2F04D19}"/>
                </a:ext>
              </a:extLst>
            </p:cNvPr>
            <p:cNvGraphicFramePr>
              <a:graphicFrameLocks noChangeAspect="1"/>
            </p:cNvGraphicFramePr>
            <p:nvPr/>
          </p:nvGraphicFramePr>
          <p:xfrm>
            <a:off x="232" y="2076"/>
            <a:ext cx="300" cy="290"/>
          </p:xfrm>
          <a:graphic>
            <a:graphicData uri="http://schemas.openxmlformats.org/presentationml/2006/ole">
              <mc:AlternateContent xmlns:mc="http://schemas.openxmlformats.org/markup-compatibility/2006">
                <mc:Choice xmlns:v="urn:schemas-microsoft-com:vml" Requires="v">
                  <p:oleObj name="公式" r:id="rId4" imgW="203024" imgH="215713" progId="Equation.3">
                    <p:embed/>
                  </p:oleObj>
                </mc:Choice>
                <mc:Fallback>
                  <p:oleObj name="公式" r:id="rId4" imgW="203024" imgH="215713" progId="Equation.3">
                    <p:embed/>
                    <p:pic>
                      <p:nvPicPr>
                        <p:cNvPr id="0" name="Object 5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 y="2076"/>
                          <a:ext cx="300"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6350" name="Object 54">
              <a:extLst>
                <a:ext uri="{FF2B5EF4-FFF2-40B4-BE49-F238E27FC236}">
                  <a16:creationId xmlns:a16="http://schemas.microsoft.com/office/drawing/2014/main" id="{554D9691-7739-8A8B-00DC-AF4FD2FD4AE9}"/>
                </a:ext>
              </a:extLst>
            </p:cNvPr>
            <p:cNvGraphicFramePr>
              <a:graphicFrameLocks noChangeAspect="1"/>
            </p:cNvGraphicFramePr>
            <p:nvPr/>
          </p:nvGraphicFramePr>
          <p:xfrm>
            <a:off x="801" y="2092"/>
            <a:ext cx="324" cy="294"/>
          </p:xfrm>
          <a:graphic>
            <a:graphicData uri="http://schemas.openxmlformats.org/presentationml/2006/ole">
              <mc:AlternateContent xmlns:mc="http://schemas.openxmlformats.org/markup-compatibility/2006">
                <mc:Choice xmlns:v="urn:schemas-microsoft-com:vml" Requires="v">
                  <p:oleObj name="公式" r:id="rId6" imgW="203024" imgH="215713" progId="Equation.3">
                    <p:embed/>
                  </p:oleObj>
                </mc:Choice>
                <mc:Fallback>
                  <p:oleObj name="公式" r:id="rId6" imgW="203024" imgH="215713" progId="Equation.3">
                    <p:embed/>
                    <p:pic>
                      <p:nvPicPr>
                        <p:cNvPr id="0" name="Object 5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1" y="2092"/>
                          <a:ext cx="324"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6351" name="Object 55">
              <a:extLst>
                <a:ext uri="{FF2B5EF4-FFF2-40B4-BE49-F238E27FC236}">
                  <a16:creationId xmlns:a16="http://schemas.microsoft.com/office/drawing/2014/main" id="{FFD04349-E788-1C63-4F55-8F4B561D7695}"/>
                </a:ext>
              </a:extLst>
            </p:cNvPr>
            <p:cNvGraphicFramePr>
              <a:graphicFrameLocks noChangeAspect="1"/>
            </p:cNvGraphicFramePr>
            <p:nvPr/>
          </p:nvGraphicFramePr>
          <p:xfrm>
            <a:off x="1897" y="2092"/>
            <a:ext cx="452" cy="271"/>
          </p:xfrm>
          <a:graphic>
            <a:graphicData uri="http://schemas.openxmlformats.org/presentationml/2006/ole">
              <mc:AlternateContent xmlns:mc="http://schemas.openxmlformats.org/markup-compatibility/2006">
                <mc:Choice xmlns:v="urn:schemas-microsoft-com:vml" Requires="v">
                  <p:oleObj name="公式" r:id="rId8" imgW="304536" imgH="215713" progId="Equation.3">
                    <p:embed/>
                  </p:oleObj>
                </mc:Choice>
                <mc:Fallback>
                  <p:oleObj name="公式" r:id="rId8" imgW="304536" imgH="215713" progId="Equation.3">
                    <p:embed/>
                    <p:pic>
                      <p:nvPicPr>
                        <p:cNvPr id="0" name="Object 5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97" y="2092"/>
                          <a:ext cx="45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6352" name="Object 56">
              <a:extLst>
                <a:ext uri="{FF2B5EF4-FFF2-40B4-BE49-F238E27FC236}">
                  <a16:creationId xmlns:a16="http://schemas.microsoft.com/office/drawing/2014/main" id="{0A9DA152-E3C2-2810-206B-C1BDF4CB7750}"/>
                </a:ext>
              </a:extLst>
            </p:cNvPr>
            <p:cNvGraphicFramePr>
              <a:graphicFrameLocks noChangeAspect="1"/>
            </p:cNvGraphicFramePr>
            <p:nvPr/>
          </p:nvGraphicFramePr>
          <p:xfrm>
            <a:off x="2418" y="2047"/>
            <a:ext cx="507" cy="319"/>
          </p:xfrm>
          <a:graphic>
            <a:graphicData uri="http://schemas.openxmlformats.org/presentationml/2006/ole">
              <mc:AlternateContent xmlns:mc="http://schemas.openxmlformats.org/markup-compatibility/2006">
                <mc:Choice xmlns:v="urn:schemas-microsoft-com:vml" Requires="v">
                  <p:oleObj name="公式" r:id="rId10" imgW="304536" imgH="215713" progId="Equation.3">
                    <p:embed/>
                  </p:oleObj>
                </mc:Choice>
                <mc:Fallback>
                  <p:oleObj name="公式" r:id="rId10" imgW="304536" imgH="215713" progId="Equation.3">
                    <p:embed/>
                    <p:pic>
                      <p:nvPicPr>
                        <p:cNvPr id="0" name="Object 5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18" y="2047"/>
                          <a:ext cx="507"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6353" name="Rectangle 57">
              <a:extLst>
                <a:ext uri="{FF2B5EF4-FFF2-40B4-BE49-F238E27FC236}">
                  <a16:creationId xmlns:a16="http://schemas.microsoft.com/office/drawing/2014/main" id="{6A7D6BB7-B0AC-E806-14F0-E0D9A8643143}"/>
                </a:ext>
              </a:extLst>
            </p:cNvPr>
            <p:cNvSpPr>
              <a:spLocks noChangeArrowheads="1"/>
            </p:cNvSpPr>
            <p:nvPr/>
          </p:nvSpPr>
          <p:spPr bwMode="auto">
            <a:xfrm>
              <a:off x="1882" y="1661"/>
              <a:ext cx="2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rgbClr val="000066"/>
                  </a:solidFill>
                  <a:latin typeface="Arial" panose="020B0604020202020204" pitchFamily="34" charset="0"/>
                  <a:ea typeface="楷体_GB2312" pitchFamily="49" charset="-122"/>
                  <a:cs typeface="Times New Roman" panose="02020603050405020304" pitchFamily="18" charset="0"/>
                </a:rPr>
                <a:t>状态转换真值表及激励信号</a:t>
              </a:r>
            </a:p>
          </p:txBody>
        </p:sp>
        <p:sp>
          <p:nvSpPr>
            <p:cNvPr id="56354" name="Rectangle 58">
              <a:extLst>
                <a:ext uri="{FF2B5EF4-FFF2-40B4-BE49-F238E27FC236}">
                  <a16:creationId xmlns:a16="http://schemas.microsoft.com/office/drawing/2014/main" id="{460E190A-7FA2-FA2A-C05D-268332287AFF}"/>
                </a:ext>
              </a:extLst>
            </p:cNvPr>
            <p:cNvSpPr>
              <a:spLocks noChangeArrowheads="1"/>
            </p:cNvSpPr>
            <p:nvPr/>
          </p:nvSpPr>
          <p:spPr bwMode="auto">
            <a:xfrm>
              <a:off x="5038" y="3750"/>
              <a:ext cx="496"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endParaRPr lang="en-GB" altLang="zh-CN" sz="2200">
                <a:solidFill>
                  <a:schemeClr val="tx2"/>
                </a:solidFill>
                <a:latin typeface="Arial" panose="020B0604020202020204" pitchFamily="34" charset="0"/>
              </a:endParaRPr>
            </a:p>
          </p:txBody>
        </p:sp>
        <p:sp>
          <p:nvSpPr>
            <p:cNvPr id="56355" name="Rectangle 59">
              <a:extLst>
                <a:ext uri="{FF2B5EF4-FFF2-40B4-BE49-F238E27FC236}">
                  <a16:creationId xmlns:a16="http://schemas.microsoft.com/office/drawing/2014/main" id="{E3B1D3D6-356D-1B94-657E-8C4E39CA8D9E}"/>
                </a:ext>
              </a:extLst>
            </p:cNvPr>
            <p:cNvSpPr>
              <a:spLocks noChangeArrowheads="1"/>
            </p:cNvSpPr>
            <p:nvPr/>
          </p:nvSpPr>
          <p:spPr bwMode="auto">
            <a:xfrm>
              <a:off x="4503" y="3750"/>
              <a:ext cx="535"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endParaRPr lang="en-GB" altLang="zh-CN" sz="2200">
                <a:solidFill>
                  <a:schemeClr val="tx2"/>
                </a:solidFill>
                <a:latin typeface="Arial" panose="020B0604020202020204" pitchFamily="34" charset="0"/>
              </a:endParaRPr>
            </a:p>
          </p:txBody>
        </p:sp>
        <p:sp>
          <p:nvSpPr>
            <p:cNvPr id="56356" name="Rectangle 60">
              <a:extLst>
                <a:ext uri="{FF2B5EF4-FFF2-40B4-BE49-F238E27FC236}">
                  <a16:creationId xmlns:a16="http://schemas.microsoft.com/office/drawing/2014/main" id="{95815854-FCF6-C237-CC4A-D1A606318FA0}"/>
                </a:ext>
              </a:extLst>
            </p:cNvPr>
            <p:cNvSpPr>
              <a:spLocks noChangeArrowheads="1"/>
            </p:cNvSpPr>
            <p:nvPr/>
          </p:nvSpPr>
          <p:spPr bwMode="auto">
            <a:xfrm>
              <a:off x="4000" y="3750"/>
              <a:ext cx="503"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endParaRPr lang="en-GB" altLang="zh-CN" sz="2200">
                <a:solidFill>
                  <a:schemeClr val="tx2"/>
                </a:solidFill>
                <a:latin typeface="Arial" panose="020B0604020202020204" pitchFamily="34" charset="0"/>
              </a:endParaRPr>
            </a:p>
          </p:txBody>
        </p:sp>
        <p:sp>
          <p:nvSpPr>
            <p:cNvPr id="56357" name="Rectangle 61">
              <a:extLst>
                <a:ext uri="{FF2B5EF4-FFF2-40B4-BE49-F238E27FC236}">
                  <a16:creationId xmlns:a16="http://schemas.microsoft.com/office/drawing/2014/main" id="{3CA23F3A-C461-FFD3-C6B8-93B14C9A5D8C}"/>
                </a:ext>
              </a:extLst>
            </p:cNvPr>
            <p:cNvSpPr>
              <a:spLocks noChangeArrowheads="1"/>
            </p:cNvSpPr>
            <p:nvPr/>
          </p:nvSpPr>
          <p:spPr bwMode="auto">
            <a:xfrm>
              <a:off x="3480" y="3750"/>
              <a:ext cx="520"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endParaRPr lang="en-GB" altLang="zh-CN" sz="2200">
                <a:solidFill>
                  <a:schemeClr val="tx2"/>
                </a:solidFill>
                <a:latin typeface="Arial" panose="020B0604020202020204" pitchFamily="34" charset="0"/>
              </a:endParaRPr>
            </a:p>
          </p:txBody>
        </p:sp>
        <p:sp>
          <p:nvSpPr>
            <p:cNvPr id="56358" name="Rectangle 62">
              <a:extLst>
                <a:ext uri="{FF2B5EF4-FFF2-40B4-BE49-F238E27FC236}">
                  <a16:creationId xmlns:a16="http://schemas.microsoft.com/office/drawing/2014/main" id="{0968BA86-B141-E25E-B258-C5CC547ABADF}"/>
                </a:ext>
              </a:extLst>
            </p:cNvPr>
            <p:cNvSpPr>
              <a:spLocks noChangeArrowheads="1"/>
            </p:cNvSpPr>
            <p:nvPr/>
          </p:nvSpPr>
          <p:spPr bwMode="auto">
            <a:xfrm>
              <a:off x="2936" y="3750"/>
              <a:ext cx="544"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endParaRPr lang="en-GB" altLang="zh-CN" sz="2200">
                <a:solidFill>
                  <a:schemeClr val="tx2"/>
                </a:solidFill>
                <a:latin typeface="Arial" panose="020B0604020202020204" pitchFamily="34" charset="0"/>
              </a:endParaRPr>
            </a:p>
          </p:txBody>
        </p:sp>
        <p:sp>
          <p:nvSpPr>
            <p:cNvPr id="56359" name="Rectangle 63">
              <a:extLst>
                <a:ext uri="{FF2B5EF4-FFF2-40B4-BE49-F238E27FC236}">
                  <a16:creationId xmlns:a16="http://schemas.microsoft.com/office/drawing/2014/main" id="{D1956558-1EA0-CD12-C6E5-61749632D9FA}"/>
                </a:ext>
              </a:extLst>
            </p:cNvPr>
            <p:cNvSpPr>
              <a:spLocks noChangeArrowheads="1"/>
            </p:cNvSpPr>
            <p:nvPr/>
          </p:nvSpPr>
          <p:spPr bwMode="auto">
            <a:xfrm>
              <a:off x="2378" y="3750"/>
              <a:ext cx="558"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endParaRPr lang="en-GB" altLang="zh-CN" sz="2200">
                <a:solidFill>
                  <a:schemeClr val="tx2"/>
                </a:solidFill>
                <a:latin typeface="Arial" panose="020B0604020202020204" pitchFamily="34" charset="0"/>
              </a:endParaRPr>
            </a:p>
          </p:txBody>
        </p:sp>
        <p:sp>
          <p:nvSpPr>
            <p:cNvPr id="56360" name="Rectangle 64">
              <a:extLst>
                <a:ext uri="{FF2B5EF4-FFF2-40B4-BE49-F238E27FC236}">
                  <a16:creationId xmlns:a16="http://schemas.microsoft.com/office/drawing/2014/main" id="{4F68FA2D-30E2-AC25-36FC-9190E2A1978D}"/>
                </a:ext>
              </a:extLst>
            </p:cNvPr>
            <p:cNvSpPr>
              <a:spLocks noChangeArrowheads="1"/>
            </p:cNvSpPr>
            <p:nvPr/>
          </p:nvSpPr>
          <p:spPr bwMode="auto">
            <a:xfrm>
              <a:off x="1769" y="3750"/>
              <a:ext cx="609"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endParaRPr lang="en-GB" altLang="zh-CN" sz="2200">
                <a:solidFill>
                  <a:schemeClr val="tx2"/>
                </a:solidFill>
                <a:latin typeface="Arial" panose="020B0604020202020204" pitchFamily="34" charset="0"/>
              </a:endParaRPr>
            </a:p>
          </p:txBody>
        </p:sp>
        <p:sp>
          <p:nvSpPr>
            <p:cNvPr id="56361" name="Rectangle 65">
              <a:extLst>
                <a:ext uri="{FF2B5EF4-FFF2-40B4-BE49-F238E27FC236}">
                  <a16:creationId xmlns:a16="http://schemas.microsoft.com/office/drawing/2014/main" id="{F1F27F08-E057-478A-A05A-25BB2CC17DAF}"/>
                </a:ext>
              </a:extLst>
            </p:cNvPr>
            <p:cNvSpPr>
              <a:spLocks noChangeArrowheads="1"/>
            </p:cNvSpPr>
            <p:nvPr/>
          </p:nvSpPr>
          <p:spPr bwMode="auto">
            <a:xfrm>
              <a:off x="1204" y="3750"/>
              <a:ext cx="565"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endParaRPr lang="en-GB" altLang="zh-CN" sz="2200">
                <a:solidFill>
                  <a:schemeClr val="tx2"/>
                </a:solidFill>
                <a:latin typeface="Arial" panose="020B0604020202020204" pitchFamily="34" charset="0"/>
              </a:endParaRPr>
            </a:p>
          </p:txBody>
        </p:sp>
        <p:sp>
          <p:nvSpPr>
            <p:cNvPr id="56362" name="Rectangle 66">
              <a:extLst>
                <a:ext uri="{FF2B5EF4-FFF2-40B4-BE49-F238E27FC236}">
                  <a16:creationId xmlns:a16="http://schemas.microsoft.com/office/drawing/2014/main" id="{D0153568-CA0B-6DEF-9073-70FE0640DBD1}"/>
                </a:ext>
              </a:extLst>
            </p:cNvPr>
            <p:cNvSpPr>
              <a:spLocks noChangeArrowheads="1"/>
            </p:cNvSpPr>
            <p:nvPr/>
          </p:nvSpPr>
          <p:spPr bwMode="auto">
            <a:xfrm>
              <a:off x="639" y="3750"/>
              <a:ext cx="565"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endParaRPr lang="en-GB" altLang="zh-CN" sz="2200">
                <a:solidFill>
                  <a:schemeClr val="tx2"/>
                </a:solidFill>
                <a:latin typeface="Arial" panose="020B0604020202020204" pitchFamily="34" charset="0"/>
              </a:endParaRPr>
            </a:p>
          </p:txBody>
        </p:sp>
        <p:sp>
          <p:nvSpPr>
            <p:cNvPr id="56363" name="Rectangle 67">
              <a:extLst>
                <a:ext uri="{FF2B5EF4-FFF2-40B4-BE49-F238E27FC236}">
                  <a16:creationId xmlns:a16="http://schemas.microsoft.com/office/drawing/2014/main" id="{D1CD50C0-7AA9-7EA9-C3CA-CBFB575EC456}"/>
                </a:ext>
              </a:extLst>
            </p:cNvPr>
            <p:cNvSpPr>
              <a:spLocks noChangeArrowheads="1"/>
            </p:cNvSpPr>
            <p:nvPr/>
          </p:nvSpPr>
          <p:spPr bwMode="auto">
            <a:xfrm>
              <a:off x="113" y="3750"/>
              <a:ext cx="526"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endParaRPr lang="en-GB" altLang="zh-CN" sz="2200">
                <a:solidFill>
                  <a:schemeClr val="tx2"/>
                </a:solidFill>
                <a:latin typeface="Arial" panose="020B0604020202020204" pitchFamily="34" charset="0"/>
              </a:endParaRPr>
            </a:p>
          </p:txBody>
        </p:sp>
        <p:sp>
          <p:nvSpPr>
            <p:cNvPr id="56364" name="Rectangle 68">
              <a:extLst>
                <a:ext uri="{FF2B5EF4-FFF2-40B4-BE49-F238E27FC236}">
                  <a16:creationId xmlns:a16="http://schemas.microsoft.com/office/drawing/2014/main" id="{4187AAA3-91FC-4084-71AF-B1BC9C8EA18F}"/>
                </a:ext>
              </a:extLst>
            </p:cNvPr>
            <p:cNvSpPr>
              <a:spLocks noChangeArrowheads="1"/>
            </p:cNvSpPr>
            <p:nvPr/>
          </p:nvSpPr>
          <p:spPr bwMode="auto">
            <a:xfrm>
              <a:off x="5038" y="3504"/>
              <a:ext cx="496" cy="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endParaRPr lang="en-GB" altLang="zh-CN" sz="2200">
                <a:solidFill>
                  <a:schemeClr val="tx2"/>
                </a:solidFill>
                <a:latin typeface="Arial" panose="020B0604020202020204" pitchFamily="34" charset="0"/>
              </a:endParaRPr>
            </a:p>
          </p:txBody>
        </p:sp>
        <p:sp>
          <p:nvSpPr>
            <p:cNvPr id="56365" name="Rectangle 69">
              <a:extLst>
                <a:ext uri="{FF2B5EF4-FFF2-40B4-BE49-F238E27FC236}">
                  <a16:creationId xmlns:a16="http://schemas.microsoft.com/office/drawing/2014/main" id="{A47DDF21-5444-9F6A-7405-9F0FF089DD1D}"/>
                </a:ext>
              </a:extLst>
            </p:cNvPr>
            <p:cNvSpPr>
              <a:spLocks noChangeArrowheads="1"/>
            </p:cNvSpPr>
            <p:nvPr/>
          </p:nvSpPr>
          <p:spPr bwMode="auto">
            <a:xfrm>
              <a:off x="4503" y="3504"/>
              <a:ext cx="535" cy="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endParaRPr lang="en-GB" altLang="zh-CN" sz="2200">
                <a:solidFill>
                  <a:schemeClr val="tx2"/>
                </a:solidFill>
                <a:latin typeface="Arial" panose="020B0604020202020204" pitchFamily="34" charset="0"/>
              </a:endParaRPr>
            </a:p>
          </p:txBody>
        </p:sp>
        <p:sp>
          <p:nvSpPr>
            <p:cNvPr id="56366" name="Rectangle 70">
              <a:extLst>
                <a:ext uri="{FF2B5EF4-FFF2-40B4-BE49-F238E27FC236}">
                  <a16:creationId xmlns:a16="http://schemas.microsoft.com/office/drawing/2014/main" id="{618701C3-46C9-C9FC-E7A1-539B658EE4CC}"/>
                </a:ext>
              </a:extLst>
            </p:cNvPr>
            <p:cNvSpPr>
              <a:spLocks noChangeArrowheads="1"/>
            </p:cNvSpPr>
            <p:nvPr/>
          </p:nvSpPr>
          <p:spPr bwMode="auto">
            <a:xfrm>
              <a:off x="4000" y="3504"/>
              <a:ext cx="503" cy="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endParaRPr lang="en-GB" altLang="zh-CN" sz="2200">
                <a:solidFill>
                  <a:schemeClr val="tx2"/>
                </a:solidFill>
                <a:latin typeface="Arial" panose="020B0604020202020204" pitchFamily="34" charset="0"/>
              </a:endParaRPr>
            </a:p>
          </p:txBody>
        </p:sp>
        <p:sp>
          <p:nvSpPr>
            <p:cNvPr id="56367" name="Rectangle 71">
              <a:extLst>
                <a:ext uri="{FF2B5EF4-FFF2-40B4-BE49-F238E27FC236}">
                  <a16:creationId xmlns:a16="http://schemas.microsoft.com/office/drawing/2014/main" id="{41790A38-DEFF-2386-89B5-2C0285442A15}"/>
                </a:ext>
              </a:extLst>
            </p:cNvPr>
            <p:cNvSpPr>
              <a:spLocks noChangeArrowheads="1"/>
            </p:cNvSpPr>
            <p:nvPr/>
          </p:nvSpPr>
          <p:spPr bwMode="auto">
            <a:xfrm>
              <a:off x="3480" y="3504"/>
              <a:ext cx="520" cy="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endParaRPr lang="en-GB" altLang="zh-CN" sz="2200">
                <a:solidFill>
                  <a:schemeClr val="tx2"/>
                </a:solidFill>
                <a:latin typeface="Arial" panose="020B0604020202020204" pitchFamily="34" charset="0"/>
              </a:endParaRPr>
            </a:p>
          </p:txBody>
        </p:sp>
        <p:sp>
          <p:nvSpPr>
            <p:cNvPr id="56368" name="Rectangle 72">
              <a:extLst>
                <a:ext uri="{FF2B5EF4-FFF2-40B4-BE49-F238E27FC236}">
                  <a16:creationId xmlns:a16="http://schemas.microsoft.com/office/drawing/2014/main" id="{DEF7A1DF-9BA4-E585-41DE-97321A5DB721}"/>
                </a:ext>
              </a:extLst>
            </p:cNvPr>
            <p:cNvSpPr>
              <a:spLocks noChangeArrowheads="1"/>
            </p:cNvSpPr>
            <p:nvPr/>
          </p:nvSpPr>
          <p:spPr bwMode="auto">
            <a:xfrm>
              <a:off x="2936" y="3504"/>
              <a:ext cx="544" cy="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endParaRPr lang="en-GB" altLang="zh-CN" sz="2200">
                <a:solidFill>
                  <a:schemeClr val="tx2"/>
                </a:solidFill>
                <a:latin typeface="Arial" panose="020B0604020202020204" pitchFamily="34" charset="0"/>
              </a:endParaRPr>
            </a:p>
          </p:txBody>
        </p:sp>
        <p:sp>
          <p:nvSpPr>
            <p:cNvPr id="56369" name="Rectangle 73">
              <a:extLst>
                <a:ext uri="{FF2B5EF4-FFF2-40B4-BE49-F238E27FC236}">
                  <a16:creationId xmlns:a16="http://schemas.microsoft.com/office/drawing/2014/main" id="{ED888106-B76D-19AB-0503-817111940849}"/>
                </a:ext>
              </a:extLst>
            </p:cNvPr>
            <p:cNvSpPr>
              <a:spLocks noChangeArrowheads="1"/>
            </p:cNvSpPr>
            <p:nvPr/>
          </p:nvSpPr>
          <p:spPr bwMode="auto">
            <a:xfrm>
              <a:off x="2378" y="3504"/>
              <a:ext cx="558" cy="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endParaRPr lang="en-GB" altLang="zh-CN" sz="2200">
                <a:solidFill>
                  <a:schemeClr val="tx2"/>
                </a:solidFill>
                <a:latin typeface="Arial" panose="020B0604020202020204" pitchFamily="34" charset="0"/>
              </a:endParaRPr>
            </a:p>
          </p:txBody>
        </p:sp>
        <p:sp>
          <p:nvSpPr>
            <p:cNvPr id="56370" name="Rectangle 74">
              <a:extLst>
                <a:ext uri="{FF2B5EF4-FFF2-40B4-BE49-F238E27FC236}">
                  <a16:creationId xmlns:a16="http://schemas.microsoft.com/office/drawing/2014/main" id="{30A736BF-8801-C7C5-CF6E-250BAAD66220}"/>
                </a:ext>
              </a:extLst>
            </p:cNvPr>
            <p:cNvSpPr>
              <a:spLocks noChangeArrowheads="1"/>
            </p:cNvSpPr>
            <p:nvPr/>
          </p:nvSpPr>
          <p:spPr bwMode="auto">
            <a:xfrm>
              <a:off x="1769" y="3504"/>
              <a:ext cx="609" cy="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endParaRPr lang="en-GB" altLang="zh-CN" sz="2200">
                <a:solidFill>
                  <a:schemeClr val="tx2"/>
                </a:solidFill>
                <a:latin typeface="Arial" panose="020B0604020202020204" pitchFamily="34" charset="0"/>
              </a:endParaRPr>
            </a:p>
          </p:txBody>
        </p:sp>
        <p:sp>
          <p:nvSpPr>
            <p:cNvPr id="56371" name="Rectangle 75">
              <a:extLst>
                <a:ext uri="{FF2B5EF4-FFF2-40B4-BE49-F238E27FC236}">
                  <a16:creationId xmlns:a16="http://schemas.microsoft.com/office/drawing/2014/main" id="{3A21814E-408E-1443-1477-7A4E12A7E455}"/>
                </a:ext>
              </a:extLst>
            </p:cNvPr>
            <p:cNvSpPr>
              <a:spLocks noChangeArrowheads="1"/>
            </p:cNvSpPr>
            <p:nvPr/>
          </p:nvSpPr>
          <p:spPr bwMode="auto">
            <a:xfrm>
              <a:off x="1204" y="3504"/>
              <a:ext cx="565" cy="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endParaRPr lang="en-GB" altLang="zh-CN" sz="2200">
                <a:solidFill>
                  <a:schemeClr val="tx2"/>
                </a:solidFill>
                <a:latin typeface="Arial" panose="020B0604020202020204" pitchFamily="34" charset="0"/>
              </a:endParaRPr>
            </a:p>
          </p:txBody>
        </p:sp>
        <p:sp>
          <p:nvSpPr>
            <p:cNvPr id="56372" name="Rectangle 76">
              <a:extLst>
                <a:ext uri="{FF2B5EF4-FFF2-40B4-BE49-F238E27FC236}">
                  <a16:creationId xmlns:a16="http://schemas.microsoft.com/office/drawing/2014/main" id="{EA79A59D-0C6D-AA39-B5AE-205C27DC3681}"/>
                </a:ext>
              </a:extLst>
            </p:cNvPr>
            <p:cNvSpPr>
              <a:spLocks noChangeArrowheads="1"/>
            </p:cNvSpPr>
            <p:nvPr/>
          </p:nvSpPr>
          <p:spPr bwMode="auto">
            <a:xfrm>
              <a:off x="639" y="3504"/>
              <a:ext cx="565" cy="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endParaRPr lang="en-GB" altLang="zh-CN" sz="2200">
                <a:solidFill>
                  <a:schemeClr val="tx2"/>
                </a:solidFill>
                <a:latin typeface="Arial" panose="020B0604020202020204" pitchFamily="34" charset="0"/>
              </a:endParaRPr>
            </a:p>
          </p:txBody>
        </p:sp>
        <p:sp>
          <p:nvSpPr>
            <p:cNvPr id="56373" name="Rectangle 77">
              <a:extLst>
                <a:ext uri="{FF2B5EF4-FFF2-40B4-BE49-F238E27FC236}">
                  <a16:creationId xmlns:a16="http://schemas.microsoft.com/office/drawing/2014/main" id="{120ABAC0-92D0-F7A4-1DB0-EC9B840189F1}"/>
                </a:ext>
              </a:extLst>
            </p:cNvPr>
            <p:cNvSpPr>
              <a:spLocks noChangeArrowheads="1"/>
            </p:cNvSpPr>
            <p:nvPr/>
          </p:nvSpPr>
          <p:spPr bwMode="auto">
            <a:xfrm>
              <a:off x="113" y="3504"/>
              <a:ext cx="526" cy="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endParaRPr lang="en-GB" altLang="zh-CN" sz="2200">
                <a:solidFill>
                  <a:schemeClr val="tx2"/>
                </a:solidFill>
                <a:latin typeface="Arial" panose="020B0604020202020204" pitchFamily="34" charset="0"/>
              </a:endParaRPr>
            </a:p>
          </p:txBody>
        </p:sp>
        <p:sp>
          <p:nvSpPr>
            <p:cNvPr id="56374" name="Rectangle 78">
              <a:extLst>
                <a:ext uri="{FF2B5EF4-FFF2-40B4-BE49-F238E27FC236}">
                  <a16:creationId xmlns:a16="http://schemas.microsoft.com/office/drawing/2014/main" id="{62837E3A-7228-9198-0FB7-2DEEA1851EE5}"/>
                </a:ext>
              </a:extLst>
            </p:cNvPr>
            <p:cNvSpPr>
              <a:spLocks noChangeArrowheads="1"/>
            </p:cNvSpPr>
            <p:nvPr/>
          </p:nvSpPr>
          <p:spPr bwMode="auto">
            <a:xfrm>
              <a:off x="5038" y="3233"/>
              <a:ext cx="49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endParaRPr lang="en-GB" altLang="zh-CN" sz="2200">
                <a:solidFill>
                  <a:schemeClr val="tx2"/>
                </a:solidFill>
                <a:latin typeface="Arial" panose="020B0604020202020204" pitchFamily="34" charset="0"/>
              </a:endParaRPr>
            </a:p>
          </p:txBody>
        </p:sp>
        <p:sp>
          <p:nvSpPr>
            <p:cNvPr id="56375" name="Rectangle 79">
              <a:extLst>
                <a:ext uri="{FF2B5EF4-FFF2-40B4-BE49-F238E27FC236}">
                  <a16:creationId xmlns:a16="http://schemas.microsoft.com/office/drawing/2014/main" id="{59638B6C-DB16-DBE5-E868-7196A301D8FA}"/>
                </a:ext>
              </a:extLst>
            </p:cNvPr>
            <p:cNvSpPr>
              <a:spLocks noChangeArrowheads="1"/>
            </p:cNvSpPr>
            <p:nvPr/>
          </p:nvSpPr>
          <p:spPr bwMode="auto">
            <a:xfrm>
              <a:off x="4503" y="3233"/>
              <a:ext cx="535"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endParaRPr lang="en-GB" altLang="zh-CN" sz="2200">
                <a:solidFill>
                  <a:schemeClr val="tx2"/>
                </a:solidFill>
                <a:latin typeface="Arial" panose="020B0604020202020204" pitchFamily="34" charset="0"/>
              </a:endParaRPr>
            </a:p>
          </p:txBody>
        </p:sp>
        <p:sp>
          <p:nvSpPr>
            <p:cNvPr id="56376" name="Rectangle 80">
              <a:extLst>
                <a:ext uri="{FF2B5EF4-FFF2-40B4-BE49-F238E27FC236}">
                  <a16:creationId xmlns:a16="http://schemas.microsoft.com/office/drawing/2014/main" id="{9AF64408-A8FF-99D7-74B6-B2EBC1E582EB}"/>
                </a:ext>
              </a:extLst>
            </p:cNvPr>
            <p:cNvSpPr>
              <a:spLocks noChangeArrowheads="1"/>
            </p:cNvSpPr>
            <p:nvPr/>
          </p:nvSpPr>
          <p:spPr bwMode="auto">
            <a:xfrm>
              <a:off x="4000" y="3233"/>
              <a:ext cx="503"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endParaRPr lang="en-GB" altLang="zh-CN" sz="2200">
                <a:solidFill>
                  <a:schemeClr val="tx2"/>
                </a:solidFill>
                <a:latin typeface="Arial" panose="020B0604020202020204" pitchFamily="34" charset="0"/>
              </a:endParaRPr>
            </a:p>
          </p:txBody>
        </p:sp>
        <p:sp>
          <p:nvSpPr>
            <p:cNvPr id="56377" name="Rectangle 81">
              <a:extLst>
                <a:ext uri="{FF2B5EF4-FFF2-40B4-BE49-F238E27FC236}">
                  <a16:creationId xmlns:a16="http://schemas.microsoft.com/office/drawing/2014/main" id="{36EA35E7-92B6-35C3-A579-21D7E522B3F2}"/>
                </a:ext>
              </a:extLst>
            </p:cNvPr>
            <p:cNvSpPr>
              <a:spLocks noChangeArrowheads="1"/>
            </p:cNvSpPr>
            <p:nvPr/>
          </p:nvSpPr>
          <p:spPr bwMode="auto">
            <a:xfrm>
              <a:off x="3480" y="3233"/>
              <a:ext cx="520"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endParaRPr lang="en-GB" altLang="zh-CN" sz="2200">
                <a:solidFill>
                  <a:schemeClr val="tx2"/>
                </a:solidFill>
                <a:latin typeface="Arial" panose="020B0604020202020204" pitchFamily="34" charset="0"/>
              </a:endParaRPr>
            </a:p>
          </p:txBody>
        </p:sp>
        <p:sp>
          <p:nvSpPr>
            <p:cNvPr id="56378" name="Rectangle 82">
              <a:extLst>
                <a:ext uri="{FF2B5EF4-FFF2-40B4-BE49-F238E27FC236}">
                  <a16:creationId xmlns:a16="http://schemas.microsoft.com/office/drawing/2014/main" id="{5D7DABFB-DF36-60B3-AAE8-9266C25E34A4}"/>
                </a:ext>
              </a:extLst>
            </p:cNvPr>
            <p:cNvSpPr>
              <a:spLocks noChangeArrowheads="1"/>
            </p:cNvSpPr>
            <p:nvPr/>
          </p:nvSpPr>
          <p:spPr bwMode="auto">
            <a:xfrm>
              <a:off x="2936" y="3233"/>
              <a:ext cx="544"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endParaRPr lang="en-GB" altLang="zh-CN" sz="2200">
                <a:solidFill>
                  <a:schemeClr val="tx2"/>
                </a:solidFill>
                <a:latin typeface="Arial" panose="020B0604020202020204" pitchFamily="34" charset="0"/>
              </a:endParaRPr>
            </a:p>
          </p:txBody>
        </p:sp>
        <p:sp>
          <p:nvSpPr>
            <p:cNvPr id="56379" name="Rectangle 83">
              <a:extLst>
                <a:ext uri="{FF2B5EF4-FFF2-40B4-BE49-F238E27FC236}">
                  <a16:creationId xmlns:a16="http://schemas.microsoft.com/office/drawing/2014/main" id="{736C7DE4-DD92-EC7B-8619-637234B6B231}"/>
                </a:ext>
              </a:extLst>
            </p:cNvPr>
            <p:cNvSpPr>
              <a:spLocks noChangeArrowheads="1"/>
            </p:cNvSpPr>
            <p:nvPr/>
          </p:nvSpPr>
          <p:spPr bwMode="auto">
            <a:xfrm>
              <a:off x="2378" y="3233"/>
              <a:ext cx="558"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endParaRPr lang="en-GB" altLang="zh-CN" sz="2200">
                <a:solidFill>
                  <a:schemeClr val="tx2"/>
                </a:solidFill>
                <a:latin typeface="Arial" panose="020B0604020202020204" pitchFamily="34" charset="0"/>
              </a:endParaRPr>
            </a:p>
          </p:txBody>
        </p:sp>
        <p:sp>
          <p:nvSpPr>
            <p:cNvPr id="56380" name="Rectangle 84">
              <a:extLst>
                <a:ext uri="{FF2B5EF4-FFF2-40B4-BE49-F238E27FC236}">
                  <a16:creationId xmlns:a16="http://schemas.microsoft.com/office/drawing/2014/main" id="{93CA21AE-F08A-8A2B-447E-59ECDE775E47}"/>
                </a:ext>
              </a:extLst>
            </p:cNvPr>
            <p:cNvSpPr>
              <a:spLocks noChangeArrowheads="1"/>
            </p:cNvSpPr>
            <p:nvPr/>
          </p:nvSpPr>
          <p:spPr bwMode="auto">
            <a:xfrm>
              <a:off x="1769" y="3233"/>
              <a:ext cx="609"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endParaRPr lang="en-GB" altLang="zh-CN" sz="2200">
                <a:solidFill>
                  <a:schemeClr val="tx2"/>
                </a:solidFill>
                <a:latin typeface="Arial" panose="020B0604020202020204" pitchFamily="34" charset="0"/>
              </a:endParaRPr>
            </a:p>
          </p:txBody>
        </p:sp>
        <p:sp>
          <p:nvSpPr>
            <p:cNvPr id="56381" name="Rectangle 85">
              <a:extLst>
                <a:ext uri="{FF2B5EF4-FFF2-40B4-BE49-F238E27FC236}">
                  <a16:creationId xmlns:a16="http://schemas.microsoft.com/office/drawing/2014/main" id="{6C8B6BDE-F133-983F-8637-51AB44E0EDE3}"/>
                </a:ext>
              </a:extLst>
            </p:cNvPr>
            <p:cNvSpPr>
              <a:spLocks noChangeArrowheads="1"/>
            </p:cNvSpPr>
            <p:nvPr/>
          </p:nvSpPr>
          <p:spPr bwMode="auto">
            <a:xfrm>
              <a:off x="1204" y="3233"/>
              <a:ext cx="565"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endParaRPr lang="en-GB" altLang="zh-CN" sz="2200">
                <a:solidFill>
                  <a:schemeClr val="tx2"/>
                </a:solidFill>
                <a:latin typeface="Arial" panose="020B0604020202020204" pitchFamily="34" charset="0"/>
              </a:endParaRPr>
            </a:p>
          </p:txBody>
        </p:sp>
        <p:sp>
          <p:nvSpPr>
            <p:cNvPr id="56382" name="Rectangle 86">
              <a:extLst>
                <a:ext uri="{FF2B5EF4-FFF2-40B4-BE49-F238E27FC236}">
                  <a16:creationId xmlns:a16="http://schemas.microsoft.com/office/drawing/2014/main" id="{DA767C6B-3C0C-A68E-C6AA-17A1AC489DD1}"/>
                </a:ext>
              </a:extLst>
            </p:cNvPr>
            <p:cNvSpPr>
              <a:spLocks noChangeArrowheads="1"/>
            </p:cNvSpPr>
            <p:nvPr/>
          </p:nvSpPr>
          <p:spPr bwMode="auto">
            <a:xfrm>
              <a:off x="639" y="3233"/>
              <a:ext cx="565"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endParaRPr lang="en-GB" altLang="zh-CN" sz="2200">
                <a:solidFill>
                  <a:schemeClr val="tx2"/>
                </a:solidFill>
                <a:latin typeface="Arial" panose="020B0604020202020204" pitchFamily="34" charset="0"/>
              </a:endParaRPr>
            </a:p>
          </p:txBody>
        </p:sp>
        <p:sp>
          <p:nvSpPr>
            <p:cNvPr id="56383" name="Rectangle 87">
              <a:extLst>
                <a:ext uri="{FF2B5EF4-FFF2-40B4-BE49-F238E27FC236}">
                  <a16:creationId xmlns:a16="http://schemas.microsoft.com/office/drawing/2014/main" id="{BECC9A5E-95FA-1FB4-F24D-E56452621305}"/>
                </a:ext>
              </a:extLst>
            </p:cNvPr>
            <p:cNvSpPr>
              <a:spLocks noChangeArrowheads="1"/>
            </p:cNvSpPr>
            <p:nvPr/>
          </p:nvSpPr>
          <p:spPr bwMode="auto">
            <a:xfrm>
              <a:off x="113" y="3233"/>
              <a:ext cx="52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endParaRPr lang="en-GB" altLang="zh-CN" sz="2200">
                <a:solidFill>
                  <a:schemeClr val="tx2"/>
                </a:solidFill>
                <a:latin typeface="Arial" panose="020B0604020202020204" pitchFamily="34" charset="0"/>
              </a:endParaRPr>
            </a:p>
          </p:txBody>
        </p:sp>
        <p:sp>
          <p:nvSpPr>
            <p:cNvPr id="56384" name="Rectangle 88">
              <a:extLst>
                <a:ext uri="{FF2B5EF4-FFF2-40B4-BE49-F238E27FC236}">
                  <a16:creationId xmlns:a16="http://schemas.microsoft.com/office/drawing/2014/main" id="{792ABD76-6371-8A56-FE8F-E12F39840068}"/>
                </a:ext>
              </a:extLst>
            </p:cNvPr>
            <p:cNvSpPr>
              <a:spLocks noChangeArrowheads="1"/>
            </p:cNvSpPr>
            <p:nvPr/>
          </p:nvSpPr>
          <p:spPr bwMode="auto">
            <a:xfrm>
              <a:off x="5038" y="2988"/>
              <a:ext cx="496"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endParaRPr lang="en-GB" altLang="zh-CN" sz="2200">
                <a:solidFill>
                  <a:schemeClr val="tx2"/>
                </a:solidFill>
                <a:latin typeface="Arial" panose="020B0604020202020204" pitchFamily="34" charset="0"/>
              </a:endParaRPr>
            </a:p>
          </p:txBody>
        </p:sp>
        <p:sp>
          <p:nvSpPr>
            <p:cNvPr id="56385" name="Rectangle 89">
              <a:extLst>
                <a:ext uri="{FF2B5EF4-FFF2-40B4-BE49-F238E27FC236}">
                  <a16:creationId xmlns:a16="http://schemas.microsoft.com/office/drawing/2014/main" id="{BB5C2E92-0F7A-2D4A-3F8C-B97422EC636A}"/>
                </a:ext>
              </a:extLst>
            </p:cNvPr>
            <p:cNvSpPr>
              <a:spLocks noChangeArrowheads="1"/>
            </p:cNvSpPr>
            <p:nvPr/>
          </p:nvSpPr>
          <p:spPr bwMode="auto">
            <a:xfrm>
              <a:off x="4503" y="2988"/>
              <a:ext cx="535"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endParaRPr lang="en-GB" altLang="zh-CN" sz="2200">
                <a:solidFill>
                  <a:schemeClr val="tx2"/>
                </a:solidFill>
                <a:latin typeface="Arial" panose="020B0604020202020204" pitchFamily="34" charset="0"/>
              </a:endParaRPr>
            </a:p>
          </p:txBody>
        </p:sp>
        <p:sp>
          <p:nvSpPr>
            <p:cNvPr id="56386" name="Rectangle 90">
              <a:extLst>
                <a:ext uri="{FF2B5EF4-FFF2-40B4-BE49-F238E27FC236}">
                  <a16:creationId xmlns:a16="http://schemas.microsoft.com/office/drawing/2014/main" id="{56B5797C-4DE0-6E76-DFDF-52CFE914C127}"/>
                </a:ext>
              </a:extLst>
            </p:cNvPr>
            <p:cNvSpPr>
              <a:spLocks noChangeArrowheads="1"/>
            </p:cNvSpPr>
            <p:nvPr/>
          </p:nvSpPr>
          <p:spPr bwMode="auto">
            <a:xfrm>
              <a:off x="4000" y="2988"/>
              <a:ext cx="503"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endParaRPr lang="en-GB" altLang="zh-CN" sz="2200">
                <a:solidFill>
                  <a:schemeClr val="tx2"/>
                </a:solidFill>
                <a:latin typeface="Arial" panose="020B0604020202020204" pitchFamily="34" charset="0"/>
              </a:endParaRPr>
            </a:p>
          </p:txBody>
        </p:sp>
        <p:sp>
          <p:nvSpPr>
            <p:cNvPr id="56387" name="Rectangle 91">
              <a:extLst>
                <a:ext uri="{FF2B5EF4-FFF2-40B4-BE49-F238E27FC236}">
                  <a16:creationId xmlns:a16="http://schemas.microsoft.com/office/drawing/2014/main" id="{3247E942-1D48-BC56-1121-980F3C34E686}"/>
                </a:ext>
              </a:extLst>
            </p:cNvPr>
            <p:cNvSpPr>
              <a:spLocks noChangeArrowheads="1"/>
            </p:cNvSpPr>
            <p:nvPr/>
          </p:nvSpPr>
          <p:spPr bwMode="auto">
            <a:xfrm>
              <a:off x="3480" y="2988"/>
              <a:ext cx="520"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endParaRPr lang="en-GB" altLang="zh-CN" sz="2200">
                <a:solidFill>
                  <a:schemeClr val="tx2"/>
                </a:solidFill>
                <a:latin typeface="Arial" panose="020B0604020202020204" pitchFamily="34" charset="0"/>
              </a:endParaRPr>
            </a:p>
          </p:txBody>
        </p:sp>
        <p:sp>
          <p:nvSpPr>
            <p:cNvPr id="56388" name="Rectangle 92">
              <a:extLst>
                <a:ext uri="{FF2B5EF4-FFF2-40B4-BE49-F238E27FC236}">
                  <a16:creationId xmlns:a16="http://schemas.microsoft.com/office/drawing/2014/main" id="{D21C1EAF-5125-AD30-08B5-A654418A1FE7}"/>
                </a:ext>
              </a:extLst>
            </p:cNvPr>
            <p:cNvSpPr>
              <a:spLocks noChangeArrowheads="1"/>
            </p:cNvSpPr>
            <p:nvPr/>
          </p:nvSpPr>
          <p:spPr bwMode="auto">
            <a:xfrm>
              <a:off x="2936" y="2988"/>
              <a:ext cx="544"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endParaRPr lang="en-GB" altLang="zh-CN" sz="2200">
                <a:solidFill>
                  <a:schemeClr val="tx2"/>
                </a:solidFill>
                <a:latin typeface="Arial" panose="020B0604020202020204" pitchFamily="34" charset="0"/>
              </a:endParaRPr>
            </a:p>
          </p:txBody>
        </p:sp>
        <p:sp>
          <p:nvSpPr>
            <p:cNvPr id="56389" name="Rectangle 93">
              <a:extLst>
                <a:ext uri="{FF2B5EF4-FFF2-40B4-BE49-F238E27FC236}">
                  <a16:creationId xmlns:a16="http://schemas.microsoft.com/office/drawing/2014/main" id="{B35FF9F1-82B4-BC6F-CDB6-A4E8719E5BB8}"/>
                </a:ext>
              </a:extLst>
            </p:cNvPr>
            <p:cNvSpPr>
              <a:spLocks noChangeArrowheads="1"/>
            </p:cNvSpPr>
            <p:nvPr/>
          </p:nvSpPr>
          <p:spPr bwMode="auto">
            <a:xfrm>
              <a:off x="2378" y="2988"/>
              <a:ext cx="558"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endParaRPr lang="en-GB" altLang="zh-CN" sz="2200">
                <a:solidFill>
                  <a:schemeClr val="tx2"/>
                </a:solidFill>
                <a:latin typeface="Arial" panose="020B0604020202020204" pitchFamily="34" charset="0"/>
              </a:endParaRPr>
            </a:p>
          </p:txBody>
        </p:sp>
        <p:sp>
          <p:nvSpPr>
            <p:cNvPr id="56390" name="Rectangle 94">
              <a:extLst>
                <a:ext uri="{FF2B5EF4-FFF2-40B4-BE49-F238E27FC236}">
                  <a16:creationId xmlns:a16="http://schemas.microsoft.com/office/drawing/2014/main" id="{EA6BB534-8443-E3A9-415F-FF6031FFCA58}"/>
                </a:ext>
              </a:extLst>
            </p:cNvPr>
            <p:cNvSpPr>
              <a:spLocks noChangeArrowheads="1"/>
            </p:cNvSpPr>
            <p:nvPr/>
          </p:nvSpPr>
          <p:spPr bwMode="auto">
            <a:xfrm>
              <a:off x="1769" y="2988"/>
              <a:ext cx="609"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endParaRPr lang="en-GB" altLang="zh-CN" sz="2200">
                <a:solidFill>
                  <a:schemeClr val="tx2"/>
                </a:solidFill>
                <a:latin typeface="Arial" panose="020B0604020202020204" pitchFamily="34" charset="0"/>
              </a:endParaRPr>
            </a:p>
          </p:txBody>
        </p:sp>
        <p:sp>
          <p:nvSpPr>
            <p:cNvPr id="56391" name="Rectangle 95">
              <a:extLst>
                <a:ext uri="{FF2B5EF4-FFF2-40B4-BE49-F238E27FC236}">
                  <a16:creationId xmlns:a16="http://schemas.microsoft.com/office/drawing/2014/main" id="{723CB50F-9072-5460-1D86-8FCD0C10AC52}"/>
                </a:ext>
              </a:extLst>
            </p:cNvPr>
            <p:cNvSpPr>
              <a:spLocks noChangeArrowheads="1"/>
            </p:cNvSpPr>
            <p:nvPr/>
          </p:nvSpPr>
          <p:spPr bwMode="auto">
            <a:xfrm>
              <a:off x="1204" y="2988"/>
              <a:ext cx="565"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endParaRPr lang="en-GB" altLang="zh-CN" sz="2200">
                <a:solidFill>
                  <a:schemeClr val="tx2"/>
                </a:solidFill>
                <a:latin typeface="Arial" panose="020B0604020202020204" pitchFamily="34" charset="0"/>
              </a:endParaRPr>
            </a:p>
          </p:txBody>
        </p:sp>
        <p:sp>
          <p:nvSpPr>
            <p:cNvPr id="56392" name="Rectangle 96">
              <a:extLst>
                <a:ext uri="{FF2B5EF4-FFF2-40B4-BE49-F238E27FC236}">
                  <a16:creationId xmlns:a16="http://schemas.microsoft.com/office/drawing/2014/main" id="{2C88F87B-68C2-3E56-16C9-6A418F6F5687}"/>
                </a:ext>
              </a:extLst>
            </p:cNvPr>
            <p:cNvSpPr>
              <a:spLocks noChangeArrowheads="1"/>
            </p:cNvSpPr>
            <p:nvPr/>
          </p:nvSpPr>
          <p:spPr bwMode="auto">
            <a:xfrm>
              <a:off x="639" y="2988"/>
              <a:ext cx="565"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endParaRPr lang="en-GB" altLang="zh-CN" sz="2200">
                <a:solidFill>
                  <a:schemeClr val="tx2"/>
                </a:solidFill>
                <a:latin typeface="Arial" panose="020B0604020202020204" pitchFamily="34" charset="0"/>
              </a:endParaRPr>
            </a:p>
          </p:txBody>
        </p:sp>
        <p:sp>
          <p:nvSpPr>
            <p:cNvPr id="56393" name="Rectangle 97">
              <a:extLst>
                <a:ext uri="{FF2B5EF4-FFF2-40B4-BE49-F238E27FC236}">
                  <a16:creationId xmlns:a16="http://schemas.microsoft.com/office/drawing/2014/main" id="{6D667662-8AAF-0AEC-6903-B2AB78B058DE}"/>
                </a:ext>
              </a:extLst>
            </p:cNvPr>
            <p:cNvSpPr>
              <a:spLocks noChangeArrowheads="1"/>
            </p:cNvSpPr>
            <p:nvPr/>
          </p:nvSpPr>
          <p:spPr bwMode="auto">
            <a:xfrm>
              <a:off x="113" y="2988"/>
              <a:ext cx="526"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endParaRPr lang="en-GB" altLang="zh-CN" sz="2200">
                <a:solidFill>
                  <a:schemeClr val="tx2"/>
                </a:solidFill>
                <a:latin typeface="Arial" panose="020B0604020202020204" pitchFamily="34" charset="0"/>
              </a:endParaRPr>
            </a:p>
          </p:txBody>
        </p:sp>
        <p:sp>
          <p:nvSpPr>
            <p:cNvPr id="56394" name="Rectangle 98">
              <a:extLst>
                <a:ext uri="{FF2B5EF4-FFF2-40B4-BE49-F238E27FC236}">
                  <a16:creationId xmlns:a16="http://schemas.microsoft.com/office/drawing/2014/main" id="{E07666FE-29CB-7CE2-382C-647D2CF30036}"/>
                </a:ext>
              </a:extLst>
            </p:cNvPr>
            <p:cNvSpPr>
              <a:spLocks noChangeArrowheads="1"/>
            </p:cNvSpPr>
            <p:nvPr/>
          </p:nvSpPr>
          <p:spPr bwMode="auto">
            <a:xfrm>
              <a:off x="5038" y="2743"/>
              <a:ext cx="496"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endParaRPr lang="en-GB" altLang="zh-CN" sz="2200">
                <a:solidFill>
                  <a:schemeClr val="tx2"/>
                </a:solidFill>
                <a:latin typeface="Arial" panose="020B0604020202020204" pitchFamily="34" charset="0"/>
              </a:endParaRPr>
            </a:p>
          </p:txBody>
        </p:sp>
        <p:sp>
          <p:nvSpPr>
            <p:cNvPr id="56395" name="Rectangle 99">
              <a:extLst>
                <a:ext uri="{FF2B5EF4-FFF2-40B4-BE49-F238E27FC236}">
                  <a16:creationId xmlns:a16="http://schemas.microsoft.com/office/drawing/2014/main" id="{9DED8751-EDE5-59B8-E3EA-B6511693E21C}"/>
                </a:ext>
              </a:extLst>
            </p:cNvPr>
            <p:cNvSpPr>
              <a:spLocks noChangeArrowheads="1"/>
            </p:cNvSpPr>
            <p:nvPr/>
          </p:nvSpPr>
          <p:spPr bwMode="auto">
            <a:xfrm>
              <a:off x="4503" y="2743"/>
              <a:ext cx="535"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endParaRPr lang="en-GB" altLang="zh-CN" sz="2200">
                <a:solidFill>
                  <a:schemeClr val="tx2"/>
                </a:solidFill>
                <a:latin typeface="Arial" panose="020B0604020202020204" pitchFamily="34" charset="0"/>
              </a:endParaRPr>
            </a:p>
          </p:txBody>
        </p:sp>
        <p:sp>
          <p:nvSpPr>
            <p:cNvPr id="56396" name="Rectangle 100">
              <a:extLst>
                <a:ext uri="{FF2B5EF4-FFF2-40B4-BE49-F238E27FC236}">
                  <a16:creationId xmlns:a16="http://schemas.microsoft.com/office/drawing/2014/main" id="{B2146B5E-DB5A-F1DA-5457-56742151D063}"/>
                </a:ext>
              </a:extLst>
            </p:cNvPr>
            <p:cNvSpPr>
              <a:spLocks noChangeArrowheads="1"/>
            </p:cNvSpPr>
            <p:nvPr/>
          </p:nvSpPr>
          <p:spPr bwMode="auto">
            <a:xfrm>
              <a:off x="4000" y="2743"/>
              <a:ext cx="503"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endParaRPr lang="en-GB" altLang="zh-CN" sz="2200">
                <a:solidFill>
                  <a:schemeClr val="tx2"/>
                </a:solidFill>
                <a:latin typeface="Arial" panose="020B0604020202020204" pitchFamily="34" charset="0"/>
              </a:endParaRPr>
            </a:p>
          </p:txBody>
        </p:sp>
        <p:sp>
          <p:nvSpPr>
            <p:cNvPr id="56397" name="Rectangle 101">
              <a:extLst>
                <a:ext uri="{FF2B5EF4-FFF2-40B4-BE49-F238E27FC236}">
                  <a16:creationId xmlns:a16="http://schemas.microsoft.com/office/drawing/2014/main" id="{E61BA5FD-5917-959D-6FC9-D5302973D40D}"/>
                </a:ext>
              </a:extLst>
            </p:cNvPr>
            <p:cNvSpPr>
              <a:spLocks noChangeArrowheads="1"/>
            </p:cNvSpPr>
            <p:nvPr/>
          </p:nvSpPr>
          <p:spPr bwMode="auto">
            <a:xfrm>
              <a:off x="3480" y="2743"/>
              <a:ext cx="520"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endParaRPr lang="en-GB" altLang="zh-CN" sz="2200">
                <a:solidFill>
                  <a:schemeClr val="tx2"/>
                </a:solidFill>
                <a:latin typeface="Arial" panose="020B0604020202020204" pitchFamily="34" charset="0"/>
              </a:endParaRPr>
            </a:p>
          </p:txBody>
        </p:sp>
        <p:sp>
          <p:nvSpPr>
            <p:cNvPr id="56398" name="Rectangle 102">
              <a:extLst>
                <a:ext uri="{FF2B5EF4-FFF2-40B4-BE49-F238E27FC236}">
                  <a16:creationId xmlns:a16="http://schemas.microsoft.com/office/drawing/2014/main" id="{CCD476CE-970B-6AAD-A95D-51EC84C56331}"/>
                </a:ext>
              </a:extLst>
            </p:cNvPr>
            <p:cNvSpPr>
              <a:spLocks noChangeArrowheads="1"/>
            </p:cNvSpPr>
            <p:nvPr/>
          </p:nvSpPr>
          <p:spPr bwMode="auto">
            <a:xfrm>
              <a:off x="2936" y="2743"/>
              <a:ext cx="544"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endParaRPr lang="en-GB" altLang="zh-CN" sz="2200">
                <a:solidFill>
                  <a:schemeClr val="tx2"/>
                </a:solidFill>
                <a:latin typeface="Arial" panose="020B0604020202020204" pitchFamily="34" charset="0"/>
              </a:endParaRPr>
            </a:p>
          </p:txBody>
        </p:sp>
        <p:sp>
          <p:nvSpPr>
            <p:cNvPr id="56399" name="Rectangle 103">
              <a:extLst>
                <a:ext uri="{FF2B5EF4-FFF2-40B4-BE49-F238E27FC236}">
                  <a16:creationId xmlns:a16="http://schemas.microsoft.com/office/drawing/2014/main" id="{92159F14-A5C8-61C1-5DB1-BFCB63AAB56A}"/>
                </a:ext>
              </a:extLst>
            </p:cNvPr>
            <p:cNvSpPr>
              <a:spLocks noChangeArrowheads="1"/>
            </p:cNvSpPr>
            <p:nvPr/>
          </p:nvSpPr>
          <p:spPr bwMode="auto">
            <a:xfrm>
              <a:off x="2378" y="2743"/>
              <a:ext cx="558"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endParaRPr lang="en-GB" altLang="zh-CN" sz="2200">
                <a:solidFill>
                  <a:schemeClr val="tx2"/>
                </a:solidFill>
                <a:latin typeface="Arial" panose="020B0604020202020204" pitchFamily="34" charset="0"/>
              </a:endParaRPr>
            </a:p>
          </p:txBody>
        </p:sp>
        <p:sp>
          <p:nvSpPr>
            <p:cNvPr id="56400" name="Rectangle 104">
              <a:extLst>
                <a:ext uri="{FF2B5EF4-FFF2-40B4-BE49-F238E27FC236}">
                  <a16:creationId xmlns:a16="http://schemas.microsoft.com/office/drawing/2014/main" id="{68C22B63-F18B-8923-C778-2AD5993C4900}"/>
                </a:ext>
              </a:extLst>
            </p:cNvPr>
            <p:cNvSpPr>
              <a:spLocks noChangeArrowheads="1"/>
            </p:cNvSpPr>
            <p:nvPr/>
          </p:nvSpPr>
          <p:spPr bwMode="auto">
            <a:xfrm>
              <a:off x="1769" y="2743"/>
              <a:ext cx="609"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endParaRPr lang="en-GB" altLang="zh-CN" sz="2200">
                <a:solidFill>
                  <a:schemeClr val="tx2"/>
                </a:solidFill>
                <a:latin typeface="Arial" panose="020B0604020202020204" pitchFamily="34" charset="0"/>
              </a:endParaRPr>
            </a:p>
          </p:txBody>
        </p:sp>
        <p:sp>
          <p:nvSpPr>
            <p:cNvPr id="56401" name="Rectangle 105">
              <a:extLst>
                <a:ext uri="{FF2B5EF4-FFF2-40B4-BE49-F238E27FC236}">
                  <a16:creationId xmlns:a16="http://schemas.microsoft.com/office/drawing/2014/main" id="{A71F6997-251E-D766-55B6-C6ED97C7B1BC}"/>
                </a:ext>
              </a:extLst>
            </p:cNvPr>
            <p:cNvSpPr>
              <a:spLocks noChangeArrowheads="1"/>
            </p:cNvSpPr>
            <p:nvPr/>
          </p:nvSpPr>
          <p:spPr bwMode="auto">
            <a:xfrm>
              <a:off x="1204" y="2743"/>
              <a:ext cx="565"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endParaRPr lang="en-GB" altLang="zh-CN" sz="2200">
                <a:solidFill>
                  <a:schemeClr val="tx2"/>
                </a:solidFill>
                <a:latin typeface="Arial" panose="020B0604020202020204" pitchFamily="34" charset="0"/>
              </a:endParaRPr>
            </a:p>
          </p:txBody>
        </p:sp>
        <p:sp>
          <p:nvSpPr>
            <p:cNvPr id="56402" name="Rectangle 106">
              <a:extLst>
                <a:ext uri="{FF2B5EF4-FFF2-40B4-BE49-F238E27FC236}">
                  <a16:creationId xmlns:a16="http://schemas.microsoft.com/office/drawing/2014/main" id="{F90055E3-0F52-201A-0B0E-31094868205E}"/>
                </a:ext>
              </a:extLst>
            </p:cNvPr>
            <p:cNvSpPr>
              <a:spLocks noChangeArrowheads="1"/>
            </p:cNvSpPr>
            <p:nvPr/>
          </p:nvSpPr>
          <p:spPr bwMode="auto">
            <a:xfrm>
              <a:off x="639" y="2743"/>
              <a:ext cx="565"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endParaRPr lang="en-GB" altLang="zh-CN" sz="2200">
                <a:solidFill>
                  <a:schemeClr val="tx2"/>
                </a:solidFill>
                <a:latin typeface="Arial" panose="020B0604020202020204" pitchFamily="34" charset="0"/>
              </a:endParaRPr>
            </a:p>
          </p:txBody>
        </p:sp>
        <p:sp>
          <p:nvSpPr>
            <p:cNvPr id="56403" name="Rectangle 107">
              <a:extLst>
                <a:ext uri="{FF2B5EF4-FFF2-40B4-BE49-F238E27FC236}">
                  <a16:creationId xmlns:a16="http://schemas.microsoft.com/office/drawing/2014/main" id="{6B7F8461-DF60-FD4B-EC5A-F20701C2822C}"/>
                </a:ext>
              </a:extLst>
            </p:cNvPr>
            <p:cNvSpPr>
              <a:spLocks noChangeArrowheads="1"/>
            </p:cNvSpPr>
            <p:nvPr/>
          </p:nvSpPr>
          <p:spPr bwMode="auto">
            <a:xfrm>
              <a:off x="113" y="2743"/>
              <a:ext cx="526"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endParaRPr lang="en-GB" altLang="zh-CN" sz="2200">
                <a:solidFill>
                  <a:schemeClr val="tx2"/>
                </a:solidFill>
                <a:latin typeface="Arial" panose="020B0604020202020204" pitchFamily="34" charset="0"/>
              </a:endParaRPr>
            </a:p>
          </p:txBody>
        </p:sp>
        <p:sp>
          <p:nvSpPr>
            <p:cNvPr id="56404" name="Rectangle 108">
              <a:extLst>
                <a:ext uri="{FF2B5EF4-FFF2-40B4-BE49-F238E27FC236}">
                  <a16:creationId xmlns:a16="http://schemas.microsoft.com/office/drawing/2014/main" id="{F05F3750-AD00-4866-1B2B-7B12CFED1E47}"/>
                </a:ext>
              </a:extLst>
            </p:cNvPr>
            <p:cNvSpPr>
              <a:spLocks noChangeArrowheads="1"/>
            </p:cNvSpPr>
            <p:nvPr/>
          </p:nvSpPr>
          <p:spPr bwMode="auto">
            <a:xfrm>
              <a:off x="5038" y="2497"/>
              <a:ext cx="496" cy="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endParaRPr lang="en-GB" altLang="zh-CN" sz="2200">
                <a:solidFill>
                  <a:schemeClr val="tx2"/>
                </a:solidFill>
                <a:latin typeface="Arial" panose="020B0604020202020204" pitchFamily="34" charset="0"/>
              </a:endParaRPr>
            </a:p>
          </p:txBody>
        </p:sp>
        <p:sp>
          <p:nvSpPr>
            <p:cNvPr id="56405" name="Rectangle 109">
              <a:extLst>
                <a:ext uri="{FF2B5EF4-FFF2-40B4-BE49-F238E27FC236}">
                  <a16:creationId xmlns:a16="http://schemas.microsoft.com/office/drawing/2014/main" id="{34C86A78-585A-8E1C-27E4-F89067BE17FF}"/>
                </a:ext>
              </a:extLst>
            </p:cNvPr>
            <p:cNvSpPr>
              <a:spLocks noChangeArrowheads="1"/>
            </p:cNvSpPr>
            <p:nvPr/>
          </p:nvSpPr>
          <p:spPr bwMode="auto">
            <a:xfrm>
              <a:off x="4503" y="2497"/>
              <a:ext cx="535" cy="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endParaRPr lang="en-GB" altLang="zh-CN" sz="2200">
                <a:solidFill>
                  <a:schemeClr val="tx2"/>
                </a:solidFill>
                <a:latin typeface="Arial" panose="020B0604020202020204" pitchFamily="34" charset="0"/>
              </a:endParaRPr>
            </a:p>
          </p:txBody>
        </p:sp>
        <p:sp>
          <p:nvSpPr>
            <p:cNvPr id="56406" name="Rectangle 110">
              <a:extLst>
                <a:ext uri="{FF2B5EF4-FFF2-40B4-BE49-F238E27FC236}">
                  <a16:creationId xmlns:a16="http://schemas.microsoft.com/office/drawing/2014/main" id="{D879B4E0-8007-CB91-F20D-ECEDA1BC37B1}"/>
                </a:ext>
              </a:extLst>
            </p:cNvPr>
            <p:cNvSpPr>
              <a:spLocks noChangeArrowheads="1"/>
            </p:cNvSpPr>
            <p:nvPr/>
          </p:nvSpPr>
          <p:spPr bwMode="auto">
            <a:xfrm>
              <a:off x="4000" y="2497"/>
              <a:ext cx="503" cy="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endParaRPr lang="en-GB" altLang="zh-CN" sz="2200">
                <a:solidFill>
                  <a:schemeClr val="tx2"/>
                </a:solidFill>
                <a:latin typeface="Arial" panose="020B0604020202020204" pitchFamily="34" charset="0"/>
              </a:endParaRPr>
            </a:p>
          </p:txBody>
        </p:sp>
        <p:sp>
          <p:nvSpPr>
            <p:cNvPr id="56407" name="Rectangle 111">
              <a:extLst>
                <a:ext uri="{FF2B5EF4-FFF2-40B4-BE49-F238E27FC236}">
                  <a16:creationId xmlns:a16="http://schemas.microsoft.com/office/drawing/2014/main" id="{69B5E6B6-0BEE-6773-CC3B-CE4A01E1CC90}"/>
                </a:ext>
              </a:extLst>
            </p:cNvPr>
            <p:cNvSpPr>
              <a:spLocks noChangeArrowheads="1"/>
            </p:cNvSpPr>
            <p:nvPr/>
          </p:nvSpPr>
          <p:spPr bwMode="auto">
            <a:xfrm>
              <a:off x="3480" y="2497"/>
              <a:ext cx="520" cy="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endParaRPr lang="en-GB" altLang="zh-CN" sz="2200">
                <a:solidFill>
                  <a:schemeClr val="tx2"/>
                </a:solidFill>
                <a:latin typeface="Arial" panose="020B0604020202020204" pitchFamily="34" charset="0"/>
              </a:endParaRPr>
            </a:p>
          </p:txBody>
        </p:sp>
        <p:sp>
          <p:nvSpPr>
            <p:cNvPr id="56408" name="Rectangle 112">
              <a:extLst>
                <a:ext uri="{FF2B5EF4-FFF2-40B4-BE49-F238E27FC236}">
                  <a16:creationId xmlns:a16="http://schemas.microsoft.com/office/drawing/2014/main" id="{04391FCA-FF13-BE1F-FA0E-8CBDCBEC7574}"/>
                </a:ext>
              </a:extLst>
            </p:cNvPr>
            <p:cNvSpPr>
              <a:spLocks noChangeArrowheads="1"/>
            </p:cNvSpPr>
            <p:nvPr/>
          </p:nvSpPr>
          <p:spPr bwMode="auto">
            <a:xfrm>
              <a:off x="2936" y="2497"/>
              <a:ext cx="544" cy="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endParaRPr lang="en-GB" altLang="zh-CN" sz="2200">
                <a:solidFill>
                  <a:schemeClr val="tx2"/>
                </a:solidFill>
                <a:latin typeface="Arial" panose="020B0604020202020204" pitchFamily="34" charset="0"/>
              </a:endParaRPr>
            </a:p>
          </p:txBody>
        </p:sp>
        <p:sp>
          <p:nvSpPr>
            <p:cNvPr id="56409" name="Rectangle 113">
              <a:extLst>
                <a:ext uri="{FF2B5EF4-FFF2-40B4-BE49-F238E27FC236}">
                  <a16:creationId xmlns:a16="http://schemas.microsoft.com/office/drawing/2014/main" id="{E27B9DFC-E6FA-F100-99AC-8C958F6F900B}"/>
                </a:ext>
              </a:extLst>
            </p:cNvPr>
            <p:cNvSpPr>
              <a:spLocks noChangeArrowheads="1"/>
            </p:cNvSpPr>
            <p:nvPr/>
          </p:nvSpPr>
          <p:spPr bwMode="auto">
            <a:xfrm>
              <a:off x="2378" y="2497"/>
              <a:ext cx="558" cy="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endParaRPr lang="en-GB" altLang="zh-CN" sz="2200">
                <a:solidFill>
                  <a:schemeClr val="tx2"/>
                </a:solidFill>
                <a:latin typeface="Arial" panose="020B0604020202020204" pitchFamily="34" charset="0"/>
              </a:endParaRPr>
            </a:p>
          </p:txBody>
        </p:sp>
        <p:sp>
          <p:nvSpPr>
            <p:cNvPr id="56410" name="Rectangle 114">
              <a:extLst>
                <a:ext uri="{FF2B5EF4-FFF2-40B4-BE49-F238E27FC236}">
                  <a16:creationId xmlns:a16="http://schemas.microsoft.com/office/drawing/2014/main" id="{955B47FE-4F1E-CC52-375B-40F09D9B2628}"/>
                </a:ext>
              </a:extLst>
            </p:cNvPr>
            <p:cNvSpPr>
              <a:spLocks noChangeArrowheads="1"/>
            </p:cNvSpPr>
            <p:nvPr/>
          </p:nvSpPr>
          <p:spPr bwMode="auto">
            <a:xfrm>
              <a:off x="1769" y="2497"/>
              <a:ext cx="609" cy="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endParaRPr lang="en-GB" altLang="zh-CN" sz="2200">
                <a:solidFill>
                  <a:schemeClr val="tx2"/>
                </a:solidFill>
                <a:latin typeface="Arial" panose="020B0604020202020204" pitchFamily="34" charset="0"/>
              </a:endParaRPr>
            </a:p>
          </p:txBody>
        </p:sp>
        <p:sp>
          <p:nvSpPr>
            <p:cNvPr id="56411" name="Rectangle 115">
              <a:extLst>
                <a:ext uri="{FF2B5EF4-FFF2-40B4-BE49-F238E27FC236}">
                  <a16:creationId xmlns:a16="http://schemas.microsoft.com/office/drawing/2014/main" id="{BAEAF283-F898-E542-869F-ECEB9765EF28}"/>
                </a:ext>
              </a:extLst>
            </p:cNvPr>
            <p:cNvSpPr>
              <a:spLocks noChangeArrowheads="1"/>
            </p:cNvSpPr>
            <p:nvPr/>
          </p:nvSpPr>
          <p:spPr bwMode="auto">
            <a:xfrm>
              <a:off x="1204" y="2497"/>
              <a:ext cx="565" cy="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endParaRPr lang="en-GB" altLang="zh-CN" sz="2200">
                <a:solidFill>
                  <a:schemeClr val="tx2"/>
                </a:solidFill>
                <a:latin typeface="Arial" panose="020B0604020202020204" pitchFamily="34" charset="0"/>
              </a:endParaRPr>
            </a:p>
          </p:txBody>
        </p:sp>
        <p:sp>
          <p:nvSpPr>
            <p:cNvPr id="56412" name="Rectangle 116">
              <a:extLst>
                <a:ext uri="{FF2B5EF4-FFF2-40B4-BE49-F238E27FC236}">
                  <a16:creationId xmlns:a16="http://schemas.microsoft.com/office/drawing/2014/main" id="{7317B69E-AE83-A733-E3CF-F721E71B2390}"/>
                </a:ext>
              </a:extLst>
            </p:cNvPr>
            <p:cNvSpPr>
              <a:spLocks noChangeArrowheads="1"/>
            </p:cNvSpPr>
            <p:nvPr/>
          </p:nvSpPr>
          <p:spPr bwMode="auto">
            <a:xfrm>
              <a:off x="639" y="2497"/>
              <a:ext cx="565" cy="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endParaRPr lang="en-GB" altLang="zh-CN" sz="2200">
                <a:solidFill>
                  <a:schemeClr val="tx2"/>
                </a:solidFill>
                <a:latin typeface="Arial" panose="020B0604020202020204" pitchFamily="34" charset="0"/>
              </a:endParaRPr>
            </a:p>
          </p:txBody>
        </p:sp>
        <p:sp>
          <p:nvSpPr>
            <p:cNvPr id="56413" name="Rectangle 117">
              <a:extLst>
                <a:ext uri="{FF2B5EF4-FFF2-40B4-BE49-F238E27FC236}">
                  <a16:creationId xmlns:a16="http://schemas.microsoft.com/office/drawing/2014/main" id="{45E43CAF-0553-FD8B-4183-4CEA0E9286AE}"/>
                </a:ext>
              </a:extLst>
            </p:cNvPr>
            <p:cNvSpPr>
              <a:spLocks noChangeArrowheads="1"/>
            </p:cNvSpPr>
            <p:nvPr/>
          </p:nvSpPr>
          <p:spPr bwMode="auto">
            <a:xfrm>
              <a:off x="113" y="2497"/>
              <a:ext cx="526" cy="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endParaRPr lang="en-GB" altLang="zh-CN" sz="2200">
                <a:solidFill>
                  <a:schemeClr val="tx2"/>
                </a:solidFill>
                <a:latin typeface="Arial" panose="020B0604020202020204" pitchFamily="34" charset="0"/>
              </a:endParaRPr>
            </a:p>
          </p:txBody>
        </p:sp>
        <p:sp>
          <p:nvSpPr>
            <p:cNvPr id="56414" name="Rectangle 118">
              <a:extLst>
                <a:ext uri="{FF2B5EF4-FFF2-40B4-BE49-F238E27FC236}">
                  <a16:creationId xmlns:a16="http://schemas.microsoft.com/office/drawing/2014/main" id="{AE2C10B0-E2BF-BDF1-BF16-0C645ACCC744}"/>
                </a:ext>
              </a:extLst>
            </p:cNvPr>
            <p:cNvSpPr>
              <a:spLocks noChangeArrowheads="1"/>
            </p:cNvSpPr>
            <p:nvPr/>
          </p:nvSpPr>
          <p:spPr bwMode="auto">
            <a:xfrm>
              <a:off x="5038" y="2237"/>
              <a:ext cx="49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solidFill>
                    <a:schemeClr val="tx2"/>
                  </a:solidFill>
                  <a:latin typeface="Times New Roman" panose="02020603050405020304" pitchFamily="18" charset="0"/>
                  <a:ea typeface="宋体" panose="02010600030101010101" pitchFamily="2" charset="-122"/>
                  <a:cs typeface="Times New Roman" panose="02020603050405020304" pitchFamily="18" charset="0"/>
                </a:rPr>
                <a:t>K</a:t>
              </a:r>
              <a:r>
                <a:rPr lang="en-US" altLang="zh-CN" sz="2200" baseline="-30000">
                  <a:solidFill>
                    <a:schemeClr val="tx2"/>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sz="2200">
                <a:solidFill>
                  <a:schemeClr val="tx2"/>
                </a:solidFill>
                <a:latin typeface="Arial" panose="020B0604020202020204" pitchFamily="34" charset="0"/>
                <a:ea typeface="宋体" panose="02010600030101010101" pitchFamily="2" charset="-122"/>
                <a:cs typeface="Times New Roman" panose="02020603050405020304" pitchFamily="18" charset="0"/>
              </a:endParaRPr>
            </a:p>
          </p:txBody>
        </p:sp>
        <p:sp>
          <p:nvSpPr>
            <p:cNvPr id="56415" name="Rectangle 119">
              <a:extLst>
                <a:ext uri="{FF2B5EF4-FFF2-40B4-BE49-F238E27FC236}">
                  <a16:creationId xmlns:a16="http://schemas.microsoft.com/office/drawing/2014/main" id="{1E063A8C-A6A0-6188-A711-F6BEB0996B16}"/>
                </a:ext>
              </a:extLst>
            </p:cNvPr>
            <p:cNvSpPr>
              <a:spLocks noChangeArrowheads="1"/>
            </p:cNvSpPr>
            <p:nvPr/>
          </p:nvSpPr>
          <p:spPr bwMode="auto">
            <a:xfrm>
              <a:off x="4503" y="2237"/>
              <a:ext cx="535"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solidFill>
                    <a:schemeClr val="tx2"/>
                  </a:solidFill>
                  <a:latin typeface="Times New Roman" panose="02020603050405020304" pitchFamily="18" charset="0"/>
                  <a:ea typeface="宋体" panose="02010600030101010101" pitchFamily="2" charset="-122"/>
                  <a:cs typeface="Times New Roman" panose="02020603050405020304" pitchFamily="18" charset="0"/>
                </a:rPr>
                <a:t>J</a:t>
              </a:r>
              <a:r>
                <a:rPr lang="en-US" altLang="zh-CN" sz="2200" baseline="-30000">
                  <a:solidFill>
                    <a:schemeClr val="tx2"/>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sz="2200">
                <a:solidFill>
                  <a:schemeClr val="tx2"/>
                </a:solidFill>
                <a:latin typeface="Arial" panose="020B0604020202020204" pitchFamily="34" charset="0"/>
                <a:ea typeface="宋体" panose="02010600030101010101" pitchFamily="2" charset="-122"/>
                <a:cs typeface="Times New Roman" panose="02020603050405020304" pitchFamily="18" charset="0"/>
              </a:endParaRPr>
            </a:p>
          </p:txBody>
        </p:sp>
        <p:sp>
          <p:nvSpPr>
            <p:cNvPr id="56416" name="Rectangle 120">
              <a:extLst>
                <a:ext uri="{FF2B5EF4-FFF2-40B4-BE49-F238E27FC236}">
                  <a16:creationId xmlns:a16="http://schemas.microsoft.com/office/drawing/2014/main" id="{5252D6CC-1EA3-8BD8-E8D5-0BA52ADC2C62}"/>
                </a:ext>
              </a:extLst>
            </p:cNvPr>
            <p:cNvSpPr>
              <a:spLocks noChangeArrowheads="1"/>
            </p:cNvSpPr>
            <p:nvPr/>
          </p:nvSpPr>
          <p:spPr bwMode="auto">
            <a:xfrm>
              <a:off x="4000" y="2237"/>
              <a:ext cx="503"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solidFill>
                    <a:schemeClr val="tx2"/>
                  </a:solidFill>
                  <a:latin typeface="Times New Roman" panose="02020603050405020304" pitchFamily="18" charset="0"/>
                  <a:ea typeface="宋体" panose="02010600030101010101" pitchFamily="2" charset="-122"/>
                  <a:cs typeface="Times New Roman" panose="02020603050405020304" pitchFamily="18" charset="0"/>
                </a:rPr>
                <a:t>K</a:t>
              </a:r>
              <a:r>
                <a:rPr lang="en-US" altLang="zh-CN" sz="2200" baseline="-30000">
                  <a:solidFill>
                    <a:schemeClr val="tx2"/>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sz="2200">
                <a:solidFill>
                  <a:schemeClr val="tx2"/>
                </a:solidFill>
                <a:latin typeface="Arial" panose="020B0604020202020204" pitchFamily="34" charset="0"/>
                <a:ea typeface="宋体" panose="02010600030101010101" pitchFamily="2" charset="-122"/>
                <a:cs typeface="Times New Roman" panose="02020603050405020304" pitchFamily="18" charset="0"/>
              </a:endParaRPr>
            </a:p>
          </p:txBody>
        </p:sp>
        <p:sp>
          <p:nvSpPr>
            <p:cNvPr id="56417" name="Rectangle 121">
              <a:extLst>
                <a:ext uri="{FF2B5EF4-FFF2-40B4-BE49-F238E27FC236}">
                  <a16:creationId xmlns:a16="http://schemas.microsoft.com/office/drawing/2014/main" id="{0085C5E8-BDEB-E117-615E-4F0982A628A4}"/>
                </a:ext>
              </a:extLst>
            </p:cNvPr>
            <p:cNvSpPr>
              <a:spLocks noChangeArrowheads="1"/>
            </p:cNvSpPr>
            <p:nvPr/>
          </p:nvSpPr>
          <p:spPr bwMode="auto">
            <a:xfrm>
              <a:off x="3480" y="2237"/>
              <a:ext cx="520"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solidFill>
                    <a:schemeClr val="tx2"/>
                  </a:solidFill>
                  <a:latin typeface="Times New Roman" panose="02020603050405020304" pitchFamily="18" charset="0"/>
                  <a:ea typeface="宋体" panose="02010600030101010101" pitchFamily="2" charset="-122"/>
                  <a:cs typeface="Times New Roman" panose="02020603050405020304" pitchFamily="18" charset="0"/>
                </a:rPr>
                <a:t>J</a:t>
              </a:r>
              <a:r>
                <a:rPr lang="en-US" altLang="zh-CN" sz="2200" baseline="-30000">
                  <a:solidFill>
                    <a:schemeClr val="tx2"/>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sz="2200">
                <a:solidFill>
                  <a:schemeClr val="tx2"/>
                </a:solidFill>
                <a:latin typeface="Arial" panose="020B0604020202020204" pitchFamily="34" charset="0"/>
                <a:ea typeface="宋体" panose="02010600030101010101" pitchFamily="2" charset="-122"/>
                <a:cs typeface="Times New Roman" panose="02020603050405020304" pitchFamily="18" charset="0"/>
              </a:endParaRPr>
            </a:p>
          </p:txBody>
        </p:sp>
        <p:sp>
          <p:nvSpPr>
            <p:cNvPr id="56418" name="Rectangle 122">
              <a:extLst>
                <a:ext uri="{FF2B5EF4-FFF2-40B4-BE49-F238E27FC236}">
                  <a16:creationId xmlns:a16="http://schemas.microsoft.com/office/drawing/2014/main" id="{4679D74A-C83E-73C9-BA1C-7F3F17E52E3B}"/>
                </a:ext>
              </a:extLst>
            </p:cNvPr>
            <p:cNvSpPr>
              <a:spLocks noChangeArrowheads="1"/>
            </p:cNvSpPr>
            <p:nvPr/>
          </p:nvSpPr>
          <p:spPr bwMode="auto">
            <a:xfrm>
              <a:off x="3480" y="1992"/>
              <a:ext cx="2054"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zh-CN" altLang="en-US" sz="2200">
                  <a:solidFill>
                    <a:schemeClr val="tx2"/>
                  </a:solidFill>
                  <a:latin typeface="Times New Roman" panose="02020603050405020304" pitchFamily="18" charset="0"/>
                  <a:cs typeface="Times New Roman" panose="02020603050405020304" pitchFamily="18" charset="0"/>
                </a:rPr>
                <a:t>激励信号</a:t>
              </a:r>
              <a:endParaRPr lang="zh-CN" altLang="en-US" sz="2200">
                <a:solidFill>
                  <a:schemeClr val="tx2"/>
                </a:solidFill>
                <a:latin typeface="Arial" panose="020B0604020202020204" pitchFamily="34" charset="0"/>
                <a:cs typeface="Times New Roman" panose="02020603050405020304" pitchFamily="18" charset="0"/>
              </a:endParaRPr>
            </a:p>
          </p:txBody>
        </p:sp>
        <p:sp>
          <p:nvSpPr>
            <p:cNvPr id="56419" name="Rectangle 123">
              <a:extLst>
                <a:ext uri="{FF2B5EF4-FFF2-40B4-BE49-F238E27FC236}">
                  <a16:creationId xmlns:a16="http://schemas.microsoft.com/office/drawing/2014/main" id="{B502CDE6-AD38-1CBC-89AD-8DA7FB9A2CCF}"/>
                </a:ext>
              </a:extLst>
            </p:cNvPr>
            <p:cNvSpPr>
              <a:spLocks noChangeArrowheads="1"/>
            </p:cNvSpPr>
            <p:nvPr/>
          </p:nvSpPr>
          <p:spPr bwMode="auto">
            <a:xfrm>
              <a:off x="2936" y="1992"/>
              <a:ext cx="544" cy="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solidFill>
                    <a:schemeClr val="tx2"/>
                  </a:solidFill>
                  <a:latin typeface="Times New Roman" panose="02020603050405020304" pitchFamily="18" charset="0"/>
                  <a:ea typeface="宋体" panose="02010600030101010101" pitchFamily="2" charset="-122"/>
                  <a:cs typeface="Times New Roman" panose="02020603050405020304" pitchFamily="18" charset="0"/>
                </a:rPr>
                <a:t>Y</a:t>
              </a:r>
              <a:endParaRPr lang="en-US" altLang="zh-CN" sz="2200">
                <a:solidFill>
                  <a:schemeClr val="tx2"/>
                </a:solidFill>
                <a:latin typeface="Arial" panose="020B0604020202020204" pitchFamily="34" charset="0"/>
                <a:ea typeface="宋体" panose="02010600030101010101" pitchFamily="2" charset="-122"/>
                <a:cs typeface="Times New Roman" panose="02020603050405020304" pitchFamily="18" charset="0"/>
              </a:endParaRPr>
            </a:p>
          </p:txBody>
        </p:sp>
        <p:sp>
          <p:nvSpPr>
            <p:cNvPr id="56420" name="Rectangle 126">
              <a:extLst>
                <a:ext uri="{FF2B5EF4-FFF2-40B4-BE49-F238E27FC236}">
                  <a16:creationId xmlns:a16="http://schemas.microsoft.com/office/drawing/2014/main" id="{2A79D312-0D3E-5542-7AF5-CCCF7730D81E}"/>
                </a:ext>
              </a:extLst>
            </p:cNvPr>
            <p:cNvSpPr>
              <a:spLocks noChangeArrowheads="1"/>
            </p:cNvSpPr>
            <p:nvPr/>
          </p:nvSpPr>
          <p:spPr bwMode="auto">
            <a:xfrm>
              <a:off x="1204" y="1992"/>
              <a:ext cx="565" cy="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solidFill>
                    <a:schemeClr val="tx2"/>
                  </a:solidFill>
                  <a:latin typeface="Times New Roman" panose="02020603050405020304" pitchFamily="18" charset="0"/>
                  <a:ea typeface="宋体" panose="02010600030101010101" pitchFamily="2" charset="-122"/>
                  <a:cs typeface="Times New Roman" panose="02020603050405020304" pitchFamily="18" charset="0"/>
                </a:rPr>
                <a:t>A</a:t>
              </a:r>
              <a:endParaRPr lang="en-US" altLang="zh-CN" sz="2200">
                <a:solidFill>
                  <a:schemeClr val="tx2"/>
                </a:solidFill>
                <a:latin typeface="Arial" panose="020B0604020202020204" pitchFamily="34" charset="0"/>
                <a:ea typeface="宋体" panose="02010600030101010101" pitchFamily="2" charset="-122"/>
                <a:cs typeface="Times New Roman" panose="02020603050405020304" pitchFamily="18" charset="0"/>
              </a:endParaRPr>
            </a:p>
          </p:txBody>
        </p:sp>
        <p:sp>
          <p:nvSpPr>
            <p:cNvPr id="56421" name="Line 129">
              <a:extLst>
                <a:ext uri="{FF2B5EF4-FFF2-40B4-BE49-F238E27FC236}">
                  <a16:creationId xmlns:a16="http://schemas.microsoft.com/office/drawing/2014/main" id="{4377D6AC-9568-445D-1747-8C994EF928D2}"/>
                </a:ext>
              </a:extLst>
            </p:cNvPr>
            <p:cNvSpPr>
              <a:spLocks noChangeShapeType="1"/>
            </p:cNvSpPr>
            <p:nvPr/>
          </p:nvSpPr>
          <p:spPr bwMode="auto">
            <a:xfrm>
              <a:off x="113" y="1992"/>
              <a:ext cx="5421"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422" name="Line 130">
              <a:extLst>
                <a:ext uri="{FF2B5EF4-FFF2-40B4-BE49-F238E27FC236}">
                  <a16:creationId xmlns:a16="http://schemas.microsoft.com/office/drawing/2014/main" id="{7D01A1BE-9513-99AC-1AEA-DD1AF5278BEF}"/>
                </a:ext>
              </a:extLst>
            </p:cNvPr>
            <p:cNvSpPr>
              <a:spLocks noChangeShapeType="1"/>
            </p:cNvSpPr>
            <p:nvPr/>
          </p:nvSpPr>
          <p:spPr bwMode="auto">
            <a:xfrm>
              <a:off x="113" y="3995"/>
              <a:ext cx="5421"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423" name="Line 131">
              <a:extLst>
                <a:ext uri="{FF2B5EF4-FFF2-40B4-BE49-F238E27FC236}">
                  <a16:creationId xmlns:a16="http://schemas.microsoft.com/office/drawing/2014/main" id="{83B1162A-37D5-35E1-EB3C-65A1EAEFD22B}"/>
                </a:ext>
              </a:extLst>
            </p:cNvPr>
            <p:cNvSpPr>
              <a:spLocks noChangeShapeType="1"/>
            </p:cNvSpPr>
            <p:nvPr/>
          </p:nvSpPr>
          <p:spPr bwMode="auto">
            <a:xfrm>
              <a:off x="113" y="1992"/>
              <a:ext cx="0" cy="2003"/>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424" name="Line 132">
              <a:extLst>
                <a:ext uri="{FF2B5EF4-FFF2-40B4-BE49-F238E27FC236}">
                  <a16:creationId xmlns:a16="http://schemas.microsoft.com/office/drawing/2014/main" id="{7A109597-D83C-D90E-92B7-80081D6D6901}"/>
                </a:ext>
              </a:extLst>
            </p:cNvPr>
            <p:cNvSpPr>
              <a:spLocks noChangeShapeType="1"/>
            </p:cNvSpPr>
            <p:nvPr/>
          </p:nvSpPr>
          <p:spPr bwMode="auto">
            <a:xfrm>
              <a:off x="5534" y="1992"/>
              <a:ext cx="0" cy="2003"/>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425" name="Line 133">
              <a:extLst>
                <a:ext uri="{FF2B5EF4-FFF2-40B4-BE49-F238E27FC236}">
                  <a16:creationId xmlns:a16="http://schemas.microsoft.com/office/drawing/2014/main" id="{63477720-F8E2-9358-91A8-24A2995BF1C8}"/>
                </a:ext>
              </a:extLst>
            </p:cNvPr>
            <p:cNvSpPr>
              <a:spLocks noChangeShapeType="1"/>
            </p:cNvSpPr>
            <p:nvPr/>
          </p:nvSpPr>
          <p:spPr bwMode="auto">
            <a:xfrm>
              <a:off x="113" y="2497"/>
              <a:ext cx="5421"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426" name="Line 134">
              <a:extLst>
                <a:ext uri="{FF2B5EF4-FFF2-40B4-BE49-F238E27FC236}">
                  <a16:creationId xmlns:a16="http://schemas.microsoft.com/office/drawing/2014/main" id="{9E410F62-0BF4-C228-641F-97FB8890E9A7}"/>
                </a:ext>
              </a:extLst>
            </p:cNvPr>
            <p:cNvSpPr>
              <a:spLocks noChangeShapeType="1"/>
            </p:cNvSpPr>
            <p:nvPr/>
          </p:nvSpPr>
          <p:spPr bwMode="auto">
            <a:xfrm>
              <a:off x="639" y="1992"/>
              <a:ext cx="0" cy="505"/>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427" name="Line 135">
              <a:extLst>
                <a:ext uri="{FF2B5EF4-FFF2-40B4-BE49-F238E27FC236}">
                  <a16:creationId xmlns:a16="http://schemas.microsoft.com/office/drawing/2014/main" id="{ABD06CE0-9BDF-64A0-C381-93FF73429EA4}"/>
                </a:ext>
              </a:extLst>
            </p:cNvPr>
            <p:cNvSpPr>
              <a:spLocks noChangeShapeType="1"/>
            </p:cNvSpPr>
            <p:nvPr/>
          </p:nvSpPr>
          <p:spPr bwMode="auto">
            <a:xfrm>
              <a:off x="1204" y="1992"/>
              <a:ext cx="0" cy="2003"/>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428" name="Line 136">
              <a:extLst>
                <a:ext uri="{FF2B5EF4-FFF2-40B4-BE49-F238E27FC236}">
                  <a16:creationId xmlns:a16="http://schemas.microsoft.com/office/drawing/2014/main" id="{C24B46FC-8321-6961-AB64-D128CE153716}"/>
                </a:ext>
              </a:extLst>
            </p:cNvPr>
            <p:cNvSpPr>
              <a:spLocks noChangeShapeType="1"/>
            </p:cNvSpPr>
            <p:nvPr/>
          </p:nvSpPr>
          <p:spPr bwMode="auto">
            <a:xfrm>
              <a:off x="1769" y="1992"/>
              <a:ext cx="0" cy="2003"/>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429" name="Line 137">
              <a:extLst>
                <a:ext uri="{FF2B5EF4-FFF2-40B4-BE49-F238E27FC236}">
                  <a16:creationId xmlns:a16="http://schemas.microsoft.com/office/drawing/2014/main" id="{6C7F1B17-3A7D-D25F-2C88-2FBD3015C724}"/>
                </a:ext>
              </a:extLst>
            </p:cNvPr>
            <p:cNvSpPr>
              <a:spLocks noChangeShapeType="1"/>
            </p:cNvSpPr>
            <p:nvPr/>
          </p:nvSpPr>
          <p:spPr bwMode="auto">
            <a:xfrm>
              <a:off x="2378" y="1992"/>
              <a:ext cx="0" cy="505"/>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430" name="Line 138">
              <a:extLst>
                <a:ext uri="{FF2B5EF4-FFF2-40B4-BE49-F238E27FC236}">
                  <a16:creationId xmlns:a16="http://schemas.microsoft.com/office/drawing/2014/main" id="{644B17E1-0C3B-49A6-1934-812FAD132408}"/>
                </a:ext>
              </a:extLst>
            </p:cNvPr>
            <p:cNvSpPr>
              <a:spLocks noChangeShapeType="1"/>
            </p:cNvSpPr>
            <p:nvPr/>
          </p:nvSpPr>
          <p:spPr bwMode="auto">
            <a:xfrm>
              <a:off x="2936" y="1992"/>
              <a:ext cx="0" cy="2003"/>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431" name="Line 139">
              <a:extLst>
                <a:ext uri="{FF2B5EF4-FFF2-40B4-BE49-F238E27FC236}">
                  <a16:creationId xmlns:a16="http://schemas.microsoft.com/office/drawing/2014/main" id="{4099F71D-A64E-DCA0-E507-DD8D08641C5E}"/>
                </a:ext>
              </a:extLst>
            </p:cNvPr>
            <p:cNvSpPr>
              <a:spLocks noChangeShapeType="1"/>
            </p:cNvSpPr>
            <p:nvPr/>
          </p:nvSpPr>
          <p:spPr bwMode="auto">
            <a:xfrm>
              <a:off x="3480" y="2237"/>
              <a:ext cx="0" cy="26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432" name="Line 140">
              <a:extLst>
                <a:ext uri="{FF2B5EF4-FFF2-40B4-BE49-F238E27FC236}">
                  <a16:creationId xmlns:a16="http://schemas.microsoft.com/office/drawing/2014/main" id="{E39B92F5-DE00-3691-D8C9-A0E4839D995D}"/>
                </a:ext>
              </a:extLst>
            </p:cNvPr>
            <p:cNvSpPr>
              <a:spLocks noChangeShapeType="1"/>
            </p:cNvSpPr>
            <p:nvPr/>
          </p:nvSpPr>
          <p:spPr bwMode="auto">
            <a:xfrm>
              <a:off x="3480" y="1992"/>
              <a:ext cx="0" cy="245"/>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433" name="Line 141">
              <a:extLst>
                <a:ext uri="{FF2B5EF4-FFF2-40B4-BE49-F238E27FC236}">
                  <a16:creationId xmlns:a16="http://schemas.microsoft.com/office/drawing/2014/main" id="{FA25ACF9-0C87-9BAF-0D9A-EAB6A45FE2B8}"/>
                </a:ext>
              </a:extLst>
            </p:cNvPr>
            <p:cNvSpPr>
              <a:spLocks noChangeShapeType="1"/>
            </p:cNvSpPr>
            <p:nvPr/>
          </p:nvSpPr>
          <p:spPr bwMode="auto">
            <a:xfrm>
              <a:off x="4000" y="2237"/>
              <a:ext cx="0" cy="26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434" name="Line 142">
              <a:extLst>
                <a:ext uri="{FF2B5EF4-FFF2-40B4-BE49-F238E27FC236}">
                  <a16:creationId xmlns:a16="http://schemas.microsoft.com/office/drawing/2014/main" id="{BAE1ED8D-D635-B408-6156-7C312FF7571C}"/>
                </a:ext>
              </a:extLst>
            </p:cNvPr>
            <p:cNvSpPr>
              <a:spLocks noChangeShapeType="1"/>
            </p:cNvSpPr>
            <p:nvPr/>
          </p:nvSpPr>
          <p:spPr bwMode="auto">
            <a:xfrm>
              <a:off x="3480" y="2237"/>
              <a:ext cx="2054"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435" name="Line 143">
              <a:extLst>
                <a:ext uri="{FF2B5EF4-FFF2-40B4-BE49-F238E27FC236}">
                  <a16:creationId xmlns:a16="http://schemas.microsoft.com/office/drawing/2014/main" id="{2B44B6C6-344D-8672-C4D5-6E8B0CFC5BAD}"/>
                </a:ext>
              </a:extLst>
            </p:cNvPr>
            <p:cNvSpPr>
              <a:spLocks noChangeShapeType="1"/>
            </p:cNvSpPr>
            <p:nvPr/>
          </p:nvSpPr>
          <p:spPr bwMode="auto">
            <a:xfrm>
              <a:off x="4503" y="2237"/>
              <a:ext cx="0" cy="1758"/>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436" name="Line 144">
              <a:extLst>
                <a:ext uri="{FF2B5EF4-FFF2-40B4-BE49-F238E27FC236}">
                  <a16:creationId xmlns:a16="http://schemas.microsoft.com/office/drawing/2014/main" id="{208450A6-D9D4-A6C6-ACA8-A37E3DED5F1C}"/>
                </a:ext>
              </a:extLst>
            </p:cNvPr>
            <p:cNvSpPr>
              <a:spLocks noChangeShapeType="1"/>
            </p:cNvSpPr>
            <p:nvPr/>
          </p:nvSpPr>
          <p:spPr bwMode="auto">
            <a:xfrm>
              <a:off x="5038" y="2237"/>
              <a:ext cx="0" cy="1758"/>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437" name="Line 145">
              <a:extLst>
                <a:ext uri="{FF2B5EF4-FFF2-40B4-BE49-F238E27FC236}">
                  <a16:creationId xmlns:a16="http://schemas.microsoft.com/office/drawing/2014/main" id="{E2143643-7A05-49A5-3783-1337543B225F}"/>
                </a:ext>
              </a:extLst>
            </p:cNvPr>
            <p:cNvSpPr>
              <a:spLocks noChangeShapeType="1"/>
            </p:cNvSpPr>
            <p:nvPr/>
          </p:nvSpPr>
          <p:spPr bwMode="auto">
            <a:xfrm>
              <a:off x="113" y="2743"/>
              <a:ext cx="5421"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438" name="Line 146">
              <a:extLst>
                <a:ext uri="{FF2B5EF4-FFF2-40B4-BE49-F238E27FC236}">
                  <a16:creationId xmlns:a16="http://schemas.microsoft.com/office/drawing/2014/main" id="{ABE625FA-483A-1DF2-97EA-4039CA2F6E73}"/>
                </a:ext>
              </a:extLst>
            </p:cNvPr>
            <p:cNvSpPr>
              <a:spLocks noChangeShapeType="1"/>
            </p:cNvSpPr>
            <p:nvPr/>
          </p:nvSpPr>
          <p:spPr bwMode="auto">
            <a:xfrm>
              <a:off x="639" y="2497"/>
              <a:ext cx="0" cy="1498"/>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439" name="Line 147">
              <a:extLst>
                <a:ext uri="{FF2B5EF4-FFF2-40B4-BE49-F238E27FC236}">
                  <a16:creationId xmlns:a16="http://schemas.microsoft.com/office/drawing/2014/main" id="{84FC9343-6954-D8C0-921A-0A1A57362297}"/>
                </a:ext>
              </a:extLst>
            </p:cNvPr>
            <p:cNvSpPr>
              <a:spLocks noChangeShapeType="1"/>
            </p:cNvSpPr>
            <p:nvPr/>
          </p:nvSpPr>
          <p:spPr bwMode="auto">
            <a:xfrm>
              <a:off x="2378" y="2497"/>
              <a:ext cx="0" cy="1498"/>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440" name="Line 148">
              <a:extLst>
                <a:ext uri="{FF2B5EF4-FFF2-40B4-BE49-F238E27FC236}">
                  <a16:creationId xmlns:a16="http://schemas.microsoft.com/office/drawing/2014/main" id="{046BC0D5-8221-020A-C273-E6E98D912969}"/>
                </a:ext>
              </a:extLst>
            </p:cNvPr>
            <p:cNvSpPr>
              <a:spLocks noChangeShapeType="1"/>
            </p:cNvSpPr>
            <p:nvPr/>
          </p:nvSpPr>
          <p:spPr bwMode="auto">
            <a:xfrm>
              <a:off x="3480" y="2497"/>
              <a:ext cx="0" cy="1498"/>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441" name="Line 149">
              <a:extLst>
                <a:ext uri="{FF2B5EF4-FFF2-40B4-BE49-F238E27FC236}">
                  <a16:creationId xmlns:a16="http://schemas.microsoft.com/office/drawing/2014/main" id="{2DC9FC39-5D7D-F886-3C01-A6BE95129075}"/>
                </a:ext>
              </a:extLst>
            </p:cNvPr>
            <p:cNvSpPr>
              <a:spLocks noChangeShapeType="1"/>
            </p:cNvSpPr>
            <p:nvPr/>
          </p:nvSpPr>
          <p:spPr bwMode="auto">
            <a:xfrm>
              <a:off x="4000" y="2497"/>
              <a:ext cx="0" cy="1498"/>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442" name="Line 150">
              <a:extLst>
                <a:ext uri="{FF2B5EF4-FFF2-40B4-BE49-F238E27FC236}">
                  <a16:creationId xmlns:a16="http://schemas.microsoft.com/office/drawing/2014/main" id="{FCADCED4-2959-C112-B97A-BC271ED5CCB9}"/>
                </a:ext>
              </a:extLst>
            </p:cNvPr>
            <p:cNvSpPr>
              <a:spLocks noChangeShapeType="1"/>
            </p:cNvSpPr>
            <p:nvPr/>
          </p:nvSpPr>
          <p:spPr bwMode="auto">
            <a:xfrm>
              <a:off x="113" y="2988"/>
              <a:ext cx="5421"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443" name="Line 151">
              <a:extLst>
                <a:ext uri="{FF2B5EF4-FFF2-40B4-BE49-F238E27FC236}">
                  <a16:creationId xmlns:a16="http://schemas.microsoft.com/office/drawing/2014/main" id="{FD8AA000-6095-C872-1486-54657055F6A8}"/>
                </a:ext>
              </a:extLst>
            </p:cNvPr>
            <p:cNvSpPr>
              <a:spLocks noChangeShapeType="1"/>
            </p:cNvSpPr>
            <p:nvPr/>
          </p:nvSpPr>
          <p:spPr bwMode="auto">
            <a:xfrm>
              <a:off x="113" y="3233"/>
              <a:ext cx="5421"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444" name="Line 152">
              <a:extLst>
                <a:ext uri="{FF2B5EF4-FFF2-40B4-BE49-F238E27FC236}">
                  <a16:creationId xmlns:a16="http://schemas.microsoft.com/office/drawing/2014/main" id="{F74B01F1-4772-BCDE-DD7C-1DADB19416EA}"/>
                </a:ext>
              </a:extLst>
            </p:cNvPr>
            <p:cNvSpPr>
              <a:spLocks noChangeShapeType="1"/>
            </p:cNvSpPr>
            <p:nvPr/>
          </p:nvSpPr>
          <p:spPr bwMode="auto">
            <a:xfrm>
              <a:off x="113" y="3504"/>
              <a:ext cx="5421"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445" name="Line 153">
              <a:extLst>
                <a:ext uri="{FF2B5EF4-FFF2-40B4-BE49-F238E27FC236}">
                  <a16:creationId xmlns:a16="http://schemas.microsoft.com/office/drawing/2014/main" id="{C29A984F-3CFB-BDB7-8F30-D1A8929A0BE6}"/>
                </a:ext>
              </a:extLst>
            </p:cNvPr>
            <p:cNvSpPr>
              <a:spLocks noChangeShapeType="1"/>
            </p:cNvSpPr>
            <p:nvPr/>
          </p:nvSpPr>
          <p:spPr bwMode="auto">
            <a:xfrm>
              <a:off x="113" y="3750"/>
              <a:ext cx="5421"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56446" name="Group 154">
              <a:extLst>
                <a:ext uri="{FF2B5EF4-FFF2-40B4-BE49-F238E27FC236}">
                  <a16:creationId xmlns:a16="http://schemas.microsoft.com/office/drawing/2014/main" id="{8D518D06-9500-2BB8-7BCB-6C1154F87775}"/>
                </a:ext>
              </a:extLst>
            </p:cNvPr>
            <p:cNvGrpSpPr>
              <a:grpSpLocks/>
            </p:cNvGrpSpPr>
            <p:nvPr/>
          </p:nvGrpSpPr>
          <p:grpSpPr bwMode="auto">
            <a:xfrm>
              <a:off x="203" y="2486"/>
              <a:ext cx="1611" cy="287"/>
              <a:chOff x="226" y="2364"/>
              <a:chExt cx="1611" cy="287"/>
            </a:xfrm>
          </p:grpSpPr>
          <p:sp>
            <p:nvSpPr>
              <p:cNvPr id="56528" name="Rectangle 155">
                <a:extLst>
                  <a:ext uri="{FF2B5EF4-FFF2-40B4-BE49-F238E27FC236}">
                    <a16:creationId xmlns:a16="http://schemas.microsoft.com/office/drawing/2014/main" id="{9DBE591A-DACE-092A-4EA7-65B036A30AEA}"/>
                  </a:ext>
                </a:extLst>
              </p:cNvPr>
              <p:cNvSpPr>
                <a:spLocks noChangeArrowheads="1"/>
              </p:cNvSpPr>
              <p:nvPr/>
            </p:nvSpPr>
            <p:spPr bwMode="auto">
              <a:xfrm>
                <a:off x="226" y="2364"/>
                <a:ext cx="52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chemeClr val="tx2"/>
                    </a:solidFill>
                    <a:latin typeface="Times New Roman" panose="02020603050405020304" pitchFamily="18" charset="0"/>
                    <a:cs typeface="Times New Roman" panose="02020603050405020304" pitchFamily="18" charset="0"/>
                  </a:rPr>
                  <a:t>0</a:t>
                </a:r>
                <a:endParaRPr lang="en-US" altLang="zh-CN">
                  <a:solidFill>
                    <a:schemeClr val="tx2"/>
                  </a:solidFill>
                  <a:latin typeface="Arial" panose="020B0604020202020204" pitchFamily="34" charset="0"/>
                </a:endParaRPr>
              </a:p>
            </p:txBody>
          </p:sp>
          <p:sp>
            <p:nvSpPr>
              <p:cNvPr id="56529" name="Rectangle 156">
                <a:extLst>
                  <a:ext uri="{FF2B5EF4-FFF2-40B4-BE49-F238E27FC236}">
                    <a16:creationId xmlns:a16="http://schemas.microsoft.com/office/drawing/2014/main" id="{9BD31588-97FD-4167-F8BC-D58E6E70E306}"/>
                  </a:ext>
                </a:extLst>
              </p:cNvPr>
              <p:cNvSpPr>
                <a:spLocks noChangeArrowheads="1"/>
              </p:cNvSpPr>
              <p:nvPr/>
            </p:nvSpPr>
            <p:spPr bwMode="auto">
              <a:xfrm>
                <a:off x="725" y="2364"/>
                <a:ext cx="56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rgbClr val="CC0099"/>
                    </a:solidFill>
                    <a:latin typeface="Times New Roman" panose="02020603050405020304" pitchFamily="18" charset="0"/>
                    <a:cs typeface="Times New Roman" panose="02020603050405020304" pitchFamily="18" charset="0"/>
                  </a:rPr>
                  <a:t>0</a:t>
                </a:r>
                <a:endParaRPr lang="en-US" altLang="zh-CN">
                  <a:solidFill>
                    <a:srgbClr val="CC0099"/>
                  </a:solidFill>
                  <a:latin typeface="Arial" panose="020B0604020202020204" pitchFamily="34" charset="0"/>
                </a:endParaRPr>
              </a:p>
            </p:txBody>
          </p:sp>
          <p:sp>
            <p:nvSpPr>
              <p:cNvPr id="56530" name="Rectangle 157">
                <a:extLst>
                  <a:ext uri="{FF2B5EF4-FFF2-40B4-BE49-F238E27FC236}">
                    <a16:creationId xmlns:a16="http://schemas.microsoft.com/office/drawing/2014/main" id="{5A988E32-A6EF-61F9-ECBD-6D69358F3A02}"/>
                  </a:ext>
                </a:extLst>
              </p:cNvPr>
              <p:cNvSpPr>
                <a:spLocks noChangeArrowheads="1"/>
              </p:cNvSpPr>
              <p:nvPr/>
            </p:nvSpPr>
            <p:spPr bwMode="auto">
              <a:xfrm>
                <a:off x="1270" y="2364"/>
                <a:ext cx="56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chemeClr val="tx2"/>
                    </a:solidFill>
                    <a:latin typeface="Times New Roman" panose="02020603050405020304" pitchFamily="18" charset="0"/>
                    <a:cs typeface="Times New Roman" panose="02020603050405020304" pitchFamily="18" charset="0"/>
                  </a:rPr>
                  <a:t>0</a:t>
                </a:r>
                <a:endParaRPr lang="en-US" altLang="zh-CN">
                  <a:solidFill>
                    <a:schemeClr val="tx2"/>
                  </a:solidFill>
                  <a:latin typeface="Arial" panose="020B0604020202020204" pitchFamily="34" charset="0"/>
                </a:endParaRPr>
              </a:p>
            </p:txBody>
          </p:sp>
        </p:grpSp>
        <p:grpSp>
          <p:nvGrpSpPr>
            <p:cNvPr id="56447" name="Group 158">
              <a:extLst>
                <a:ext uri="{FF2B5EF4-FFF2-40B4-BE49-F238E27FC236}">
                  <a16:creationId xmlns:a16="http://schemas.microsoft.com/office/drawing/2014/main" id="{5CD52337-92A2-E55E-8C1D-0385F55040DC}"/>
                </a:ext>
              </a:extLst>
            </p:cNvPr>
            <p:cNvGrpSpPr>
              <a:grpSpLocks/>
            </p:cNvGrpSpPr>
            <p:nvPr/>
          </p:nvGrpSpPr>
          <p:grpSpPr bwMode="auto">
            <a:xfrm>
              <a:off x="1859" y="2486"/>
              <a:ext cx="1611" cy="287"/>
              <a:chOff x="226" y="2364"/>
              <a:chExt cx="1611" cy="287"/>
            </a:xfrm>
          </p:grpSpPr>
          <p:sp>
            <p:nvSpPr>
              <p:cNvPr id="56525" name="Rectangle 159">
                <a:extLst>
                  <a:ext uri="{FF2B5EF4-FFF2-40B4-BE49-F238E27FC236}">
                    <a16:creationId xmlns:a16="http://schemas.microsoft.com/office/drawing/2014/main" id="{2A764B06-997E-B5AE-A33A-3C4EA851ADDC}"/>
                  </a:ext>
                </a:extLst>
              </p:cNvPr>
              <p:cNvSpPr>
                <a:spLocks noChangeArrowheads="1"/>
              </p:cNvSpPr>
              <p:nvPr/>
            </p:nvSpPr>
            <p:spPr bwMode="auto">
              <a:xfrm>
                <a:off x="226" y="2364"/>
                <a:ext cx="52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chemeClr val="tx2"/>
                    </a:solidFill>
                    <a:latin typeface="Times New Roman" panose="02020603050405020304" pitchFamily="18" charset="0"/>
                    <a:cs typeface="Times New Roman" panose="02020603050405020304" pitchFamily="18" charset="0"/>
                  </a:rPr>
                  <a:t>0</a:t>
                </a:r>
                <a:endParaRPr lang="en-US" altLang="zh-CN">
                  <a:solidFill>
                    <a:schemeClr val="tx2"/>
                  </a:solidFill>
                  <a:latin typeface="Arial" panose="020B0604020202020204" pitchFamily="34" charset="0"/>
                </a:endParaRPr>
              </a:p>
            </p:txBody>
          </p:sp>
          <p:sp>
            <p:nvSpPr>
              <p:cNvPr id="56526" name="Rectangle 160">
                <a:extLst>
                  <a:ext uri="{FF2B5EF4-FFF2-40B4-BE49-F238E27FC236}">
                    <a16:creationId xmlns:a16="http://schemas.microsoft.com/office/drawing/2014/main" id="{CCBE192A-F37A-CB22-B34C-2B5EE22A012E}"/>
                  </a:ext>
                </a:extLst>
              </p:cNvPr>
              <p:cNvSpPr>
                <a:spLocks noChangeArrowheads="1"/>
              </p:cNvSpPr>
              <p:nvPr/>
            </p:nvSpPr>
            <p:spPr bwMode="auto">
              <a:xfrm>
                <a:off x="725" y="2364"/>
                <a:ext cx="56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rgbClr val="CC0099"/>
                    </a:solidFill>
                    <a:latin typeface="Times New Roman" panose="02020603050405020304" pitchFamily="18" charset="0"/>
                    <a:cs typeface="Times New Roman" panose="02020603050405020304" pitchFamily="18" charset="0"/>
                  </a:rPr>
                  <a:t>0</a:t>
                </a:r>
                <a:endParaRPr lang="en-US" altLang="zh-CN">
                  <a:solidFill>
                    <a:srgbClr val="CC0099"/>
                  </a:solidFill>
                  <a:latin typeface="Arial" panose="020B0604020202020204" pitchFamily="34" charset="0"/>
                </a:endParaRPr>
              </a:p>
            </p:txBody>
          </p:sp>
          <p:sp>
            <p:nvSpPr>
              <p:cNvPr id="56527" name="Rectangle 161">
                <a:extLst>
                  <a:ext uri="{FF2B5EF4-FFF2-40B4-BE49-F238E27FC236}">
                    <a16:creationId xmlns:a16="http://schemas.microsoft.com/office/drawing/2014/main" id="{3595BC2C-6116-7CB0-218C-565C972188DD}"/>
                  </a:ext>
                </a:extLst>
              </p:cNvPr>
              <p:cNvSpPr>
                <a:spLocks noChangeArrowheads="1"/>
              </p:cNvSpPr>
              <p:nvPr/>
            </p:nvSpPr>
            <p:spPr bwMode="auto">
              <a:xfrm>
                <a:off x="1270" y="2364"/>
                <a:ext cx="56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chemeClr val="tx2"/>
                    </a:solidFill>
                    <a:latin typeface="Times New Roman" panose="02020603050405020304" pitchFamily="18" charset="0"/>
                    <a:cs typeface="Times New Roman" panose="02020603050405020304" pitchFamily="18" charset="0"/>
                  </a:rPr>
                  <a:t>0</a:t>
                </a:r>
                <a:endParaRPr lang="en-US" altLang="zh-CN">
                  <a:solidFill>
                    <a:schemeClr val="tx2"/>
                  </a:solidFill>
                  <a:latin typeface="Arial" panose="020B0604020202020204" pitchFamily="34" charset="0"/>
                </a:endParaRPr>
              </a:p>
            </p:txBody>
          </p:sp>
        </p:grpSp>
        <p:grpSp>
          <p:nvGrpSpPr>
            <p:cNvPr id="56448" name="Group 162">
              <a:extLst>
                <a:ext uri="{FF2B5EF4-FFF2-40B4-BE49-F238E27FC236}">
                  <a16:creationId xmlns:a16="http://schemas.microsoft.com/office/drawing/2014/main" id="{D197981E-E51C-5023-5EC2-7E0B87E210DC}"/>
                </a:ext>
              </a:extLst>
            </p:cNvPr>
            <p:cNvGrpSpPr>
              <a:grpSpLocks/>
            </p:cNvGrpSpPr>
            <p:nvPr/>
          </p:nvGrpSpPr>
          <p:grpSpPr bwMode="auto">
            <a:xfrm>
              <a:off x="3560" y="2463"/>
              <a:ext cx="1020" cy="310"/>
              <a:chOff x="3560" y="2516"/>
              <a:chExt cx="1020" cy="310"/>
            </a:xfrm>
          </p:grpSpPr>
          <p:sp>
            <p:nvSpPr>
              <p:cNvPr id="56523" name="Rectangle 163">
                <a:extLst>
                  <a:ext uri="{FF2B5EF4-FFF2-40B4-BE49-F238E27FC236}">
                    <a16:creationId xmlns:a16="http://schemas.microsoft.com/office/drawing/2014/main" id="{C79FED7D-14A2-C013-188D-F9019635FBE0}"/>
                  </a:ext>
                </a:extLst>
              </p:cNvPr>
              <p:cNvSpPr>
                <a:spLocks noChangeArrowheads="1"/>
              </p:cNvSpPr>
              <p:nvPr/>
            </p:nvSpPr>
            <p:spPr bwMode="auto">
              <a:xfrm>
                <a:off x="3560" y="2539"/>
                <a:ext cx="49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chemeClr val="tx2"/>
                    </a:solidFill>
                    <a:latin typeface="Times New Roman" panose="02020603050405020304" pitchFamily="18" charset="0"/>
                    <a:cs typeface="Times New Roman" panose="02020603050405020304" pitchFamily="18" charset="0"/>
                  </a:rPr>
                  <a:t>0</a:t>
                </a:r>
                <a:endParaRPr lang="en-US" altLang="zh-CN">
                  <a:solidFill>
                    <a:schemeClr val="tx2"/>
                  </a:solidFill>
                  <a:latin typeface="Arial" panose="020B0604020202020204" pitchFamily="34" charset="0"/>
                </a:endParaRPr>
              </a:p>
            </p:txBody>
          </p:sp>
          <p:sp>
            <p:nvSpPr>
              <p:cNvPr id="56524" name="Rectangle 164">
                <a:extLst>
                  <a:ext uri="{FF2B5EF4-FFF2-40B4-BE49-F238E27FC236}">
                    <a16:creationId xmlns:a16="http://schemas.microsoft.com/office/drawing/2014/main" id="{C449ABE8-4BD9-9A73-FE96-6A9F603CFD7E}"/>
                  </a:ext>
                </a:extLst>
              </p:cNvPr>
              <p:cNvSpPr>
                <a:spLocks noChangeArrowheads="1"/>
              </p:cNvSpPr>
              <p:nvPr/>
            </p:nvSpPr>
            <p:spPr bwMode="auto">
              <a:xfrm>
                <a:off x="4082" y="2516"/>
                <a:ext cx="49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chemeClr val="tx2"/>
                    </a:solidFill>
                    <a:latin typeface="Times New Roman" panose="02020603050405020304" pitchFamily="18" charset="0"/>
                    <a:cs typeface="Times New Roman" panose="02020603050405020304" pitchFamily="18" charset="0"/>
                  </a:rPr>
                  <a:t>×</a:t>
                </a:r>
                <a:endParaRPr lang="en-US" altLang="zh-CN" sz="2000">
                  <a:solidFill>
                    <a:schemeClr val="tx2"/>
                  </a:solidFill>
                  <a:latin typeface="Arial" panose="020B0604020202020204" pitchFamily="34" charset="0"/>
                </a:endParaRPr>
              </a:p>
            </p:txBody>
          </p:sp>
        </p:grpSp>
        <p:grpSp>
          <p:nvGrpSpPr>
            <p:cNvPr id="56449" name="Group 165">
              <a:extLst>
                <a:ext uri="{FF2B5EF4-FFF2-40B4-BE49-F238E27FC236}">
                  <a16:creationId xmlns:a16="http://schemas.microsoft.com/office/drawing/2014/main" id="{D4581C68-3DC0-99D7-2CB7-9CA13B2ED252}"/>
                </a:ext>
              </a:extLst>
            </p:cNvPr>
            <p:cNvGrpSpPr>
              <a:grpSpLocks/>
            </p:cNvGrpSpPr>
            <p:nvPr/>
          </p:nvGrpSpPr>
          <p:grpSpPr bwMode="auto">
            <a:xfrm>
              <a:off x="4604" y="2486"/>
              <a:ext cx="1019" cy="287"/>
              <a:chOff x="4604" y="2539"/>
              <a:chExt cx="1019" cy="287"/>
            </a:xfrm>
          </p:grpSpPr>
          <p:sp>
            <p:nvSpPr>
              <p:cNvPr id="56521" name="Rectangle 166">
                <a:extLst>
                  <a:ext uri="{FF2B5EF4-FFF2-40B4-BE49-F238E27FC236}">
                    <a16:creationId xmlns:a16="http://schemas.microsoft.com/office/drawing/2014/main" id="{C1C4AE13-CE00-8EE9-2BA6-429F9CE53AC6}"/>
                  </a:ext>
                </a:extLst>
              </p:cNvPr>
              <p:cNvSpPr>
                <a:spLocks noChangeArrowheads="1"/>
              </p:cNvSpPr>
              <p:nvPr/>
            </p:nvSpPr>
            <p:spPr bwMode="auto">
              <a:xfrm>
                <a:off x="5125" y="2539"/>
                <a:ext cx="49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CC0099"/>
                    </a:solidFill>
                    <a:latin typeface="Times New Roman" panose="02020603050405020304" pitchFamily="18" charset="0"/>
                    <a:cs typeface="Times New Roman" panose="02020603050405020304" pitchFamily="18" charset="0"/>
                  </a:rPr>
                  <a:t>×</a:t>
                </a:r>
                <a:endParaRPr lang="en-US" altLang="zh-CN" sz="2000">
                  <a:solidFill>
                    <a:srgbClr val="CC0099"/>
                  </a:solidFill>
                  <a:latin typeface="Arial" panose="020B0604020202020204" pitchFamily="34" charset="0"/>
                </a:endParaRPr>
              </a:p>
            </p:txBody>
          </p:sp>
          <p:sp>
            <p:nvSpPr>
              <p:cNvPr id="56522" name="Rectangle 167">
                <a:extLst>
                  <a:ext uri="{FF2B5EF4-FFF2-40B4-BE49-F238E27FC236}">
                    <a16:creationId xmlns:a16="http://schemas.microsoft.com/office/drawing/2014/main" id="{C9952D63-1C7B-A6FC-5916-ABF590AF89BD}"/>
                  </a:ext>
                </a:extLst>
              </p:cNvPr>
              <p:cNvSpPr>
                <a:spLocks noChangeArrowheads="1"/>
              </p:cNvSpPr>
              <p:nvPr/>
            </p:nvSpPr>
            <p:spPr bwMode="auto">
              <a:xfrm>
                <a:off x="4604" y="2539"/>
                <a:ext cx="49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rgbClr val="CC0099"/>
                    </a:solidFill>
                    <a:latin typeface="Times New Roman" panose="02020603050405020304" pitchFamily="18" charset="0"/>
                    <a:cs typeface="Times New Roman" panose="02020603050405020304" pitchFamily="18" charset="0"/>
                  </a:rPr>
                  <a:t>0</a:t>
                </a:r>
                <a:endParaRPr lang="en-US" altLang="zh-CN">
                  <a:solidFill>
                    <a:srgbClr val="CC0099"/>
                  </a:solidFill>
                  <a:latin typeface="Arial" panose="020B0604020202020204" pitchFamily="34" charset="0"/>
                </a:endParaRPr>
              </a:p>
            </p:txBody>
          </p:sp>
        </p:grpSp>
        <p:grpSp>
          <p:nvGrpSpPr>
            <p:cNvPr id="56450" name="Group 168">
              <a:extLst>
                <a:ext uri="{FF2B5EF4-FFF2-40B4-BE49-F238E27FC236}">
                  <a16:creationId xmlns:a16="http://schemas.microsoft.com/office/drawing/2014/main" id="{DE49DD1A-CB82-F50C-B3C0-93B41F126199}"/>
                </a:ext>
              </a:extLst>
            </p:cNvPr>
            <p:cNvGrpSpPr>
              <a:grpSpLocks/>
            </p:cNvGrpSpPr>
            <p:nvPr/>
          </p:nvGrpSpPr>
          <p:grpSpPr bwMode="auto">
            <a:xfrm>
              <a:off x="204" y="2712"/>
              <a:ext cx="1611" cy="287"/>
              <a:chOff x="226" y="2364"/>
              <a:chExt cx="1611" cy="287"/>
            </a:xfrm>
          </p:grpSpPr>
          <p:sp>
            <p:nvSpPr>
              <p:cNvPr id="56518" name="Rectangle 169">
                <a:extLst>
                  <a:ext uri="{FF2B5EF4-FFF2-40B4-BE49-F238E27FC236}">
                    <a16:creationId xmlns:a16="http://schemas.microsoft.com/office/drawing/2014/main" id="{1FE68F5A-531D-F9AC-A811-4FC104B584C1}"/>
                  </a:ext>
                </a:extLst>
              </p:cNvPr>
              <p:cNvSpPr>
                <a:spLocks noChangeArrowheads="1"/>
              </p:cNvSpPr>
              <p:nvPr/>
            </p:nvSpPr>
            <p:spPr bwMode="auto">
              <a:xfrm>
                <a:off x="226" y="2364"/>
                <a:ext cx="52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chemeClr val="tx2"/>
                    </a:solidFill>
                    <a:latin typeface="Times New Roman" panose="02020603050405020304" pitchFamily="18" charset="0"/>
                    <a:cs typeface="Times New Roman" panose="02020603050405020304" pitchFamily="18" charset="0"/>
                  </a:rPr>
                  <a:t>0</a:t>
                </a:r>
                <a:endParaRPr lang="en-US" altLang="zh-CN">
                  <a:solidFill>
                    <a:schemeClr val="tx2"/>
                  </a:solidFill>
                  <a:latin typeface="Arial" panose="020B0604020202020204" pitchFamily="34" charset="0"/>
                </a:endParaRPr>
              </a:p>
            </p:txBody>
          </p:sp>
          <p:sp>
            <p:nvSpPr>
              <p:cNvPr id="56519" name="Rectangle 170">
                <a:extLst>
                  <a:ext uri="{FF2B5EF4-FFF2-40B4-BE49-F238E27FC236}">
                    <a16:creationId xmlns:a16="http://schemas.microsoft.com/office/drawing/2014/main" id="{0E32829D-D58F-77EE-EC22-DA983197E7CE}"/>
                  </a:ext>
                </a:extLst>
              </p:cNvPr>
              <p:cNvSpPr>
                <a:spLocks noChangeArrowheads="1"/>
              </p:cNvSpPr>
              <p:nvPr/>
            </p:nvSpPr>
            <p:spPr bwMode="auto">
              <a:xfrm>
                <a:off x="725" y="2364"/>
                <a:ext cx="56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rgbClr val="CC0099"/>
                    </a:solidFill>
                    <a:latin typeface="Times New Roman" panose="02020603050405020304" pitchFamily="18" charset="0"/>
                    <a:cs typeface="Times New Roman" panose="02020603050405020304" pitchFamily="18" charset="0"/>
                  </a:rPr>
                  <a:t>0</a:t>
                </a:r>
                <a:endParaRPr lang="en-US" altLang="zh-CN">
                  <a:solidFill>
                    <a:srgbClr val="CC0099"/>
                  </a:solidFill>
                  <a:latin typeface="Arial" panose="020B0604020202020204" pitchFamily="34" charset="0"/>
                </a:endParaRPr>
              </a:p>
            </p:txBody>
          </p:sp>
          <p:sp>
            <p:nvSpPr>
              <p:cNvPr id="56520" name="Rectangle 171">
                <a:extLst>
                  <a:ext uri="{FF2B5EF4-FFF2-40B4-BE49-F238E27FC236}">
                    <a16:creationId xmlns:a16="http://schemas.microsoft.com/office/drawing/2014/main" id="{F377A4EB-75EB-7502-6A24-E68B07773643}"/>
                  </a:ext>
                </a:extLst>
              </p:cNvPr>
              <p:cNvSpPr>
                <a:spLocks noChangeArrowheads="1"/>
              </p:cNvSpPr>
              <p:nvPr/>
            </p:nvSpPr>
            <p:spPr bwMode="auto">
              <a:xfrm>
                <a:off x="1270" y="2364"/>
                <a:ext cx="56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chemeClr val="tx2"/>
                    </a:solidFill>
                    <a:latin typeface="Times New Roman" panose="02020603050405020304" pitchFamily="18" charset="0"/>
                    <a:cs typeface="Times New Roman" panose="02020603050405020304" pitchFamily="18" charset="0"/>
                  </a:rPr>
                  <a:t>1</a:t>
                </a:r>
                <a:endParaRPr lang="en-US" altLang="zh-CN">
                  <a:solidFill>
                    <a:schemeClr val="tx2"/>
                  </a:solidFill>
                  <a:latin typeface="Arial" panose="020B0604020202020204" pitchFamily="34" charset="0"/>
                </a:endParaRPr>
              </a:p>
            </p:txBody>
          </p:sp>
        </p:grpSp>
        <p:grpSp>
          <p:nvGrpSpPr>
            <p:cNvPr id="56451" name="Group 172">
              <a:extLst>
                <a:ext uri="{FF2B5EF4-FFF2-40B4-BE49-F238E27FC236}">
                  <a16:creationId xmlns:a16="http://schemas.microsoft.com/office/drawing/2014/main" id="{FE318FF8-980C-C2F5-CC1D-EC93072BD680}"/>
                </a:ext>
              </a:extLst>
            </p:cNvPr>
            <p:cNvGrpSpPr>
              <a:grpSpLocks/>
            </p:cNvGrpSpPr>
            <p:nvPr/>
          </p:nvGrpSpPr>
          <p:grpSpPr bwMode="auto">
            <a:xfrm>
              <a:off x="1859" y="2735"/>
              <a:ext cx="1611" cy="287"/>
              <a:chOff x="226" y="2364"/>
              <a:chExt cx="1611" cy="287"/>
            </a:xfrm>
          </p:grpSpPr>
          <p:sp>
            <p:nvSpPr>
              <p:cNvPr id="56515" name="Rectangle 173">
                <a:extLst>
                  <a:ext uri="{FF2B5EF4-FFF2-40B4-BE49-F238E27FC236}">
                    <a16:creationId xmlns:a16="http://schemas.microsoft.com/office/drawing/2014/main" id="{90B89919-90A7-1897-CE51-AE5DC42AF529}"/>
                  </a:ext>
                </a:extLst>
              </p:cNvPr>
              <p:cNvSpPr>
                <a:spLocks noChangeArrowheads="1"/>
              </p:cNvSpPr>
              <p:nvPr/>
            </p:nvSpPr>
            <p:spPr bwMode="auto">
              <a:xfrm>
                <a:off x="226" y="2364"/>
                <a:ext cx="52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chemeClr val="tx2"/>
                    </a:solidFill>
                    <a:latin typeface="Times New Roman" panose="02020603050405020304" pitchFamily="18" charset="0"/>
                    <a:cs typeface="Times New Roman" panose="02020603050405020304" pitchFamily="18" charset="0"/>
                  </a:rPr>
                  <a:t>0</a:t>
                </a:r>
                <a:endParaRPr lang="en-US" altLang="zh-CN">
                  <a:solidFill>
                    <a:schemeClr val="tx2"/>
                  </a:solidFill>
                  <a:latin typeface="Arial" panose="020B0604020202020204" pitchFamily="34" charset="0"/>
                </a:endParaRPr>
              </a:p>
            </p:txBody>
          </p:sp>
          <p:sp>
            <p:nvSpPr>
              <p:cNvPr id="56516" name="Rectangle 174">
                <a:extLst>
                  <a:ext uri="{FF2B5EF4-FFF2-40B4-BE49-F238E27FC236}">
                    <a16:creationId xmlns:a16="http://schemas.microsoft.com/office/drawing/2014/main" id="{9677DA25-703E-F16B-D5C3-D18D52DB8DBF}"/>
                  </a:ext>
                </a:extLst>
              </p:cNvPr>
              <p:cNvSpPr>
                <a:spLocks noChangeArrowheads="1"/>
              </p:cNvSpPr>
              <p:nvPr/>
            </p:nvSpPr>
            <p:spPr bwMode="auto">
              <a:xfrm>
                <a:off x="725" y="2364"/>
                <a:ext cx="56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rgbClr val="CC0099"/>
                    </a:solidFill>
                    <a:latin typeface="Times New Roman" panose="02020603050405020304" pitchFamily="18" charset="0"/>
                    <a:cs typeface="Times New Roman" panose="02020603050405020304" pitchFamily="18" charset="0"/>
                  </a:rPr>
                  <a:t>1</a:t>
                </a:r>
                <a:endParaRPr lang="en-US" altLang="zh-CN">
                  <a:solidFill>
                    <a:srgbClr val="CC0099"/>
                  </a:solidFill>
                  <a:latin typeface="Arial" panose="020B0604020202020204" pitchFamily="34" charset="0"/>
                </a:endParaRPr>
              </a:p>
            </p:txBody>
          </p:sp>
          <p:sp>
            <p:nvSpPr>
              <p:cNvPr id="56517" name="Rectangle 175">
                <a:extLst>
                  <a:ext uri="{FF2B5EF4-FFF2-40B4-BE49-F238E27FC236}">
                    <a16:creationId xmlns:a16="http://schemas.microsoft.com/office/drawing/2014/main" id="{E34B3D5F-FEB5-FD27-46FE-F8CD2F67334B}"/>
                  </a:ext>
                </a:extLst>
              </p:cNvPr>
              <p:cNvSpPr>
                <a:spLocks noChangeArrowheads="1"/>
              </p:cNvSpPr>
              <p:nvPr/>
            </p:nvSpPr>
            <p:spPr bwMode="auto">
              <a:xfrm>
                <a:off x="1270" y="2364"/>
                <a:ext cx="56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chemeClr val="tx2"/>
                    </a:solidFill>
                    <a:latin typeface="Times New Roman" panose="02020603050405020304" pitchFamily="18" charset="0"/>
                    <a:cs typeface="Times New Roman" panose="02020603050405020304" pitchFamily="18" charset="0"/>
                  </a:rPr>
                  <a:t>0</a:t>
                </a:r>
                <a:endParaRPr lang="en-US" altLang="zh-CN">
                  <a:solidFill>
                    <a:schemeClr val="tx2"/>
                  </a:solidFill>
                  <a:latin typeface="Arial" panose="020B0604020202020204" pitchFamily="34" charset="0"/>
                </a:endParaRPr>
              </a:p>
            </p:txBody>
          </p:sp>
        </p:grpSp>
        <p:grpSp>
          <p:nvGrpSpPr>
            <p:cNvPr id="56452" name="Group 176">
              <a:extLst>
                <a:ext uri="{FF2B5EF4-FFF2-40B4-BE49-F238E27FC236}">
                  <a16:creationId xmlns:a16="http://schemas.microsoft.com/office/drawing/2014/main" id="{F3AA8666-D88A-7262-034A-F0EC97BB6F0A}"/>
                </a:ext>
              </a:extLst>
            </p:cNvPr>
            <p:cNvGrpSpPr>
              <a:grpSpLocks/>
            </p:cNvGrpSpPr>
            <p:nvPr/>
          </p:nvGrpSpPr>
          <p:grpSpPr bwMode="auto">
            <a:xfrm>
              <a:off x="3538" y="2712"/>
              <a:ext cx="1020" cy="310"/>
              <a:chOff x="3560" y="2516"/>
              <a:chExt cx="1020" cy="310"/>
            </a:xfrm>
          </p:grpSpPr>
          <p:sp>
            <p:nvSpPr>
              <p:cNvPr id="56513" name="Rectangle 177">
                <a:extLst>
                  <a:ext uri="{FF2B5EF4-FFF2-40B4-BE49-F238E27FC236}">
                    <a16:creationId xmlns:a16="http://schemas.microsoft.com/office/drawing/2014/main" id="{3D760F18-6D58-E5A7-A4D5-87D8F282D363}"/>
                  </a:ext>
                </a:extLst>
              </p:cNvPr>
              <p:cNvSpPr>
                <a:spLocks noChangeArrowheads="1"/>
              </p:cNvSpPr>
              <p:nvPr/>
            </p:nvSpPr>
            <p:spPr bwMode="auto">
              <a:xfrm>
                <a:off x="3560" y="2539"/>
                <a:ext cx="49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chemeClr val="tx2"/>
                    </a:solidFill>
                    <a:latin typeface="Times New Roman" panose="02020603050405020304" pitchFamily="18" charset="0"/>
                    <a:cs typeface="Times New Roman" panose="02020603050405020304" pitchFamily="18" charset="0"/>
                  </a:rPr>
                  <a:t>0</a:t>
                </a:r>
                <a:endParaRPr lang="en-US" altLang="zh-CN">
                  <a:solidFill>
                    <a:schemeClr val="tx2"/>
                  </a:solidFill>
                  <a:latin typeface="Arial" panose="020B0604020202020204" pitchFamily="34" charset="0"/>
                </a:endParaRPr>
              </a:p>
            </p:txBody>
          </p:sp>
          <p:sp>
            <p:nvSpPr>
              <p:cNvPr id="56514" name="Rectangle 178">
                <a:extLst>
                  <a:ext uri="{FF2B5EF4-FFF2-40B4-BE49-F238E27FC236}">
                    <a16:creationId xmlns:a16="http://schemas.microsoft.com/office/drawing/2014/main" id="{FC6D1C59-340C-3B2D-9DB0-5ACD321BECD8}"/>
                  </a:ext>
                </a:extLst>
              </p:cNvPr>
              <p:cNvSpPr>
                <a:spLocks noChangeArrowheads="1"/>
              </p:cNvSpPr>
              <p:nvPr/>
            </p:nvSpPr>
            <p:spPr bwMode="auto">
              <a:xfrm>
                <a:off x="4082" y="2516"/>
                <a:ext cx="49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chemeClr val="tx2"/>
                    </a:solidFill>
                    <a:latin typeface="Times New Roman" panose="02020603050405020304" pitchFamily="18" charset="0"/>
                    <a:cs typeface="Times New Roman" panose="02020603050405020304" pitchFamily="18" charset="0"/>
                  </a:rPr>
                  <a:t>×</a:t>
                </a:r>
                <a:endParaRPr lang="en-US" altLang="zh-CN" sz="2000">
                  <a:solidFill>
                    <a:schemeClr val="tx2"/>
                  </a:solidFill>
                  <a:latin typeface="Arial" panose="020B0604020202020204" pitchFamily="34" charset="0"/>
                </a:endParaRPr>
              </a:p>
            </p:txBody>
          </p:sp>
        </p:grpSp>
        <p:grpSp>
          <p:nvGrpSpPr>
            <p:cNvPr id="56453" name="Group 179">
              <a:extLst>
                <a:ext uri="{FF2B5EF4-FFF2-40B4-BE49-F238E27FC236}">
                  <a16:creationId xmlns:a16="http://schemas.microsoft.com/office/drawing/2014/main" id="{D1D803FA-6E93-5C06-FA2B-B6FE4DF7F548}"/>
                </a:ext>
              </a:extLst>
            </p:cNvPr>
            <p:cNvGrpSpPr>
              <a:grpSpLocks/>
            </p:cNvGrpSpPr>
            <p:nvPr/>
          </p:nvGrpSpPr>
          <p:grpSpPr bwMode="auto">
            <a:xfrm>
              <a:off x="4605" y="2735"/>
              <a:ext cx="1019" cy="287"/>
              <a:chOff x="4604" y="2539"/>
              <a:chExt cx="1019" cy="287"/>
            </a:xfrm>
          </p:grpSpPr>
          <p:sp>
            <p:nvSpPr>
              <p:cNvPr id="56511" name="Rectangle 180">
                <a:extLst>
                  <a:ext uri="{FF2B5EF4-FFF2-40B4-BE49-F238E27FC236}">
                    <a16:creationId xmlns:a16="http://schemas.microsoft.com/office/drawing/2014/main" id="{F624BA53-A715-E8AF-E161-38F2B45C7503}"/>
                  </a:ext>
                </a:extLst>
              </p:cNvPr>
              <p:cNvSpPr>
                <a:spLocks noChangeArrowheads="1"/>
              </p:cNvSpPr>
              <p:nvPr/>
            </p:nvSpPr>
            <p:spPr bwMode="auto">
              <a:xfrm>
                <a:off x="5125" y="2539"/>
                <a:ext cx="49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CC0099"/>
                    </a:solidFill>
                    <a:latin typeface="Times New Roman" panose="02020603050405020304" pitchFamily="18" charset="0"/>
                    <a:cs typeface="Times New Roman" panose="02020603050405020304" pitchFamily="18" charset="0"/>
                  </a:rPr>
                  <a:t>×</a:t>
                </a:r>
                <a:endParaRPr lang="en-US" altLang="zh-CN" sz="2000">
                  <a:solidFill>
                    <a:srgbClr val="CC0099"/>
                  </a:solidFill>
                  <a:latin typeface="Arial" panose="020B0604020202020204" pitchFamily="34" charset="0"/>
                </a:endParaRPr>
              </a:p>
            </p:txBody>
          </p:sp>
          <p:sp>
            <p:nvSpPr>
              <p:cNvPr id="56512" name="Rectangle 181">
                <a:extLst>
                  <a:ext uri="{FF2B5EF4-FFF2-40B4-BE49-F238E27FC236}">
                    <a16:creationId xmlns:a16="http://schemas.microsoft.com/office/drawing/2014/main" id="{F6E5F556-A053-346A-4F3C-F93AF819819C}"/>
                  </a:ext>
                </a:extLst>
              </p:cNvPr>
              <p:cNvSpPr>
                <a:spLocks noChangeArrowheads="1"/>
              </p:cNvSpPr>
              <p:nvPr/>
            </p:nvSpPr>
            <p:spPr bwMode="auto">
              <a:xfrm>
                <a:off x="4604" y="2539"/>
                <a:ext cx="49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rgbClr val="CC0099"/>
                    </a:solidFill>
                    <a:latin typeface="Times New Roman" panose="02020603050405020304" pitchFamily="18" charset="0"/>
                    <a:cs typeface="Times New Roman" panose="02020603050405020304" pitchFamily="18" charset="0"/>
                  </a:rPr>
                  <a:t>1</a:t>
                </a:r>
                <a:endParaRPr lang="en-US" altLang="zh-CN">
                  <a:solidFill>
                    <a:srgbClr val="CC0099"/>
                  </a:solidFill>
                  <a:latin typeface="Arial" panose="020B0604020202020204" pitchFamily="34" charset="0"/>
                </a:endParaRPr>
              </a:p>
            </p:txBody>
          </p:sp>
        </p:grpSp>
        <p:grpSp>
          <p:nvGrpSpPr>
            <p:cNvPr id="56454" name="Group 182">
              <a:extLst>
                <a:ext uri="{FF2B5EF4-FFF2-40B4-BE49-F238E27FC236}">
                  <a16:creationId xmlns:a16="http://schemas.microsoft.com/office/drawing/2014/main" id="{A6FA1D4C-90EC-2E0C-3151-8535663C1504}"/>
                </a:ext>
              </a:extLst>
            </p:cNvPr>
            <p:cNvGrpSpPr>
              <a:grpSpLocks/>
            </p:cNvGrpSpPr>
            <p:nvPr/>
          </p:nvGrpSpPr>
          <p:grpSpPr bwMode="auto">
            <a:xfrm>
              <a:off x="205" y="2954"/>
              <a:ext cx="1611" cy="287"/>
              <a:chOff x="226" y="2364"/>
              <a:chExt cx="1611" cy="287"/>
            </a:xfrm>
          </p:grpSpPr>
          <p:sp>
            <p:nvSpPr>
              <p:cNvPr id="56508" name="Rectangle 183">
                <a:extLst>
                  <a:ext uri="{FF2B5EF4-FFF2-40B4-BE49-F238E27FC236}">
                    <a16:creationId xmlns:a16="http://schemas.microsoft.com/office/drawing/2014/main" id="{8FC097B8-18F7-ADBF-9B58-8722D43690CA}"/>
                  </a:ext>
                </a:extLst>
              </p:cNvPr>
              <p:cNvSpPr>
                <a:spLocks noChangeArrowheads="1"/>
              </p:cNvSpPr>
              <p:nvPr/>
            </p:nvSpPr>
            <p:spPr bwMode="auto">
              <a:xfrm>
                <a:off x="226" y="2364"/>
                <a:ext cx="52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chemeClr val="tx2"/>
                    </a:solidFill>
                    <a:latin typeface="Times New Roman" panose="02020603050405020304" pitchFamily="18" charset="0"/>
                    <a:cs typeface="Times New Roman" panose="02020603050405020304" pitchFamily="18" charset="0"/>
                  </a:rPr>
                  <a:t>0</a:t>
                </a:r>
                <a:endParaRPr lang="en-US" altLang="zh-CN">
                  <a:solidFill>
                    <a:schemeClr val="tx2"/>
                  </a:solidFill>
                  <a:latin typeface="Arial" panose="020B0604020202020204" pitchFamily="34" charset="0"/>
                </a:endParaRPr>
              </a:p>
            </p:txBody>
          </p:sp>
          <p:sp>
            <p:nvSpPr>
              <p:cNvPr id="56509" name="Rectangle 184">
                <a:extLst>
                  <a:ext uri="{FF2B5EF4-FFF2-40B4-BE49-F238E27FC236}">
                    <a16:creationId xmlns:a16="http://schemas.microsoft.com/office/drawing/2014/main" id="{B3813305-6482-4282-5E9A-902960B22BAC}"/>
                  </a:ext>
                </a:extLst>
              </p:cNvPr>
              <p:cNvSpPr>
                <a:spLocks noChangeArrowheads="1"/>
              </p:cNvSpPr>
              <p:nvPr/>
            </p:nvSpPr>
            <p:spPr bwMode="auto">
              <a:xfrm>
                <a:off x="725" y="2364"/>
                <a:ext cx="56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rgbClr val="CC0099"/>
                    </a:solidFill>
                    <a:latin typeface="Times New Roman" panose="02020603050405020304" pitchFamily="18" charset="0"/>
                    <a:cs typeface="Times New Roman" panose="02020603050405020304" pitchFamily="18" charset="0"/>
                  </a:rPr>
                  <a:t>1</a:t>
                </a:r>
                <a:endParaRPr lang="en-US" altLang="zh-CN">
                  <a:solidFill>
                    <a:srgbClr val="CC0099"/>
                  </a:solidFill>
                  <a:latin typeface="Arial" panose="020B0604020202020204" pitchFamily="34" charset="0"/>
                </a:endParaRPr>
              </a:p>
            </p:txBody>
          </p:sp>
          <p:sp>
            <p:nvSpPr>
              <p:cNvPr id="56510" name="Rectangle 185">
                <a:extLst>
                  <a:ext uri="{FF2B5EF4-FFF2-40B4-BE49-F238E27FC236}">
                    <a16:creationId xmlns:a16="http://schemas.microsoft.com/office/drawing/2014/main" id="{296C599A-7074-90F5-0CCF-9F28EDD2A88B}"/>
                  </a:ext>
                </a:extLst>
              </p:cNvPr>
              <p:cNvSpPr>
                <a:spLocks noChangeArrowheads="1"/>
              </p:cNvSpPr>
              <p:nvPr/>
            </p:nvSpPr>
            <p:spPr bwMode="auto">
              <a:xfrm>
                <a:off x="1270" y="2364"/>
                <a:ext cx="56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chemeClr val="tx2"/>
                    </a:solidFill>
                    <a:latin typeface="Times New Roman" panose="02020603050405020304" pitchFamily="18" charset="0"/>
                    <a:cs typeface="Times New Roman" panose="02020603050405020304" pitchFamily="18" charset="0"/>
                  </a:rPr>
                  <a:t>0</a:t>
                </a:r>
                <a:endParaRPr lang="en-US" altLang="zh-CN">
                  <a:solidFill>
                    <a:schemeClr val="tx2"/>
                  </a:solidFill>
                  <a:latin typeface="Arial" panose="020B0604020202020204" pitchFamily="34" charset="0"/>
                </a:endParaRPr>
              </a:p>
            </p:txBody>
          </p:sp>
        </p:grpSp>
        <p:grpSp>
          <p:nvGrpSpPr>
            <p:cNvPr id="56455" name="Group 186">
              <a:extLst>
                <a:ext uri="{FF2B5EF4-FFF2-40B4-BE49-F238E27FC236}">
                  <a16:creationId xmlns:a16="http://schemas.microsoft.com/office/drawing/2014/main" id="{39E162A4-D6BA-24EC-85A6-51CC43466E39}"/>
                </a:ext>
              </a:extLst>
            </p:cNvPr>
            <p:cNvGrpSpPr>
              <a:grpSpLocks/>
            </p:cNvGrpSpPr>
            <p:nvPr/>
          </p:nvGrpSpPr>
          <p:grpSpPr bwMode="auto">
            <a:xfrm>
              <a:off x="1860" y="2954"/>
              <a:ext cx="1611" cy="287"/>
              <a:chOff x="226" y="2364"/>
              <a:chExt cx="1611" cy="287"/>
            </a:xfrm>
          </p:grpSpPr>
          <p:sp>
            <p:nvSpPr>
              <p:cNvPr id="56505" name="Rectangle 187">
                <a:extLst>
                  <a:ext uri="{FF2B5EF4-FFF2-40B4-BE49-F238E27FC236}">
                    <a16:creationId xmlns:a16="http://schemas.microsoft.com/office/drawing/2014/main" id="{AB7CD3EE-A3F0-E696-A11F-78563FC1E540}"/>
                  </a:ext>
                </a:extLst>
              </p:cNvPr>
              <p:cNvSpPr>
                <a:spLocks noChangeArrowheads="1"/>
              </p:cNvSpPr>
              <p:nvPr/>
            </p:nvSpPr>
            <p:spPr bwMode="auto">
              <a:xfrm>
                <a:off x="226" y="2364"/>
                <a:ext cx="52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chemeClr val="tx2"/>
                    </a:solidFill>
                    <a:latin typeface="Times New Roman" panose="02020603050405020304" pitchFamily="18" charset="0"/>
                    <a:cs typeface="Times New Roman" panose="02020603050405020304" pitchFamily="18" charset="0"/>
                  </a:rPr>
                  <a:t>0</a:t>
                </a:r>
                <a:endParaRPr lang="en-US" altLang="zh-CN">
                  <a:solidFill>
                    <a:schemeClr val="tx2"/>
                  </a:solidFill>
                  <a:latin typeface="Arial" panose="020B0604020202020204" pitchFamily="34" charset="0"/>
                </a:endParaRPr>
              </a:p>
            </p:txBody>
          </p:sp>
          <p:sp>
            <p:nvSpPr>
              <p:cNvPr id="56506" name="Rectangle 188">
                <a:extLst>
                  <a:ext uri="{FF2B5EF4-FFF2-40B4-BE49-F238E27FC236}">
                    <a16:creationId xmlns:a16="http://schemas.microsoft.com/office/drawing/2014/main" id="{EB893A38-BD78-1532-BEC1-91D937ED41E0}"/>
                  </a:ext>
                </a:extLst>
              </p:cNvPr>
              <p:cNvSpPr>
                <a:spLocks noChangeArrowheads="1"/>
              </p:cNvSpPr>
              <p:nvPr/>
            </p:nvSpPr>
            <p:spPr bwMode="auto">
              <a:xfrm>
                <a:off x="725" y="2364"/>
                <a:ext cx="56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rgbClr val="CC0099"/>
                    </a:solidFill>
                    <a:latin typeface="Times New Roman" panose="02020603050405020304" pitchFamily="18" charset="0"/>
                    <a:cs typeface="Times New Roman" panose="02020603050405020304" pitchFamily="18" charset="0"/>
                  </a:rPr>
                  <a:t>0</a:t>
                </a:r>
                <a:endParaRPr lang="en-US" altLang="zh-CN">
                  <a:solidFill>
                    <a:srgbClr val="CC0099"/>
                  </a:solidFill>
                  <a:latin typeface="Arial" panose="020B0604020202020204" pitchFamily="34" charset="0"/>
                </a:endParaRPr>
              </a:p>
            </p:txBody>
          </p:sp>
          <p:sp>
            <p:nvSpPr>
              <p:cNvPr id="56507" name="Rectangle 189">
                <a:extLst>
                  <a:ext uri="{FF2B5EF4-FFF2-40B4-BE49-F238E27FC236}">
                    <a16:creationId xmlns:a16="http://schemas.microsoft.com/office/drawing/2014/main" id="{48A5BE04-1BE3-45F1-5EE0-AA4C8E70E527}"/>
                  </a:ext>
                </a:extLst>
              </p:cNvPr>
              <p:cNvSpPr>
                <a:spLocks noChangeArrowheads="1"/>
              </p:cNvSpPr>
              <p:nvPr/>
            </p:nvSpPr>
            <p:spPr bwMode="auto">
              <a:xfrm>
                <a:off x="1270" y="2364"/>
                <a:ext cx="56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chemeClr val="tx2"/>
                    </a:solidFill>
                    <a:latin typeface="Times New Roman" panose="02020603050405020304" pitchFamily="18" charset="0"/>
                    <a:cs typeface="Times New Roman" panose="02020603050405020304" pitchFamily="18" charset="0"/>
                  </a:rPr>
                  <a:t>0</a:t>
                </a:r>
                <a:endParaRPr lang="en-US" altLang="zh-CN">
                  <a:solidFill>
                    <a:schemeClr val="tx2"/>
                  </a:solidFill>
                  <a:latin typeface="Arial" panose="020B0604020202020204" pitchFamily="34" charset="0"/>
                </a:endParaRPr>
              </a:p>
            </p:txBody>
          </p:sp>
        </p:grpSp>
        <p:grpSp>
          <p:nvGrpSpPr>
            <p:cNvPr id="56456" name="Group 190">
              <a:extLst>
                <a:ext uri="{FF2B5EF4-FFF2-40B4-BE49-F238E27FC236}">
                  <a16:creationId xmlns:a16="http://schemas.microsoft.com/office/drawing/2014/main" id="{736A2774-4AD3-281F-7D86-F93E21A5A93C}"/>
                </a:ext>
              </a:extLst>
            </p:cNvPr>
            <p:cNvGrpSpPr>
              <a:grpSpLocks/>
            </p:cNvGrpSpPr>
            <p:nvPr/>
          </p:nvGrpSpPr>
          <p:grpSpPr bwMode="auto">
            <a:xfrm>
              <a:off x="3539" y="2977"/>
              <a:ext cx="1020" cy="310"/>
              <a:chOff x="3560" y="2516"/>
              <a:chExt cx="1020" cy="310"/>
            </a:xfrm>
          </p:grpSpPr>
          <p:sp>
            <p:nvSpPr>
              <p:cNvPr id="56503" name="Rectangle 191">
                <a:extLst>
                  <a:ext uri="{FF2B5EF4-FFF2-40B4-BE49-F238E27FC236}">
                    <a16:creationId xmlns:a16="http://schemas.microsoft.com/office/drawing/2014/main" id="{A1ED4FF7-2AD1-7AA1-ECEE-674C4290D990}"/>
                  </a:ext>
                </a:extLst>
              </p:cNvPr>
              <p:cNvSpPr>
                <a:spLocks noChangeArrowheads="1"/>
              </p:cNvSpPr>
              <p:nvPr/>
            </p:nvSpPr>
            <p:spPr bwMode="auto">
              <a:xfrm>
                <a:off x="3560" y="2539"/>
                <a:ext cx="49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chemeClr val="tx2"/>
                    </a:solidFill>
                    <a:latin typeface="Times New Roman" panose="02020603050405020304" pitchFamily="18" charset="0"/>
                    <a:cs typeface="Times New Roman" panose="02020603050405020304" pitchFamily="18" charset="0"/>
                  </a:rPr>
                  <a:t> 0</a:t>
                </a:r>
                <a:endParaRPr lang="en-US" altLang="zh-CN">
                  <a:solidFill>
                    <a:schemeClr val="tx2"/>
                  </a:solidFill>
                  <a:latin typeface="Arial" panose="020B0604020202020204" pitchFamily="34" charset="0"/>
                </a:endParaRPr>
              </a:p>
            </p:txBody>
          </p:sp>
          <p:sp>
            <p:nvSpPr>
              <p:cNvPr id="56504" name="Rectangle 192">
                <a:extLst>
                  <a:ext uri="{FF2B5EF4-FFF2-40B4-BE49-F238E27FC236}">
                    <a16:creationId xmlns:a16="http://schemas.microsoft.com/office/drawing/2014/main" id="{71F7DB71-1CB6-4C14-D9B5-C60DF3ECC92B}"/>
                  </a:ext>
                </a:extLst>
              </p:cNvPr>
              <p:cNvSpPr>
                <a:spLocks noChangeArrowheads="1"/>
              </p:cNvSpPr>
              <p:nvPr/>
            </p:nvSpPr>
            <p:spPr bwMode="auto">
              <a:xfrm>
                <a:off x="4082" y="2516"/>
                <a:ext cx="49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chemeClr val="tx2"/>
                    </a:solidFill>
                    <a:latin typeface="Times New Roman" panose="02020603050405020304" pitchFamily="18" charset="0"/>
                    <a:cs typeface="Times New Roman" panose="02020603050405020304" pitchFamily="18" charset="0"/>
                  </a:rPr>
                  <a:t>×</a:t>
                </a:r>
                <a:endParaRPr lang="en-US" altLang="zh-CN" sz="2000">
                  <a:solidFill>
                    <a:schemeClr val="tx2"/>
                  </a:solidFill>
                  <a:latin typeface="Arial" panose="020B0604020202020204" pitchFamily="34" charset="0"/>
                </a:endParaRPr>
              </a:p>
            </p:txBody>
          </p:sp>
        </p:grpSp>
        <p:grpSp>
          <p:nvGrpSpPr>
            <p:cNvPr id="56457" name="Group 193">
              <a:extLst>
                <a:ext uri="{FF2B5EF4-FFF2-40B4-BE49-F238E27FC236}">
                  <a16:creationId xmlns:a16="http://schemas.microsoft.com/office/drawing/2014/main" id="{E6057EDF-E11B-DFCC-425F-117E49107565}"/>
                </a:ext>
              </a:extLst>
            </p:cNvPr>
            <p:cNvGrpSpPr>
              <a:grpSpLocks/>
            </p:cNvGrpSpPr>
            <p:nvPr/>
          </p:nvGrpSpPr>
          <p:grpSpPr bwMode="auto">
            <a:xfrm>
              <a:off x="4582" y="2977"/>
              <a:ext cx="1020" cy="287"/>
              <a:chOff x="4581" y="3113"/>
              <a:chExt cx="1020" cy="287"/>
            </a:xfrm>
          </p:grpSpPr>
          <p:sp>
            <p:nvSpPr>
              <p:cNvPr id="56501" name="Rectangle 194">
                <a:extLst>
                  <a:ext uri="{FF2B5EF4-FFF2-40B4-BE49-F238E27FC236}">
                    <a16:creationId xmlns:a16="http://schemas.microsoft.com/office/drawing/2014/main" id="{5E236818-F947-AEEF-B255-E14283C3CFDD}"/>
                  </a:ext>
                </a:extLst>
              </p:cNvPr>
              <p:cNvSpPr>
                <a:spLocks noChangeArrowheads="1"/>
              </p:cNvSpPr>
              <p:nvPr/>
            </p:nvSpPr>
            <p:spPr bwMode="auto">
              <a:xfrm>
                <a:off x="4581" y="3113"/>
                <a:ext cx="49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rgbClr val="CC0099"/>
                    </a:solidFill>
                    <a:latin typeface="Times New Roman" panose="02020603050405020304" pitchFamily="18" charset="0"/>
                    <a:cs typeface="Times New Roman" panose="02020603050405020304" pitchFamily="18" charset="0"/>
                  </a:rPr>
                  <a:t>×</a:t>
                </a:r>
                <a:endParaRPr lang="en-US" altLang="zh-CN">
                  <a:solidFill>
                    <a:srgbClr val="CC0099"/>
                  </a:solidFill>
                  <a:latin typeface="Arial" panose="020B0604020202020204" pitchFamily="34" charset="0"/>
                </a:endParaRPr>
              </a:p>
            </p:txBody>
          </p:sp>
          <p:sp>
            <p:nvSpPr>
              <p:cNvPr id="56502" name="Rectangle 195">
                <a:extLst>
                  <a:ext uri="{FF2B5EF4-FFF2-40B4-BE49-F238E27FC236}">
                    <a16:creationId xmlns:a16="http://schemas.microsoft.com/office/drawing/2014/main" id="{2181274D-99D1-61CE-3056-A14BF49D179C}"/>
                  </a:ext>
                </a:extLst>
              </p:cNvPr>
              <p:cNvSpPr>
                <a:spLocks noChangeArrowheads="1"/>
              </p:cNvSpPr>
              <p:nvPr/>
            </p:nvSpPr>
            <p:spPr bwMode="auto">
              <a:xfrm>
                <a:off x="5103" y="3113"/>
                <a:ext cx="49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rgbClr val="CC0099"/>
                    </a:solidFill>
                    <a:latin typeface="Times New Roman" panose="02020603050405020304" pitchFamily="18" charset="0"/>
                    <a:cs typeface="Times New Roman" panose="02020603050405020304" pitchFamily="18" charset="0"/>
                  </a:rPr>
                  <a:t>1</a:t>
                </a:r>
                <a:endParaRPr lang="en-US" altLang="zh-CN">
                  <a:solidFill>
                    <a:srgbClr val="CC0099"/>
                  </a:solidFill>
                  <a:latin typeface="Arial" panose="020B0604020202020204" pitchFamily="34" charset="0"/>
                </a:endParaRPr>
              </a:p>
            </p:txBody>
          </p:sp>
        </p:grpSp>
        <p:grpSp>
          <p:nvGrpSpPr>
            <p:cNvPr id="56458" name="Group 196">
              <a:extLst>
                <a:ext uri="{FF2B5EF4-FFF2-40B4-BE49-F238E27FC236}">
                  <a16:creationId xmlns:a16="http://schemas.microsoft.com/office/drawing/2014/main" id="{7ECEE259-4717-631D-AA6D-6C0FFE4F53FB}"/>
                </a:ext>
              </a:extLst>
            </p:cNvPr>
            <p:cNvGrpSpPr>
              <a:grpSpLocks/>
            </p:cNvGrpSpPr>
            <p:nvPr/>
          </p:nvGrpSpPr>
          <p:grpSpPr bwMode="auto">
            <a:xfrm>
              <a:off x="203" y="3226"/>
              <a:ext cx="5376" cy="740"/>
              <a:chOff x="226" y="3370"/>
              <a:chExt cx="5376" cy="882"/>
            </a:xfrm>
          </p:grpSpPr>
          <p:grpSp>
            <p:nvGrpSpPr>
              <p:cNvPr id="56459" name="Group 197">
                <a:extLst>
                  <a:ext uri="{FF2B5EF4-FFF2-40B4-BE49-F238E27FC236}">
                    <a16:creationId xmlns:a16="http://schemas.microsoft.com/office/drawing/2014/main" id="{7387B814-941A-30A1-220D-0D3C4C1DFA50}"/>
                  </a:ext>
                </a:extLst>
              </p:cNvPr>
              <p:cNvGrpSpPr>
                <a:grpSpLocks/>
              </p:cNvGrpSpPr>
              <p:nvPr/>
            </p:nvGrpSpPr>
            <p:grpSpPr bwMode="auto">
              <a:xfrm>
                <a:off x="3560" y="3945"/>
                <a:ext cx="997" cy="302"/>
                <a:chOff x="3560" y="3982"/>
                <a:chExt cx="997" cy="302"/>
              </a:xfrm>
            </p:grpSpPr>
            <p:sp>
              <p:nvSpPr>
                <p:cNvPr id="56499" name="Rectangle 198">
                  <a:extLst>
                    <a:ext uri="{FF2B5EF4-FFF2-40B4-BE49-F238E27FC236}">
                      <a16:creationId xmlns:a16="http://schemas.microsoft.com/office/drawing/2014/main" id="{2589BF1E-FDD6-0CA1-38E5-0D5ADD28B63F}"/>
                    </a:ext>
                  </a:extLst>
                </p:cNvPr>
                <p:cNvSpPr>
                  <a:spLocks noChangeArrowheads="1"/>
                </p:cNvSpPr>
                <p:nvPr/>
              </p:nvSpPr>
              <p:spPr bwMode="auto">
                <a:xfrm>
                  <a:off x="3560" y="3982"/>
                  <a:ext cx="49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chemeClr val="tx2"/>
                      </a:solidFill>
                      <a:latin typeface="Times New Roman" panose="02020603050405020304" pitchFamily="18" charset="0"/>
                      <a:cs typeface="Times New Roman" panose="02020603050405020304" pitchFamily="18" charset="0"/>
                    </a:rPr>
                    <a:t>×</a:t>
                  </a:r>
                  <a:endParaRPr lang="en-US" altLang="zh-CN" sz="2000">
                    <a:solidFill>
                      <a:schemeClr val="tx2"/>
                    </a:solidFill>
                    <a:latin typeface="Arial" panose="020B0604020202020204" pitchFamily="34" charset="0"/>
                  </a:endParaRPr>
                </a:p>
              </p:txBody>
            </p:sp>
            <p:sp>
              <p:nvSpPr>
                <p:cNvPr id="56500" name="Rectangle 199">
                  <a:extLst>
                    <a:ext uri="{FF2B5EF4-FFF2-40B4-BE49-F238E27FC236}">
                      <a16:creationId xmlns:a16="http://schemas.microsoft.com/office/drawing/2014/main" id="{DF87880E-A703-2A0C-160F-632E043C44C0}"/>
                    </a:ext>
                  </a:extLst>
                </p:cNvPr>
                <p:cNvSpPr>
                  <a:spLocks noChangeArrowheads="1"/>
                </p:cNvSpPr>
                <p:nvPr/>
              </p:nvSpPr>
              <p:spPr bwMode="auto">
                <a:xfrm>
                  <a:off x="4059" y="3997"/>
                  <a:ext cx="49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chemeClr val="tx2"/>
                      </a:solidFill>
                      <a:latin typeface="Times New Roman" panose="02020603050405020304" pitchFamily="18" charset="0"/>
                      <a:cs typeface="Times New Roman" panose="02020603050405020304" pitchFamily="18" charset="0"/>
                    </a:rPr>
                    <a:t>0</a:t>
                  </a:r>
                  <a:endParaRPr lang="en-US" altLang="zh-CN">
                    <a:solidFill>
                      <a:schemeClr val="tx2"/>
                    </a:solidFill>
                    <a:latin typeface="Arial" panose="020B0604020202020204" pitchFamily="34" charset="0"/>
                  </a:endParaRPr>
                </a:p>
              </p:txBody>
            </p:sp>
          </p:grpSp>
          <p:grpSp>
            <p:nvGrpSpPr>
              <p:cNvPr id="56460" name="Group 200">
                <a:extLst>
                  <a:ext uri="{FF2B5EF4-FFF2-40B4-BE49-F238E27FC236}">
                    <a16:creationId xmlns:a16="http://schemas.microsoft.com/office/drawing/2014/main" id="{1CDD26F0-4127-88E7-56A8-B23A615BC13F}"/>
                  </a:ext>
                </a:extLst>
              </p:cNvPr>
              <p:cNvGrpSpPr>
                <a:grpSpLocks/>
              </p:cNvGrpSpPr>
              <p:nvPr/>
            </p:nvGrpSpPr>
            <p:grpSpPr bwMode="auto">
              <a:xfrm>
                <a:off x="226" y="3393"/>
                <a:ext cx="1611" cy="287"/>
                <a:chOff x="226" y="2364"/>
                <a:chExt cx="1611" cy="287"/>
              </a:xfrm>
            </p:grpSpPr>
            <p:sp>
              <p:nvSpPr>
                <p:cNvPr id="56496" name="Rectangle 201">
                  <a:extLst>
                    <a:ext uri="{FF2B5EF4-FFF2-40B4-BE49-F238E27FC236}">
                      <a16:creationId xmlns:a16="http://schemas.microsoft.com/office/drawing/2014/main" id="{EFF9BF12-5B12-7433-430A-841EEFC47A37}"/>
                    </a:ext>
                  </a:extLst>
                </p:cNvPr>
                <p:cNvSpPr>
                  <a:spLocks noChangeArrowheads="1"/>
                </p:cNvSpPr>
                <p:nvPr/>
              </p:nvSpPr>
              <p:spPr bwMode="auto">
                <a:xfrm>
                  <a:off x="226" y="2364"/>
                  <a:ext cx="52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chemeClr val="tx2"/>
                      </a:solidFill>
                      <a:latin typeface="Times New Roman" panose="02020603050405020304" pitchFamily="18" charset="0"/>
                      <a:cs typeface="Times New Roman" panose="02020603050405020304" pitchFamily="18" charset="0"/>
                    </a:rPr>
                    <a:t>0</a:t>
                  </a:r>
                  <a:endParaRPr lang="en-US" altLang="zh-CN">
                    <a:solidFill>
                      <a:schemeClr val="tx2"/>
                    </a:solidFill>
                    <a:latin typeface="Arial" panose="020B0604020202020204" pitchFamily="34" charset="0"/>
                  </a:endParaRPr>
                </a:p>
              </p:txBody>
            </p:sp>
            <p:sp>
              <p:nvSpPr>
                <p:cNvPr id="56497" name="Rectangle 202">
                  <a:extLst>
                    <a:ext uri="{FF2B5EF4-FFF2-40B4-BE49-F238E27FC236}">
                      <a16:creationId xmlns:a16="http://schemas.microsoft.com/office/drawing/2014/main" id="{8FAAE3B4-F47A-B938-0248-14724361B46B}"/>
                    </a:ext>
                  </a:extLst>
                </p:cNvPr>
                <p:cNvSpPr>
                  <a:spLocks noChangeArrowheads="1"/>
                </p:cNvSpPr>
                <p:nvPr/>
              </p:nvSpPr>
              <p:spPr bwMode="auto">
                <a:xfrm>
                  <a:off x="725" y="2364"/>
                  <a:ext cx="56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rgbClr val="CC0099"/>
                      </a:solidFill>
                      <a:latin typeface="Times New Roman" panose="02020603050405020304" pitchFamily="18" charset="0"/>
                      <a:cs typeface="Times New Roman" panose="02020603050405020304" pitchFamily="18" charset="0"/>
                    </a:rPr>
                    <a:t>1</a:t>
                  </a:r>
                  <a:endParaRPr lang="en-US" altLang="zh-CN">
                    <a:solidFill>
                      <a:srgbClr val="CC0099"/>
                    </a:solidFill>
                    <a:latin typeface="Arial" panose="020B0604020202020204" pitchFamily="34" charset="0"/>
                  </a:endParaRPr>
                </a:p>
              </p:txBody>
            </p:sp>
            <p:sp>
              <p:nvSpPr>
                <p:cNvPr id="56498" name="Rectangle 203">
                  <a:extLst>
                    <a:ext uri="{FF2B5EF4-FFF2-40B4-BE49-F238E27FC236}">
                      <a16:creationId xmlns:a16="http://schemas.microsoft.com/office/drawing/2014/main" id="{8999589B-D5A2-E520-4B26-DBC7A7FEF8B2}"/>
                    </a:ext>
                  </a:extLst>
                </p:cNvPr>
                <p:cNvSpPr>
                  <a:spLocks noChangeArrowheads="1"/>
                </p:cNvSpPr>
                <p:nvPr/>
              </p:nvSpPr>
              <p:spPr bwMode="auto">
                <a:xfrm>
                  <a:off x="1270" y="2364"/>
                  <a:ext cx="56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chemeClr val="tx2"/>
                      </a:solidFill>
                      <a:latin typeface="Times New Roman" panose="02020603050405020304" pitchFamily="18" charset="0"/>
                      <a:cs typeface="Times New Roman" panose="02020603050405020304" pitchFamily="18" charset="0"/>
                    </a:rPr>
                    <a:t>1</a:t>
                  </a:r>
                  <a:endParaRPr lang="en-US" altLang="zh-CN">
                    <a:solidFill>
                      <a:schemeClr val="tx2"/>
                    </a:solidFill>
                    <a:latin typeface="Arial" panose="020B0604020202020204" pitchFamily="34" charset="0"/>
                  </a:endParaRPr>
                </a:p>
              </p:txBody>
            </p:sp>
          </p:grpSp>
          <p:grpSp>
            <p:nvGrpSpPr>
              <p:cNvPr id="56461" name="Group 204">
                <a:extLst>
                  <a:ext uri="{FF2B5EF4-FFF2-40B4-BE49-F238E27FC236}">
                    <a16:creationId xmlns:a16="http://schemas.microsoft.com/office/drawing/2014/main" id="{576C3B5A-7C03-4BC5-3FEA-A51B3912E380}"/>
                  </a:ext>
                </a:extLst>
              </p:cNvPr>
              <p:cNvGrpSpPr>
                <a:grpSpLocks/>
              </p:cNvGrpSpPr>
              <p:nvPr/>
            </p:nvGrpSpPr>
            <p:grpSpPr bwMode="auto">
              <a:xfrm>
                <a:off x="1859" y="3385"/>
                <a:ext cx="1611" cy="287"/>
                <a:chOff x="226" y="2364"/>
                <a:chExt cx="1611" cy="287"/>
              </a:xfrm>
            </p:grpSpPr>
            <p:sp>
              <p:nvSpPr>
                <p:cNvPr id="56493" name="Rectangle 205">
                  <a:extLst>
                    <a:ext uri="{FF2B5EF4-FFF2-40B4-BE49-F238E27FC236}">
                      <a16:creationId xmlns:a16="http://schemas.microsoft.com/office/drawing/2014/main" id="{33AD3E5D-D789-56D9-85F9-DA86927865C7}"/>
                    </a:ext>
                  </a:extLst>
                </p:cNvPr>
                <p:cNvSpPr>
                  <a:spLocks noChangeArrowheads="1"/>
                </p:cNvSpPr>
                <p:nvPr/>
              </p:nvSpPr>
              <p:spPr bwMode="auto">
                <a:xfrm>
                  <a:off x="226" y="2364"/>
                  <a:ext cx="52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chemeClr val="tx2"/>
                      </a:solidFill>
                      <a:latin typeface="Times New Roman" panose="02020603050405020304" pitchFamily="18" charset="0"/>
                      <a:cs typeface="Times New Roman" panose="02020603050405020304" pitchFamily="18" charset="0"/>
                    </a:rPr>
                    <a:t>1</a:t>
                  </a:r>
                  <a:endParaRPr lang="en-US" altLang="zh-CN">
                    <a:solidFill>
                      <a:schemeClr val="tx2"/>
                    </a:solidFill>
                    <a:latin typeface="Arial" panose="020B0604020202020204" pitchFamily="34" charset="0"/>
                  </a:endParaRPr>
                </a:p>
              </p:txBody>
            </p:sp>
            <p:sp>
              <p:nvSpPr>
                <p:cNvPr id="56494" name="Rectangle 206">
                  <a:extLst>
                    <a:ext uri="{FF2B5EF4-FFF2-40B4-BE49-F238E27FC236}">
                      <a16:creationId xmlns:a16="http://schemas.microsoft.com/office/drawing/2014/main" id="{8968A363-0A83-FA00-ADDC-0A892B9B73C8}"/>
                    </a:ext>
                  </a:extLst>
                </p:cNvPr>
                <p:cNvSpPr>
                  <a:spLocks noChangeArrowheads="1"/>
                </p:cNvSpPr>
                <p:nvPr/>
              </p:nvSpPr>
              <p:spPr bwMode="auto">
                <a:xfrm>
                  <a:off x="725" y="2364"/>
                  <a:ext cx="56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rgbClr val="CC0099"/>
                      </a:solidFill>
                      <a:latin typeface="Times New Roman" panose="02020603050405020304" pitchFamily="18" charset="0"/>
                      <a:cs typeface="Times New Roman" panose="02020603050405020304" pitchFamily="18" charset="0"/>
                    </a:rPr>
                    <a:t>1</a:t>
                  </a:r>
                  <a:endParaRPr lang="en-US" altLang="zh-CN">
                    <a:solidFill>
                      <a:srgbClr val="CC0099"/>
                    </a:solidFill>
                    <a:latin typeface="Arial" panose="020B0604020202020204" pitchFamily="34" charset="0"/>
                  </a:endParaRPr>
                </a:p>
              </p:txBody>
            </p:sp>
            <p:sp>
              <p:nvSpPr>
                <p:cNvPr id="56495" name="Rectangle 207">
                  <a:extLst>
                    <a:ext uri="{FF2B5EF4-FFF2-40B4-BE49-F238E27FC236}">
                      <a16:creationId xmlns:a16="http://schemas.microsoft.com/office/drawing/2014/main" id="{B47FF075-5E81-1D40-61D8-F091D9F39176}"/>
                    </a:ext>
                  </a:extLst>
                </p:cNvPr>
                <p:cNvSpPr>
                  <a:spLocks noChangeArrowheads="1"/>
                </p:cNvSpPr>
                <p:nvPr/>
              </p:nvSpPr>
              <p:spPr bwMode="auto">
                <a:xfrm>
                  <a:off x="1270" y="2364"/>
                  <a:ext cx="56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chemeClr val="tx2"/>
                      </a:solidFill>
                      <a:latin typeface="Times New Roman" panose="02020603050405020304" pitchFamily="18" charset="0"/>
                      <a:cs typeface="Times New Roman" panose="02020603050405020304" pitchFamily="18" charset="0"/>
                    </a:rPr>
                    <a:t>0</a:t>
                  </a:r>
                  <a:endParaRPr lang="en-US" altLang="zh-CN">
                    <a:solidFill>
                      <a:schemeClr val="tx2"/>
                    </a:solidFill>
                    <a:latin typeface="Arial" panose="020B0604020202020204" pitchFamily="34" charset="0"/>
                  </a:endParaRPr>
                </a:p>
              </p:txBody>
            </p:sp>
          </p:grpSp>
          <p:grpSp>
            <p:nvGrpSpPr>
              <p:cNvPr id="56462" name="Group 208">
                <a:extLst>
                  <a:ext uri="{FF2B5EF4-FFF2-40B4-BE49-F238E27FC236}">
                    <a16:creationId xmlns:a16="http://schemas.microsoft.com/office/drawing/2014/main" id="{0B573B41-D3E9-0744-0ABE-C646188F826C}"/>
                  </a:ext>
                </a:extLst>
              </p:cNvPr>
              <p:cNvGrpSpPr>
                <a:grpSpLocks/>
              </p:cNvGrpSpPr>
              <p:nvPr/>
            </p:nvGrpSpPr>
            <p:grpSpPr bwMode="auto">
              <a:xfrm>
                <a:off x="3560" y="3415"/>
                <a:ext cx="998" cy="287"/>
                <a:chOff x="3560" y="3407"/>
                <a:chExt cx="998" cy="287"/>
              </a:xfrm>
            </p:grpSpPr>
            <p:sp>
              <p:nvSpPr>
                <p:cNvPr id="56491" name="Rectangle 209">
                  <a:extLst>
                    <a:ext uri="{FF2B5EF4-FFF2-40B4-BE49-F238E27FC236}">
                      <a16:creationId xmlns:a16="http://schemas.microsoft.com/office/drawing/2014/main" id="{288D16A4-58FE-443D-1197-5D1E16B58F97}"/>
                    </a:ext>
                  </a:extLst>
                </p:cNvPr>
                <p:cNvSpPr>
                  <a:spLocks noChangeArrowheads="1"/>
                </p:cNvSpPr>
                <p:nvPr/>
              </p:nvSpPr>
              <p:spPr bwMode="auto">
                <a:xfrm>
                  <a:off x="3560" y="3407"/>
                  <a:ext cx="49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chemeClr val="tx2"/>
                      </a:solidFill>
                      <a:latin typeface="Times New Roman" panose="02020603050405020304" pitchFamily="18" charset="0"/>
                      <a:cs typeface="Times New Roman" panose="02020603050405020304" pitchFamily="18" charset="0"/>
                    </a:rPr>
                    <a:t>1</a:t>
                  </a:r>
                  <a:endParaRPr lang="en-US" altLang="zh-CN">
                    <a:solidFill>
                      <a:schemeClr val="tx2"/>
                    </a:solidFill>
                    <a:latin typeface="Arial" panose="020B0604020202020204" pitchFamily="34" charset="0"/>
                  </a:endParaRPr>
                </a:p>
              </p:txBody>
            </p:sp>
            <p:sp>
              <p:nvSpPr>
                <p:cNvPr id="56492" name="Rectangle 210">
                  <a:extLst>
                    <a:ext uri="{FF2B5EF4-FFF2-40B4-BE49-F238E27FC236}">
                      <a16:creationId xmlns:a16="http://schemas.microsoft.com/office/drawing/2014/main" id="{790CFC10-6AC0-2A23-4523-7BEFD882C393}"/>
                    </a:ext>
                  </a:extLst>
                </p:cNvPr>
                <p:cNvSpPr>
                  <a:spLocks noChangeArrowheads="1"/>
                </p:cNvSpPr>
                <p:nvPr/>
              </p:nvSpPr>
              <p:spPr bwMode="auto">
                <a:xfrm>
                  <a:off x="4060" y="3407"/>
                  <a:ext cx="49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chemeClr val="tx2"/>
                      </a:solidFill>
                      <a:latin typeface="Times New Roman" panose="02020603050405020304" pitchFamily="18" charset="0"/>
                      <a:cs typeface="Times New Roman" panose="02020603050405020304" pitchFamily="18" charset="0"/>
                    </a:rPr>
                    <a:t>×</a:t>
                  </a:r>
                  <a:endParaRPr lang="en-US" altLang="zh-CN" sz="2000">
                    <a:solidFill>
                      <a:schemeClr val="tx2"/>
                    </a:solidFill>
                    <a:latin typeface="Arial" panose="020B0604020202020204" pitchFamily="34" charset="0"/>
                  </a:endParaRPr>
                </a:p>
              </p:txBody>
            </p:sp>
          </p:grpSp>
          <p:grpSp>
            <p:nvGrpSpPr>
              <p:cNvPr id="56463" name="Group 211">
                <a:extLst>
                  <a:ext uri="{FF2B5EF4-FFF2-40B4-BE49-F238E27FC236}">
                    <a16:creationId xmlns:a16="http://schemas.microsoft.com/office/drawing/2014/main" id="{A1DAF0B8-9104-CA08-ECC4-9DDFACC37DAA}"/>
                  </a:ext>
                </a:extLst>
              </p:cNvPr>
              <p:cNvGrpSpPr>
                <a:grpSpLocks/>
              </p:cNvGrpSpPr>
              <p:nvPr/>
            </p:nvGrpSpPr>
            <p:grpSpPr bwMode="auto">
              <a:xfrm>
                <a:off x="4581" y="3370"/>
                <a:ext cx="1020" cy="310"/>
                <a:chOff x="3560" y="2516"/>
                <a:chExt cx="1020" cy="310"/>
              </a:xfrm>
            </p:grpSpPr>
            <p:sp>
              <p:nvSpPr>
                <p:cNvPr id="56489" name="Rectangle 212">
                  <a:extLst>
                    <a:ext uri="{FF2B5EF4-FFF2-40B4-BE49-F238E27FC236}">
                      <a16:creationId xmlns:a16="http://schemas.microsoft.com/office/drawing/2014/main" id="{61A40A08-CE3F-F2D2-2EA7-39252D9AB398}"/>
                    </a:ext>
                  </a:extLst>
                </p:cNvPr>
                <p:cNvSpPr>
                  <a:spLocks noChangeArrowheads="1"/>
                </p:cNvSpPr>
                <p:nvPr/>
              </p:nvSpPr>
              <p:spPr bwMode="auto">
                <a:xfrm>
                  <a:off x="3560" y="2539"/>
                  <a:ext cx="49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rgbClr val="CC0099"/>
                      </a:solidFill>
                      <a:latin typeface="Times New Roman" panose="02020603050405020304" pitchFamily="18" charset="0"/>
                      <a:cs typeface="Times New Roman" panose="02020603050405020304" pitchFamily="18" charset="0"/>
                    </a:rPr>
                    <a:t> ×</a:t>
                  </a:r>
                  <a:endParaRPr lang="en-US" altLang="zh-CN">
                    <a:solidFill>
                      <a:srgbClr val="CC0099"/>
                    </a:solidFill>
                    <a:latin typeface="Arial" panose="020B0604020202020204" pitchFamily="34" charset="0"/>
                  </a:endParaRPr>
                </a:p>
              </p:txBody>
            </p:sp>
            <p:sp>
              <p:nvSpPr>
                <p:cNvPr id="56490" name="Rectangle 213">
                  <a:extLst>
                    <a:ext uri="{FF2B5EF4-FFF2-40B4-BE49-F238E27FC236}">
                      <a16:creationId xmlns:a16="http://schemas.microsoft.com/office/drawing/2014/main" id="{AFA6B7A9-35C6-A5B5-0D8D-587676388018}"/>
                    </a:ext>
                  </a:extLst>
                </p:cNvPr>
                <p:cNvSpPr>
                  <a:spLocks noChangeArrowheads="1"/>
                </p:cNvSpPr>
                <p:nvPr/>
              </p:nvSpPr>
              <p:spPr bwMode="auto">
                <a:xfrm>
                  <a:off x="4082" y="2516"/>
                  <a:ext cx="49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rgbClr val="CC0099"/>
                      </a:solidFill>
                      <a:latin typeface="Times New Roman" panose="02020603050405020304" pitchFamily="18" charset="0"/>
                      <a:cs typeface="Times New Roman" panose="02020603050405020304" pitchFamily="18" charset="0"/>
                    </a:rPr>
                    <a:t>0</a:t>
                  </a:r>
                  <a:endParaRPr lang="en-US" altLang="zh-CN">
                    <a:solidFill>
                      <a:srgbClr val="CC0099"/>
                    </a:solidFill>
                    <a:latin typeface="Arial" panose="020B0604020202020204" pitchFamily="34" charset="0"/>
                  </a:endParaRPr>
                </a:p>
              </p:txBody>
            </p:sp>
          </p:grpSp>
          <p:grpSp>
            <p:nvGrpSpPr>
              <p:cNvPr id="56464" name="Group 214">
                <a:extLst>
                  <a:ext uri="{FF2B5EF4-FFF2-40B4-BE49-F238E27FC236}">
                    <a16:creationId xmlns:a16="http://schemas.microsoft.com/office/drawing/2014/main" id="{5B276878-7D5D-0AE2-B9EA-D0602F70A080}"/>
                  </a:ext>
                </a:extLst>
              </p:cNvPr>
              <p:cNvGrpSpPr>
                <a:grpSpLocks/>
              </p:cNvGrpSpPr>
              <p:nvPr/>
            </p:nvGrpSpPr>
            <p:grpSpPr bwMode="auto">
              <a:xfrm>
                <a:off x="226" y="3680"/>
                <a:ext cx="1611" cy="287"/>
                <a:chOff x="226" y="2364"/>
                <a:chExt cx="1611" cy="287"/>
              </a:xfrm>
            </p:grpSpPr>
            <p:sp>
              <p:nvSpPr>
                <p:cNvPr id="56486" name="Rectangle 215">
                  <a:extLst>
                    <a:ext uri="{FF2B5EF4-FFF2-40B4-BE49-F238E27FC236}">
                      <a16:creationId xmlns:a16="http://schemas.microsoft.com/office/drawing/2014/main" id="{5F4E2D07-E864-8CC4-AA8D-B04DC21BEE28}"/>
                    </a:ext>
                  </a:extLst>
                </p:cNvPr>
                <p:cNvSpPr>
                  <a:spLocks noChangeArrowheads="1"/>
                </p:cNvSpPr>
                <p:nvPr/>
              </p:nvSpPr>
              <p:spPr bwMode="auto">
                <a:xfrm>
                  <a:off x="226" y="2364"/>
                  <a:ext cx="52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chemeClr val="tx2"/>
                      </a:solidFill>
                      <a:latin typeface="Times New Roman" panose="02020603050405020304" pitchFamily="18" charset="0"/>
                      <a:cs typeface="Times New Roman" panose="02020603050405020304" pitchFamily="18" charset="0"/>
                    </a:rPr>
                    <a:t>1</a:t>
                  </a:r>
                  <a:endParaRPr lang="en-US" altLang="zh-CN">
                    <a:solidFill>
                      <a:schemeClr val="tx2"/>
                    </a:solidFill>
                    <a:latin typeface="Arial" panose="020B0604020202020204" pitchFamily="34" charset="0"/>
                  </a:endParaRPr>
                </a:p>
              </p:txBody>
            </p:sp>
            <p:sp>
              <p:nvSpPr>
                <p:cNvPr id="56487" name="Rectangle 216">
                  <a:extLst>
                    <a:ext uri="{FF2B5EF4-FFF2-40B4-BE49-F238E27FC236}">
                      <a16:creationId xmlns:a16="http://schemas.microsoft.com/office/drawing/2014/main" id="{F6E22D69-7292-C8E7-E253-44848E2B3FD0}"/>
                    </a:ext>
                  </a:extLst>
                </p:cNvPr>
                <p:cNvSpPr>
                  <a:spLocks noChangeArrowheads="1"/>
                </p:cNvSpPr>
                <p:nvPr/>
              </p:nvSpPr>
              <p:spPr bwMode="auto">
                <a:xfrm>
                  <a:off x="725" y="2364"/>
                  <a:ext cx="56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rgbClr val="CC0099"/>
                      </a:solidFill>
                      <a:latin typeface="Times New Roman" panose="02020603050405020304" pitchFamily="18" charset="0"/>
                      <a:cs typeface="Times New Roman" panose="02020603050405020304" pitchFamily="18" charset="0"/>
                    </a:rPr>
                    <a:t>1</a:t>
                  </a:r>
                  <a:endParaRPr lang="en-US" altLang="zh-CN">
                    <a:solidFill>
                      <a:srgbClr val="CC0099"/>
                    </a:solidFill>
                    <a:latin typeface="Arial" panose="020B0604020202020204" pitchFamily="34" charset="0"/>
                  </a:endParaRPr>
                </a:p>
              </p:txBody>
            </p:sp>
            <p:sp>
              <p:nvSpPr>
                <p:cNvPr id="56488" name="Rectangle 217">
                  <a:extLst>
                    <a:ext uri="{FF2B5EF4-FFF2-40B4-BE49-F238E27FC236}">
                      <a16:creationId xmlns:a16="http://schemas.microsoft.com/office/drawing/2014/main" id="{55FA4666-5EE6-B7FE-7275-B7A3ADC69517}"/>
                    </a:ext>
                  </a:extLst>
                </p:cNvPr>
                <p:cNvSpPr>
                  <a:spLocks noChangeArrowheads="1"/>
                </p:cNvSpPr>
                <p:nvPr/>
              </p:nvSpPr>
              <p:spPr bwMode="auto">
                <a:xfrm>
                  <a:off x="1270" y="2364"/>
                  <a:ext cx="56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chemeClr val="tx2"/>
                      </a:solidFill>
                      <a:latin typeface="Times New Roman" panose="02020603050405020304" pitchFamily="18" charset="0"/>
                      <a:cs typeface="Times New Roman" panose="02020603050405020304" pitchFamily="18" charset="0"/>
                    </a:rPr>
                    <a:t>0</a:t>
                  </a:r>
                  <a:endParaRPr lang="en-US" altLang="zh-CN">
                    <a:solidFill>
                      <a:schemeClr val="tx2"/>
                    </a:solidFill>
                    <a:latin typeface="Arial" panose="020B0604020202020204" pitchFamily="34" charset="0"/>
                  </a:endParaRPr>
                </a:p>
              </p:txBody>
            </p:sp>
          </p:grpSp>
          <p:grpSp>
            <p:nvGrpSpPr>
              <p:cNvPr id="56465" name="Group 218">
                <a:extLst>
                  <a:ext uri="{FF2B5EF4-FFF2-40B4-BE49-F238E27FC236}">
                    <a16:creationId xmlns:a16="http://schemas.microsoft.com/office/drawing/2014/main" id="{E27130B5-674D-A258-EA92-01F78D7F7E5B}"/>
                  </a:ext>
                </a:extLst>
              </p:cNvPr>
              <p:cNvGrpSpPr>
                <a:grpSpLocks/>
              </p:cNvGrpSpPr>
              <p:nvPr/>
            </p:nvGrpSpPr>
            <p:grpSpPr bwMode="auto">
              <a:xfrm>
                <a:off x="1881" y="3687"/>
                <a:ext cx="1611" cy="287"/>
                <a:chOff x="226" y="2364"/>
                <a:chExt cx="1611" cy="287"/>
              </a:xfrm>
            </p:grpSpPr>
            <p:sp>
              <p:nvSpPr>
                <p:cNvPr id="56483" name="Rectangle 219">
                  <a:extLst>
                    <a:ext uri="{FF2B5EF4-FFF2-40B4-BE49-F238E27FC236}">
                      <a16:creationId xmlns:a16="http://schemas.microsoft.com/office/drawing/2014/main" id="{81DADF75-441F-1118-F8F7-2225E8F81755}"/>
                    </a:ext>
                  </a:extLst>
                </p:cNvPr>
                <p:cNvSpPr>
                  <a:spLocks noChangeArrowheads="1"/>
                </p:cNvSpPr>
                <p:nvPr/>
              </p:nvSpPr>
              <p:spPr bwMode="auto">
                <a:xfrm>
                  <a:off x="226" y="2364"/>
                  <a:ext cx="52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chemeClr val="tx2"/>
                      </a:solidFill>
                      <a:latin typeface="Times New Roman" panose="02020603050405020304" pitchFamily="18" charset="0"/>
                      <a:cs typeface="Times New Roman" panose="02020603050405020304" pitchFamily="18" charset="0"/>
                    </a:rPr>
                    <a:t>0</a:t>
                  </a:r>
                  <a:endParaRPr lang="en-US" altLang="zh-CN">
                    <a:solidFill>
                      <a:schemeClr val="tx2"/>
                    </a:solidFill>
                    <a:latin typeface="Arial" panose="020B0604020202020204" pitchFamily="34" charset="0"/>
                  </a:endParaRPr>
                </a:p>
              </p:txBody>
            </p:sp>
            <p:sp>
              <p:nvSpPr>
                <p:cNvPr id="56484" name="Rectangle 220">
                  <a:extLst>
                    <a:ext uri="{FF2B5EF4-FFF2-40B4-BE49-F238E27FC236}">
                      <a16:creationId xmlns:a16="http://schemas.microsoft.com/office/drawing/2014/main" id="{13EA8398-B651-ACED-8954-42D1CE5B0AF8}"/>
                    </a:ext>
                  </a:extLst>
                </p:cNvPr>
                <p:cNvSpPr>
                  <a:spLocks noChangeArrowheads="1"/>
                </p:cNvSpPr>
                <p:nvPr/>
              </p:nvSpPr>
              <p:spPr bwMode="auto">
                <a:xfrm>
                  <a:off x="725" y="2364"/>
                  <a:ext cx="56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rgbClr val="CC0099"/>
                      </a:solidFill>
                      <a:latin typeface="Times New Roman" panose="02020603050405020304" pitchFamily="18" charset="0"/>
                      <a:cs typeface="Times New Roman" panose="02020603050405020304" pitchFamily="18" charset="0"/>
                    </a:rPr>
                    <a:t>0</a:t>
                  </a:r>
                  <a:endParaRPr lang="en-US" altLang="zh-CN">
                    <a:solidFill>
                      <a:srgbClr val="CC0099"/>
                    </a:solidFill>
                    <a:latin typeface="Arial" panose="020B0604020202020204" pitchFamily="34" charset="0"/>
                  </a:endParaRPr>
                </a:p>
              </p:txBody>
            </p:sp>
            <p:sp>
              <p:nvSpPr>
                <p:cNvPr id="56485" name="Rectangle 221">
                  <a:extLst>
                    <a:ext uri="{FF2B5EF4-FFF2-40B4-BE49-F238E27FC236}">
                      <a16:creationId xmlns:a16="http://schemas.microsoft.com/office/drawing/2014/main" id="{BEA65253-22BD-20DF-3959-54B6E264EA32}"/>
                    </a:ext>
                  </a:extLst>
                </p:cNvPr>
                <p:cNvSpPr>
                  <a:spLocks noChangeArrowheads="1"/>
                </p:cNvSpPr>
                <p:nvPr/>
              </p:nvSpPr>
              <p:spPr bwMode="auto">
                <a:xfrm>
                  <a:off x="1270" y="2364"/>
                  <a:ext cx="56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chemeClr val="tx2"/>
                      </a:solidFill>
                      <a:latin typeface="Times New Roman" panose="02020603050405020304" pitchFamily="18" charset="0"/>
                      <a:cs typeface="Times New Roman" panose="02020603050405020304" pitchFamily="18" charset="0"/>
                    </a:rPr>
                    <a:t>1</a:t>
                  </a:r>
                  <a:endParaRPr lang="en-US" altLang="zh-CN">
                    <a:solidFill>
                      <a:schemeClr val="tx2"/>
                    </a:solidFill>
                    <a:latin typeface="Arial" panose="020B0604020202020204" pitchFamily="34" charset="0"/>
                  </a:endParaRPr>
                </a:p>
              </p:txBody>
            </p:sp>
          </p:grpSp>
          <p:grpSp>
            <p:nvGrpSpPr>
              <p:cNvPr id="56466" name="Group 222">
                <a:extLst>
                  <a:ext uri="{FF2B5EF4-FFF2-40B4-BE49-F238E27FC236}">
                    <a16:creationId xmlns:a16="http://schemas.microsoft.com/office/drawing/2014/main" id="{392C5A07-5720-6F80-BFBC-0D061EA3DA16}"/>
                  </a:ext>
                </a:extLst>
              </p:cNvPr>
              <p:cNvGrpSpPr>
                <a:grpSpLocks/>
              </p:cNvGrpSpPr>
              <p:nvPr/>
            </p:nvGrpSpPr>
            <p:grpSpPr bwMode="auto">
              <a:xfrm>
                <a:off x="3538" y="3687"/>
                <a:ext cx="1020" cy="287"/>
                <a:chOff x="4581" y="3113"/>
                <a:chExt cx="1020" cy="287"/>
              </a:xfrm>
            </p:grpSpPr>
            <p:sp>
              <p:nvSpPr>
                <p:cNvPr id="56481" name="Rectangle 223">
                  <a:extLst>
                    <a:ext uri="{FF2B5EF4-FFF2-40B4-BE49-F238E27FC236}">
                      <a16:creationId xmlns:a16="http://schemas.microsoft.com/office/drawing/2014/main" id="{4884EE54-D145-AB80-A643-23F4C1265528}"/>
                    </a:ext>
                  </a:extLst>
                </p:cNvPr>
                <p:cNvSpPr>
                  <a:spLocks noChangeArrowheads="1"/>
                </p:cNvSpPr>
                <p:nvPr/>
              </p:nvSpPr>
              <p:spPr bwMode="auto">
                <a:xfrm>
                  <a:off x="4581" y="3113"/>
                  <a:ext cx="49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chemeClr val="tx2"/>
                      </a:solidFill>
                      <a:latin typeface="Times New Roman" panose="02020603050405020304" pitchFamily="18" charset="0"/>
                      <a:cs typeface="Times New Roman" panose="02020603050405020304" pitchFamily="18" charset="0"/>
                    </a:rPr>
                    <a:t>×</a:t>
                  </a:r>
                  <a:endParaRPr lang="en-US" altLang="zh-CN" sz="2000">
                    <a:solidFill>
                      <a:schemeClr val="tx2"/>
                    </a:solidFill>
                    <a:latin typeface="Arial" panose="020B0604020202020204" pitchFamily="34" charset="0"/>
                  </a:endParaRPr>
                </a:p>
              </p:txBody>
            </p:sp>
            <p:sp>
              <p:nvSpPr>
                <p:cNvPr id="56482" name="Rectangle 224">
                  <a:extLst>
                    <a:ext uri="{FF2B5EF4-FFF2-40B4-BE49-F238E27FC236}">
                      <a16:creationId xmlns:a16="http://schemas.microsoft.com/office/drawing/2014/main" id="{2CCF090C-9DE4-EAFB-8C4A-710616F5EC43}"/>
                    </a:ext>
                  </a:extLst>
                </p:cNvPr>
                <p:cNvSpPr>
                  <a:spLocks noChangeArrowheads="1"/>
                </p:cNvSpPr>
                <p:nvPr/>
              </p:nvSpPr>
              <p:spPr bwMode="auto">
                <a:xfrm>
                  <a:off x="5103" y="3113"/>
                  <a:ext cx="49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chemeClr val="tx2"/>
                      </a:solidFill>
                      <a:latin typeface="Times New Roman" panose="02020603050405020304" pitchFamily="18" charset="0"/>
                      <a:cs typeface="Times New Roman" panose="02020603050405020304" pitchFamily="18" charset="0"/>
                    </a:rPr>
                    <a:t>1</a:t>
                  </a:r>
                  <a:endParaRPr lang="en-US" altLang="zh-CN">
                    <a:solidFill>
                      <a:schemeClr val="tx2"/>
                    </a:solidFill>
                    <a:latin typeface="Arial" panose="020B0604020202020204" pitchFamily="34" charset="0"/>
                  </a:endParaRPr>
                </a:p>
              </p:txBody>
            </p:sp>
          </p:grpSp>
          <p:grpSp>
            <p:nvGrpSpPr>
              <p:cNvPr id="56467" name="Group 225">
                <a:extLst>
                  <a:ext uri="{FF2B5EF4-FFF2-40B4-BE49-F238E27FC236}">
                    <a16:creationId xmlns:a16="http://schemas.microsoft.com/office/drawing/2014/main" id="{59B54A23-EB45-106B-8A30-B1D5898ECDB7}"/>
                  </a:ext>
                </a:extLst>
              </p:cNvPr>
              <p:cNvGrpSpPr>
                <a:grpSpLocks/>
              </p:cNvGrpSpPr>
              <p:nvPr/>
            </p:nvGrpSpPr>
            <p:grpSpPr bwMode="auto">
              <a:xfrm>
                <a:off x="4581" y="3687"/>
                <a:ext cx="1020" cy="287"/>
                <a:chOff x="4581" y="3113"/>
                <a:chExt cx="1020" cy="287"/>
              </a:xfrm>
            </p:grpSpPr>
            <p:sp>
              <p:nvSpPr>
                <p:cNvPr id="56479" name="Rectangle 226">
                  <a:extLst>
                    <a:ext uri="{FF2B5EF4-FFF2-40B4-BE49-F238E27FC236}">
                      <a16:creationId xmlns:a16="http://schemas.microsoft.com/office/drawing/2014/main" id="{DAFC4709-5CE9-4883-2393-89FB5910270E}"/>
                    </a:ext>
                  </a:extLst>
                </p:cNvPr>
                <p:cNvSpPr>
                  <a:spLocks noChangeArrowheads="1"/>
                </p:cNvSpPr>
                <p:nvPr/>
              </p:nvSpPr>
              <p:spPr bwMode="auto">
                <a:xfrm>
                  <a:off x="4581" y="3113"/>
                  <a:ext cx="49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rgbClr val="CC0099"/>
                      </a:solidFill>
                      <a:latin typeface="Times New Roman" panose="02020603050405020304" pitchFamily="18" charset="0"/>
                      <a:cs typeface="Times New Roman" panose="02020603050405020304" pitchFamily="18" charset="0"/>
                    </a:rPr>
                    <a:t>×</a:t>
                  </a:r>
                  <a:endParaRPr lang="en-US" altLang="zh-CN">
                    <a:solidFill>
                      <a:srgbClr val="CC0099"/>
                    </a:solidFill>
                    <a:latin typeface="Arial" panose="020B0604020202020204" pitchFamily="34" charset="0"/>
                  </a:endParaRPr>
                </a:p>
              </p:txBody>
            </p:sp>
            <p:sp>
              <p:nvSpPr>
                <p:cNvPr id="56480" name="Rectangle 227">
                  <a:extLst>
                    <a:ext uri="{FF2B5EF4-FFF2-40B4-BE49-F238E27FC236}">
                      <a16:creationId xmlns:a16="http://schemas.microsoft.com/office/drawing/2014/main" id="{B700CC6E-EAD9-AD60-4F15-5EBFFC537D9A}"/>
                    </a:ext>
                  </a:extLst>
                </p:cNvPr>
                <p:cNvSpPr>
                  <a:spLocks noChangeArrowheads="1"/>
                </p:cNvSpPr>
                <p:nvPr/>
              </p:nvSpPr>
              <p:spPr bwMode="auto">
                <a:xfrm>
                  <a:off x="5103" y="3113"/>
                  <a:ext cx="49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rgbClr val="CC0099"/>
                      </a:solidFill>
                      <a:latin typeface="Times New Roman" panose="02020603050405020304" pitchFamily="18" charset="0"/>
                      <a:cs typeface="Times New Roman" panose="02020603050405020304" pitchFamily="18" charset="0"/>
                    </a:rPr>
                    <a:t>1</a:t>
                  </a:r>
                  <a:endParaRPr lang="en-US" altLang="zh-CN">
                    <a:solidFill>
                      <a:srgbClr val="CC0099"/>
                    </a:solidFill>
                    <a:latin typeface="Arial" panose="020B0604020202020204" pitchFamily="34" charset="0"/>
                  </a:endParaRPr>
                </a:p>
              </p:txBody>
            </p:sp>
          </p:grpSp>
          <p:grpSp>
            <p:nvGrpSpPr>
              <p:cNvPr id="56468" name="Group 228">
                <a:extLst>
                  <a:ext uri="{FF2B5EF4-FFF2-40B4-BE49-F238E27FC236}">
                    <a16:creationId xmlns:a16="http://schemas.microsoft.com/office/drawing/2014/main" id="{D77F3DCA-E43B-4F9C-6E6B-B92DCA47BDAC}"/>
                  </a:ext>
                </a:extLst>
              </p:cNvPr>
              <p:cNvGrpSpPr>
                <a:grpSpLocks/>
              </p:cNvGrpSpPr>
              <p:nvPr/>
            </p:nvGrpSpPr>
            <p:grpSpPr bwMode="auto">
              <a:xfrm>
                <a:off x="226" y="3960"/>
                <a:ext cx="1611" cy="287"/>
                <a:chOff x="226" y="2364"/>
                <a:chExt cx="1611" cy="287"/>
              </a:xfrm>
            </p:grpSpPr>
            <p:sp>
              <p:nvSpPr>
                <p:cNvPr id="56476" name="Rectangle 229">
                  <a:extLst>
                    <a:ext uri="{FF2B5EF4-FFF2-40B4-BE49-F238E27FC236}">
                      <a16:creationId xmlns:a16="http://schemas.microsoft.com/office/drawing/2014/main" id="{8CB71FA3-F289-713F-83A1-E03EE6D2CE67}"/>
                    </a:ext>
                  </a:extLst>
                </p:cNvPr>
                <p:cNvSpPr>
                  <a:spLocks noChangeArrowheads="1"/>
                </p:cNvSpPr>
                <p:nvPr/>
              </p:nvSpPr>
              <p:spPr bwMode="auto">
                <a:xfrm>
                  <a:off x="226" y="2364"/>
                  <a:ext cx="52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chemeClr val="tx2"/>
                      </a:solidFill>
                      <a:latin typeface="Times New Roman" panose="02020603050405020304" pitchFamily="18" charset="0"/>
                      <a:cs typeface="Times New Roman" panose="02020603050405020304" pitchFamily="18" charset="0"/>
                    </a:rPr>
                    <a:t>1</a:t>
                  </a:r>
                  <a:endParaRPr lang="en-US" altLang="zh-CN">
                    <a:solidFill>
                      <a:schemeClr val="tx2"/>
                    </a:solidFill>
                    <a:latin typeface="Arial" panose="020B0604020202020204" pitchFamily="34" charset="0"/>
                  </a:endParaRPr>
                </a:p>
              </p:txBody>
            </p:sp>
            <p:sp>
              <p:nvSpPr>
                <p:cNvPr id="56477" name="Rectangle 230">
                  <a:extLst>
                    <a:ext uri="{FF2B5EF4-FFF2-40B4-BE49-F238E27FC236}">
                      <a16:creationId xmlns:a16="http://schemas.microsoft.com/office/drawing/2014/main" id="{EDE465BB-6DB2-75EE-F717-0EC96BFA0B0D}"/>
                    </a:ext>
                  </a:extLst>
                </p:cNvPr>
                <p:cNvSpPr>
                  <a:spLocks noChangeArrowheads="1"/>
                </p:cNvSpPr>
                <p:nvPr/>
              </p:nvSpPr>
              <p:spPr bwMode="auto">
                <a:xfrm>
                  <a:off x="725" y="2364"/>
                  <a:ext cx="56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rgbClr val="CC0099"/>
                      </a:solidFill>
                      <a:latin typeface="Times New Roman" panose="02020603050405020304" pitchFamily="18" charset="0"/>
                      <a:cs typeface="Times New Roman" panose="02020603050405020304" pitchFamily="18" charset="0"/>
                    </a:rPr>
                    <a:t>1</a:t>
                  </a:r>
                  <a:endParaRPr lang="en-US" altLang="zh-CN">
                    <a:solidFill>
                      <a:srgbClr val="CC0099"/>
                    </a:solidFill>
                    <a:latin typeface="Arial" panose="020B0604020202020204" pitchFamily="34" charset="0"/>
                  </a:endParaRPr>
                </a:p>
              </p:txBody>
            </p:sp>
            <p:sp>
              <p:nvSpPr>
                <p:cNvPr id="56478" name="Rectangle 231">
                  <a:extLst>
                    <a:ext uri="{FF2B5EF4-FFF2-40B4-BE49-F238E27FC236}">
                      <a16:creationId xmlns:a16="http://schemas.microsoft.com/office/drawing/2014/main" id="{33106641-42ED-B130-44D7-F631D8159F18}"/>
                    </a:ext>
                  </a:extLst>
                </p:cNvPr>
                <p:cNvSpPr>
                  <a:spLocks noChangeArrowheads="1"/>
                </p:cNvSpPr>
                <p:nvPr/>
              </p:nvSpPr>
              <p:spPr bwMode="auto">
                <a:xfrm>
                  <a:off x="1270" y="2364"/>
                  <a:ext cx="56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chemeClr val="tx2"/>
                      </a:solidFill>
                      <a:latin typeface="Times New Roman" panose="02020603050405020304" pitchFamily="18" charset="0"/>
                      <a:cs typeface="Times New Roman" panose="02020603050405020304" pitchFamily="18" charset="0"/>
                    </a:rPr>
                    <a:t>1</a:t>
                  </a:r>
                  <a:endParaRPr lang="en-US" altLang="zh-CN">
                    <a:solidFill>
                      <a:schemeClr val="tx2"/>
                    </a:solidFill>
                    <a:latin typeface="Arial" panose="020B0604020202020204" pitchFamily="34" charset="0"/>
                  </a:endParaRPr>
                </a:p>
              </p:txBody>
            </p:sp>
          </p:grpSp>
          <p:grpSp>
            <p:nvGrpSpPr>
              <p:cNvPr id="56469" name="Group 232">
                <a:extLst>
                  <a:ext uri="{FF2B5EF4-FFF2-40B4-BE49-F238E27FC236}">
                    <a16:creationId xmlns:a16="http://schemas.microsoft.com/office/drawing/2014/main" id="{5B004A0F-EC6B-764A-0474-61B5C17D30DC}"/>
                  </a:ext>
                </a:extLst>
              </p:cNvPr>
              <p:cNvGrpSpPr>
                <a:grpSpLocks/>
              </p:cNvGrpSpPr>
              <p:nvPr/>
            </p:nvGrpSpPr>
            <p:grpSpPr bwMode="auto">
              <a:xfrm>
                <a:off x="1881" y="3952"/>
                <a:ext cx="1611" cy="287"/>
                <a:chOff x="226" y="2364"/>
                <a:chExt cx="1611" cy="287"/>
              </a:xfrm>
            </p:grpSpPr>
            <p:sp>
              <p:nvSpPr>
                <p:cNvPr id="56473" name="Rectangle 233">
                  <a:extLst>
                    <a:ext uri="{FF2B5EF4-FFF2-40B4-BE49-F238E27FC236}">
                      <a16:creationId xmlns:a16="http://schemas.microsoft.com/office/drawing/2014/main" id="{80DE060F-9FB6-13E1-D46A-B99FAD99DF14}"/>
                    </a:ext>
                  </a:extLst>
                </p:cNvPr>
                <p:cNvSpPr>
                  <a:spLocks noChangeArrowheads="1"/>
                </p:cNvSpPr>
                <p:nvPr/>
              </p:nvSpPr>
              <p:spPr bwMode="auto">
                <a:xfrm>
                  <a:off x="226" y="2364"/>
                  <a:ext cx="52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chemeClr val="tx2"/>
                      </a:solidFill>
                      <a:latin typeface="Times New Roman" panose="02020603050405020304" pitchFamily="18" charset="0"/>
                      <a:cs typeface="Times New Roman" panose="02020603050405020304" pitchFamily="18" charset="0"/>
                    </a:rPr>
                    <a:t>1</a:t>
                  </a:r>
                  <a:endParaRPr lang="en-US" altLang="zh-CN">
                    <a:solidFill>
                      <a:schemeClr val="tx2"/>
                    </a:solidFill>
                    <a:latin typeface="Arial" panose="020B0604020202020204" pitchFamily="34" charset="0"/>
                  </a:endParaRPr>
                </a:p>
              </p:txBody>
            </p:sp>
            <p:sp>
              <p:nvSpPr>
                <p:cNvPr id="56474" name="Rectangle 234">
                  <a:extLst>
                    <a:ext uri="{FF2B5EF4-FFF2-40B4-BE49-F238E27FC236}">
                      <a16:creationId xmlns:a16="http://schemas.microsoft.com/office/drawing/2014/main" id="{4BF21BAD-18B0-0EAD-777B-A1852788B232}"/>
                    </a:ext>
                  </a:extLst>
                </p:cNvPr>
                <p:cNvSpPr>
                  <a:spLocks noChangeArrowheads="1"/>
                </p:cNvSpPr>
                <p:nvPr/>
              </p:nvSpPr>
              <p:spPr bwMode="auto">
                <a:xfrm>
                  <a:off x="725" y="2364"/>
                  <a:ext cx="56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rgbClr val="CC0099"/>
                      </a:solidFill>
                      <a:latin typeface="Times New Roman" panose="02020603050405020304" pitchFamily="18" charset="0"/>
                      <a:cs typeface="Times New Roman" panose="02020603050405020304" pitchFamily="18" charset="0"/>
                    </a:rPr>
                    <a:t>1</a:t>
                  </a:r>
                  <a:endParaRPr lang="en-US" altLang="zh-CN">
                    <a:solidFill>
                      <a:srgbClr val="CC0099"/>
                    </a:solidFill>
                    <a:latin typeface="Arial" panose="020B0604020202020204" pitchFamily="34" charset="0"/>
                  </a:endParaRPr>
                </a:p>
              </p:txBody>
            </p:sp>
            <p:sp>
              <p:nvSpPr>
                <p:cNvPr id="56475" name="Rectangle 235">
                  <a:extLst>
                    <a:ext uri="{FF2B5EF4-FFF2-40B4-BE49-F238E27FC236}">
                      <a16:creationId xmlns:a16="http://schemas.microsoft.com/office/drawing/2014/main" id="{369FE214-DAC5-23E7-B6A9-339B198E7326}"/>
                    </a:ext>
                  </a:extLst>
                </p:cNvPr>
                <p:cNvSpPr>
                  <a:spLocks noChangeArrowheads="1"/>
                </p:cNvSpPr>
                <p:nvPr/>
              </p:nvSpPr>
              <p:spPr bwMode="auto">
                <a:xfrm>
                  <a:off x="1270" y="2364"/>
                  <a:ext cx="56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chemeClr val="tx2"/>
                      </a:solidFill>
                      <a:latin typeface="Times New Roman" panose="02020603050405020304" pitchFamily="18" charset="0"/>
                      <a:cs typeface="Times New Roman" panose="02020603050405020304" pitchFamily="18" charset="0"/>
                    </a:rPr>
                    <a:t>0</a:t>
                  </a:r>
                  <a:endParaRPr lang="en-US" altLang="zh-CN">
                    <a:solidFill>
                      <a:schemeClr val="tx2"/>
                    </a:solidFill>
                    <a:latin typeface="Arial" panose="020B0604020202020204" pitchFamily="34" charset="0"/>
                  </a:endParaRPr>
                </a:p>
              </p:txBody>
            </p:sp>
          </p:grpSp>
          <p:grpSp>
            <p:nvGrpSpPr>
              <p:cNvPr id="56470" name="Group 236">
                <a:extLst>
                  <a:ext uri="{FF2B5EF4-FFF2-40B4-BE49-F238E27FC236}">
                    <a16:creationId xmlns:a16="http://schemas.microsoft.com/office/drawing/2014/main" id="{001AA717-DDCB-BAF2-AACD-48075CFFBCFF}"/>
                  </a:ext>
                </a:extLst>
              </p:cNvPr>
              <p:cNvGrpSpPr>
                <a:grpSpLocks/>
              </p:cNvGrpSpPr>
              <p:nvPr/>
            </p:nvGrpSpPr>
            <p:grpSpPr bwMode="auto">
              <a:xfrm>
                <a:off x="4605" y="3950"/>
                <a:ext cx="997" cy="302"/>
                <a:chOff x="3560" y="3982"/>
                <a:chExt cx="997" cy="302"/>
              </a:xfrm>
            </p:grpSpPr>
            <p:sp>
              <p:nvSpPr>
                <p:cNvPr id="56471" name="Rectangle 237">
                  <a:extLst>
                    <a:ext uri="{FF2B5EF4-FFF2-40B4-BE49-F238E27FC236}">
                      <a16:creationId xmlns:a16="http://schemas.microsoft.com/office/drawing/2014/main" id="{C22AA759-AB77-E747-4180-7FDF509D7FA7}"/>
                    </a:ext>
                  </a:extLst>
                </p:cNvPr>
                <p:cNvSpPr>
                  <a:spLocks noChangeArrowheads="1"/>
                </p:cNvSpPr>
                <p:nvPr/>
              </p:nvSpPr>
              <p:spPr bwMode="auto">
                <a:xfrm>
                  <a:off x="3560" y="3982"/>
                  <a:ext cx="49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rgbClr val="CC0099"/>
                      </a:solidFill>
                      <a:latin typeface="Times New Roman" panose="02020603050405020304" pitchFamily="18" charset="0"/>
                      <a:cs typeface="Times New Roman" panose="02020603050405020304" pitchFamily="18" charset="0"/>
                    </a:rPr>
                    <a:t>×</a:t>
                  </a:r>
                  <a:endParaRPr lang="en-US" altLang="zh-CN">
                    <a:solidFill>
                      <a:srgbClr val="CC0099"/>
                    </a:solidFill>
                    <a:latin typeface="Arial" panose="020B0604020202020204" pitchFamily="34" charset="0"/>
                  </a:endParaRPr>
                </a:p>
              </p:txBody>
            </p:sp>
            <p:sp>
              <p:nvSpPr>
                <p:cNvPr id="56472" name="Rectangle 238">
                  <a:extLst>
                    <a:ext uri="{FF2B5EF4-FFF2-40B4-BE49-F238E27FC236}">
                      <a16:creationId xmlns:a16="http://schemas.microsoft.com/office/drawing/2014/main" id="{77CC6132-0671-E468-CB49-86081A2184F0}"/>
                    </a:ext>
                  </a:extLst>
                </p:cNvPr>
                <p:cNvSpPr>
                  <a:spLocks noChangeArrowheads="1"/>
                </p:cNvSpPr>
                <p:nvPr/>
              </p:nvSpPr>
              <p:spPr bwMode="auto">
                <a:xfrm>
                  <a:off x="4059" y="3997"/>
                  <a:ext cx="49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rgbClr val="CC0099"/>
                      </a:solidFill>
                      <a:latin typeface="Times New Roman" panose="02020603050405020304" pitchFamily="18" charset="0"/>
                      <a:cs typeface="Times New Roman" panose="02020603050405020304" pitchFamily="18" charset="0"/>
                    </a:rPr>
                    <a:t>0</a:t>
                  </a:r>
                  <a:endParaRPr lang="en-US" altLang="zh-CN">
                    <a:solidFill>
                      <a:srgbClr val="CC0099"/>
                    </a:solidFill>
                    <a:latin typeface="Arial" panose="020B0604020202020204" pitchFamily="34" charset="0"/>
                  </a:endParaRPr>
                </a:p>
              </p:txBody>
            </p:sp>
          </p:grpSp>
        </p:gr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80939"/>
                                        </p:tgtEl>
                                        <p:attrNameLst>
                                          <p:attrName>style.visibility</p:attrName>
                                        </p:attrNameLst>
                                      </p:cBhvr>
                                      <p:to>
                                        <p:strVal val="visible"/>
                                      </p:to>
                                    </p:set>
                                    <p:animEffect transition="in" filter="strips(downRight)">
                                      <p:cBhvr>
                                        <p:cTn id="7" dur="500"/>
                                        <p:tgtEl>
                                          <p:spTgt spid="3809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381172"/>
                                        </p:tgtEl>
                                        <p:attrNameLst>
                                          <p:attrName>style.visibility</p:attrName>
                                        </p:attrNameLst>
                                      </p:cBhvr>
                                      <p:to>
                                        <p:strVal val="visible"/>
                                      </p:to>
                                    </p:set>
                                    <p:animEffect transition="in" filter="wipe(up)">
                                      <p:cBhvr>
                                        <p:cTn id="12" dur="500"/>
                                        <p:tgtEl>
                                          <p:spTgt spid="38117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380964"/>
                                        </p:tgtEl>
                                        <p:attrNameLst>
                                          <p:attrName>style.visibility</p:attrName>
                                        </p:attrNameLst>
                                      </p:cBhvr>
                                      <p:to>
                                        <p:strVal val="visible"/>
                                      </p:to>
                                    </p:set>
                                    <p:animEffect transition="in" filter="wipe(up)">
                                      <p:cBhvr>
                                        <p:cTn id="17" dur="500"/>
                                        <p:tgtEl>
                                          <p:spTgt spid="38096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381170"/>
                                        </p:tgtEl>
                                        <p:attrNameLst>
                                          <p:attrName>style.visibility</p:attrName>
                                        </p:attrNameLst>
                                      </p:cBhvr>
                                      <p:to>
                                        <p:strVal val="visible"/>
                                      </p:to>
                                    </p:set>
                                    <p:animEffect transition="in" filter="wipe(up)">
                                      <p:cBhvr>
                                        <p:cTn id="22" dur="500"/>
                                        <p:tgtEl>
                                          <p:spTgt spid="381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93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1963" name="Object 11">
            <a:extLst>
              <a:ext uri="{FF2B5EF4-FFF2-40B4-BE49-F238E27FC236}">
                <a16:creationId xmlns:a16="http://schemas.microsoft.com/office/drawing/2014/main" id="{5DB90F74-95A5-3656-44C7-F93CB329BDA3}"/>
              </a:ext>
            </a:extLst>
          </p:cNvPr>
          <p:cNvGraphicFramePr>
            <a:graphicFrameLocks noChangeAspect="1"/>
          </p:cNvGraphicFramePr>
          <p:nvPr/>
        </p:nvGraphicFramePr>
        <p:xfrm>
          <a:off x="3132138" y="2171700"/>
          <a:ext cx="2665412" cy="1857375"/>
        </p:xfrm>
        <a:graphic>
          <a:graphicData uri="http://schemas.openxmlformats.org/presentationml/2006/ole">
            <mc:AlternateContent xmlns:mc="http://schemas.openxmlformats.org/markup-compatibility/2006">
              <mc:Choice xmlns:v="urn:schemas-microsoft-com:vml" Requires="v">
                <p:oleObj name="图片" r:id="rId2" imgW="1877568" imgH="1164336" progId="Word.Picture.8">
                  <p:embed/>
                </p:oleObj>
              </mc:Choice>
              <mc:Fallback>
                <p:oleObj name="图片" r:id="rId2" imgW="1877568" imgH="1164336" progId="Word.Picture.8">
                  <p:embed/>
                  <p:pic>
                    <p:nvPicPr>
                      <p:cNvPr id="0" name="Object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2138" y="2171700"/>
                        <a:ext cx="2665412"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7347" name="Rectangle 200">
            <a:extLst>
              <a:ext uri="{FF2B5EF4-FFF2-40B4-BE49-F238E27FC236}">
                <a16:creationId xmlns:a16="http://schemas.microsoft.com/office/drawing/2014/main" id="{16CB3049-5856-081F-5ACB-70DD7F1D9C2A}"/>
              </a:ext>
            </a:extLst>
          </p:cNvPr>
          <p:cNvSpPr>
            <a:spLocks noChangeArrowheads="1"/>
          </p:cNvSpPr>
          <p:nvPr/>
        </p:nvSpPr>
        <p:spPr bwMode="auto">
          <a:xfrm>
            <a:off x="0" y="3300413"/>
            <a:ext cx="311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1000" b="0">
                <a:latin typeface="Times New Roman" panose="02020603050405020304" pitchFamily="18" charset="0"/>
                <a:cs typeface="Times New Roman" panose="02020603050405020304" pitchFamily="18" charset="0"/>
              </a:rPr>
              <a:t>    </a:t>
            </a:r>
            <a:endParaRPr lang="en-US" altLang="zh-CN" b="0">
              <a:latin typeface="Arial" panose="020B0604020202020204" pitchFamily="34" charset="0"/>
            </a:endParaRPr>
          </a:p>
        </p:txBody>
      </p:sp>
      <p:sp>
        <p:nvSpPr>
          <p:cNvPr id="57348" name="Rectangle 201">
            <a:extLst>
              <a:ext uri="{FF2B5EF4-FFF2-40B4-BE49-F238E27FC236}">
                <a16:creationId xmlns:a16="http://schemas.microsoft.com/office/drawing/2014/main" id="{3F409694-F0E4-1003-48E6-68B43B0373AD}"/>
              </a:ext>
            </a:extLst>
          </p:cNvPr>
          <p:cNvSpPr>
            <a:spLocks noChangeArrowheads="1"/>
          </p:cNvSpPr>
          <p:nvPr/>
        </p:nvSpPr>
        <p:spPr bwMode="auto">
          <a:xfrm>
            <a:off x="0" y="3744913"/>
            <a:ext cx="29210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1000" b="0">
                <a:latin typeface="Times New Roman" panose="02020603050405020304" pitchFamily="18" charset="0"/>
                <a:cs typeface="Times New Roman" panose="02020603050405020304" pitchFamily="18" charset="0"/>
              </a:rPr>
              <a:t>  </a:t>
            </a:r>
            <a:r>
              <a:rPr lang="en-US" altLang="zh-CN" sz="1100" b="0">
                <a:latin typeface="Tahoma" panose="020B0604030504040204" pitchFamily="34" charset="0"/>
              </a:rPr>
              <a:t> </a:t>
            </a:r>
            <a:endParaRPr lang="en-US" altLang="zh-CN" b="0">
              <a:latin typeface="Arial" panose="020B0604020202020204" pitchFamily="34" charset="0"/>
            </a:endParaRPr>
          </a:p>
        </p:txBody>
      </p:sp>
      <p:sp>
        <p:nvSpPr>
          <p:cNvPr id="382154" name="Rectangle 202">
            <a:extLst>
              <a:ext uri="{FF2B5EF4-FFF2-40B4-BE49-F238E27FC236}">
                <a16:creationId xmlns:a16="http://schemas.microsoft.com/office/drawing/2014/main" id="{456311B7-4542-B55D-86DF-3F7B7F1AD607}"/>
              </a:ext>
            </a:extLst>
          </p:cNvPr>
          <p:cNvSpPr>
            <a:spLocks noChangeArrowheads="1"/>
          </p:cNvSpPr>
          <p:nvPr/>
        </p:nvSpPr>
        <p:spPr bwMode="auto">
          <a:xfrm>
            <a:off x="755650" y="549275"/>
            <a:ext cx="2022475" cy="457200"/>
          </a:xfrm>
          <a:prstGeom prst="rect">
            <a:avLst/>
          </a:prstGeom>
          <a:noFill/>
          <a:ln>
            <a:noFill/>
          </a:ln>
          <a:effectLst/>
        </p:spPr>
        <p:txBody>
          <a:bodyPr wrap="none">
            <a:spAutoFit/>
          </a:bodyPr>
          <a:lstStyle/>
          <a:p>
            <a:pPr eaLnBrk="1" hangingPunct="1">
              <a:defRPr/>
            </a:pPr>
            <a:r>
              <a:rPr lang="zh-CN" altLang="en-US">
                <a:solidFill>
                  <a:srgbClr val="000066"/>
                </a:solidFill>
                <a:effectLst>
                  <a:outerShdw blurRad="38100" dist="38100" dir="2700000" algn="tl">
                    <a:srgbClr val="C0C0C0"/>
                  </a:outerShdw>
                </a:effectLst>
                <a:latin typeface="Tahoma" panose="020B0604030504040204" pitchFamily="34" charset="0"/>
                <a:ea typeface="楷体_GB2312" pitchFamily="49" charset="-122"/>
              </a:rPr>
              <a:t>卡诺图化简得</a:t>
            </a:r>
          </a:p>
        </p:txBody>
      </p:sp>
      <p:sp>
        <p:nvSpPr>
          <p:cNvPr id="382155" name="Rectangle 203">
            <a:extLst>
              <a:ext uri="{FF2B5EF4-FFF2-40B4-BE49-F238E27FC236}">
                <a16:creationId xmlns:a16="http://schemas.microsoft.com/office/drawing/2014/main" id="{B5CC6674-DE09-C036-FBFA-C64C46BB9E09}"/>
              </a:ext>
            </a:extLst>
          </p:cNvPr>
          <p:cNvSpPr>
            <a:spLocks noChangeArrowheads="1"/>
          </p:cNvSpPr>
          <p:nvPr/>
        </p:nvSpPr>
        <p:spPr bwMode="auto">
          <a:xfrm>
            <a:off x="1547813" y="2563813"/>
            <a:ext cx="1419225" cy="466725"/>
          </a:xfrm>
          <a:prstGeom prst="rect">
            <a:avLst/>
          </a:prstGeom>
          <a:noFill/>
          <a:ln w="9525">
            <a:solidFill>
              <a:srgbClr val="FF0066"/>
            </a:solidFill>
            <a:miter lim="800000"/>
            <a:headEnd/>
            <a:tailEnd/>
          </a:ln>
          <a:effectLst/>
        </p:spPr>
        <p:txBody>
          <a:bodyPr wrap="none">
            <a:spAutoFit/>
          </a:bodyPr>
          <a:lstStyle/>
          <a:p>
            <a:pPr eaLnBrk="1" hangingPunct="1">
              <a:defRPr/>
            </a:pPr>
            <a:r>
              <a:rPr lang="zh-CN" altLang="en-US">
                <a:solidFill>
                  <a:srgbClr val="000066"/>
                </a:solidFill>
                <a:effectLst>
                  <a:outerShdw blurRad="38100" dist="38100" dir="2700000" algn="tl">
                    <a:srgbClr val="C0C0C0"/>
                  </a:outerShdw>
                </a:effectLst>
                <a:latin typeface="Tahoma" panose="020B0604030504040204" pitchFamily="34" charset="0"/>
                <a:ea typeface="楷体_GB2312" pitchFamily="49" charset="-122"/>
              </a:rPr>
              <a:t>激励方程</a:t>
            </a:r>
          </a:p>
        </p:txBody>
      </p:sp>
      <p:grpSp>
        <p:nvGrpSpPr>
          <p:cNvPr id="382156" name="Group 204">
            <a:extLst>
              <a:ext uri="{FF2B5EF4-FFF2-40B4-BE49-F238E27FC236}">
                <a16:creationId xmlns:a16="http://schemas.microsoft.com/office/drawing/2014/main" id="{D2CCB637-AE8A-40A1-0345-0776255936C3}"/>
              </a:ext>
            </a:extLst>
          </p:cNvPr>
          <p:cNvGrpSpPr>
            <a:grpSpLocks/>
          </p:cNvGrpSpPr>
          <p:nvPr/>
        </p:nvGrpSpPr>
        <p:grpSpPr bwMode="auto">
          <a:xfrm>
            <a:off x="3492500" y="692150"/>
            <a:ext cx="2159000" cy="863600"/>
            <a:chOff x="3901" y="2364"/>
            <a:chExt cx="1360" cy="673"/>
          </a:xfrm>
        </p:grpSpPr>
        <p:graphicFrame>
          <p:nvGraphicFramePr>
            <p:cNvPr id="57359" name="Object 205">
              <a:extLst>
                <a:ext uri="{FF2B5EF4-FFF2-40B4-BE49-F238E27FC236}">
                  <a16:creationId xmlns:a16="http://schemas.microsoft.com/office/drawing/2014/main" id="{44257C39-7462-3D12-3F5A-0082D9E72D3E}"/>
                </a:ext>
              </a:extLst>
            </p:cNvPr>
            <p:cNvGraphicFramePr>
              <a:graphicFrameLocks noChangeAspect="1"/>
            </p:cNvGraphicFramePr>
            <p:nvPr/>
          </p:nvGraphicFramePr>
          <p:xfrm>
            <a:off x="3926" y="2682"/>
            <a:ext cx="1335" cy="355"/>
          </p:xfrm>
          <a:graphic>
            <a:graphicData uri="http://schemas.openxmlformats.org/presentationml/2006/ole">
              <mc:AlternateContent xmlns:mc="http://schemas.openxmlformats.org/markup-compatibility/2006">
                <mc:Choice xmlns:v="urn:schemas-microsoft-com:vml" Requires="v">
                  <p:oleObj name="公式" r:id="rId4" imgW="914400" imgH="342900" progId="Equation.3">
                    <p:embed/>
                  </p:oleObj>
                </mc:Choice>
                <mc:Fallback>
                  <p:oleObj name="公式" r:id="rId4" imgW="914400" imgH="342900" progId="Equation.3">
                    <p:embed/>
                    <p:pic>
                      <p:nvPicPr>
                        <p:cNvPr id="0" name="Object 20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6" y="2682"/>
                          <a:ext cx="1335"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2158" name="Rectangle 206">
              <a:extLst>
                <a:ext uri="{FF2B5EF4-FFF2-40B4-BE49-F238E27FC236}">
                  <a16:creationId xmlns:a16="http://schemas.microsoft.com/office/drawing/2014/main" id="{23A4F330-704F-870A-3032-2E1D7BAC8EA4}"/>
                </a:ext>
              </a:extLst>
            </p:cNvPr>
            <p:cNvSpPr>
              <a:spLocks noChangeArrowheads="1"/>
            </p:cNvSpPr>
            <p:nvPr/>
          </p:nvSpPr>
          <p:spPr bwMode="auto">
            <a:xfrm>
              <a:off x="3901" y="2364"/>
              <a:ext cx="894" cy="364"/>
            </a:xfrm>
            <a:prstGeom prst="rect">
              <a:avLst/>
            </a:prstGeom>
            <a:noFill/>
            <a:ln w="9525">
              <a:solidFill>
                <a:srgbClr val="FF0066"/>
              </a:solidFill>
              <a:miter lim="800000"/>
              <a:headEnd/>
              <a:tailEnd/>
            </a:ln>
            <a:effectLst/>
          </p:spPr>
          <p:txBody>
            <a:bodyPr wrap="none">
              <a:spAutoFit/>
            </a:bodyPr>
            <a:lstStyle/>
            <a:p>
              <a:pPr eaLnBrk="1" hangingPunct="1">
                <a:defRPr/>
              </a:pPr>
              <a:r>
                <a:rPr lang="zh-CN" altLang="en-US">
                  <a:solidFill>
                    <a:srgbClr val="000066"/>
                  </a:solidFill>
                  <a:effectLst>
                    <a:outerShdw blurRad="38100" dist="38100" dir="2700000" algn="tl">
                      <a:srgbClr val="C0C0C0"/>
                    </a:outerShdw>
                  </a:effectLst>
                  <a:latin typeface="Tahoma" panose="020B0604030504040204" pitchFamily="34" charset="0"/>
                  <a:ea typeface="楷体_GB2312" pitchFamily="49" charset="-122"/>
                </a:rPr>
                <a:t>输出方程</a:t>
              </a:r>
            </a:p>
          </p:txBody>
        </p:sp>
      </p:grpSp>
      <p:graphicFrame>
        <p:nvGraphicFramePr>
          <p:cNvPr id="382159" name="Object 207">
            <a:extLst>
              <a:ext uri="{FF2B5EF4-FFF2-40B4-BE49-F238E27FC236}">
                <a16:creationId xmlns:a16="http://schemas.microsoft.com/office/drawing/2014/main" id="{D890D075-AFCD-EEDC-6D2C-DE8436873C26}"/>
              </a:ext>
            </a:extLst>
          </p:cNvPr>
          <p:cNvGraphicFramePr>
            <a:graphicFrameLocks noChangeAspect="1"/>
          </p:cNvGraphicFramePr>
          <p:nvPr/>
        </p:nvGraphicFramePr>
        <p:xfrm>
          <a:off x="6157913" y="2171700"/>
          <a:ext cx="2663825" cy="1857375"/>
        </p:xfrm>
        <a:graphic>
          <a:graphicData uri="http://schemas.openxmlformats.org/presentationml/2006/ole">
            <mc:AlternateContent xmlns:mc="http://schemas.openxmlformats.org/markup-compatibility/2006">
              <mc:Choice xmlns:v="urn:schemas-microsoft-com:vml" Requires="v">
                <p:oleObj name="图片" r:id="rId6" imgW="1877568" imgH="1164336" progId="Word.Picture.8">
                  <p:embed/>
                </p:oleObj>
              </mc:Choice>
              <mc:Fallback>
                <p:oleObj name="图片" r:id="rId6" imgW="1877568" imgH="1164336" progId="Word.Picture.8">
                  <p:embed/>
                  <p:pic>
                    <p:nvPicPr>
                      <p:cNvPr id="0" name="Object 20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57913" y="2171700"/>
                        <a:ext cx="2663825"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2160" name="Object 208">
            <a:extLst>
              <a:ext uri="{FF2B5EF4-FFF2-40B4-BE49-F238E27FC236}">
                <a16:creationId xmlns:a16="http://schemas.microsoft.com/office/drawing/2014/main" id="{A8408047-6E9E-7E50-672E-4724EC64FDB9}"/>
              </a:ext>
            </a:extLst>
          </p:cNvPr>
          <p:cNvGraphicFramePr>
            <a:graphicFrameLocks noChangeAspect="1"/>
          </p:cNvGraphicFramePr>
          <p:nvPr/>
        </p:nvGraphicFramePr>
        <p:xfrm>
          <a:off x="5940425" y="404813"/>
          <a:ext cx="2808288" cy="1589087"/>
        </p:xfrm>
        <a:graphic>
          <a:graphicData uri="http://schemas.openxmlformats.org/presentationml/2006/ole">
            <mc:AlternateContent xmlns:mc="http://schemas.openxmlformats.org/markup-compatibility/2006">
              <mc:Choice xmlns:v="urn:schemas-microsoft-com:vml" Requires="v">
                <p:oleObj name="图片" r:id="rId8" imgW="1877568" imgH="1164336" progId="Word.Picture.8">
                  <p:embed/>
                </p:oleObj>
              </mc:Choice>
              <mc:Fallback>
                <p:oleObj name="图片" r:id="rId8" imgW="1877568" imgH="1164336" progId="Word.Picture.8">
                  <p:embed/>
                  <p:pic>
                    <p:nvPicPr>
                      <p:cNvPr id="0" name="Object 20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40425" y="404813"/>
                        <a:ext cx="2808288" cy="1589087"/>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2161" name="Object 209">
            <a:extLst>
              <a:ext uri="{FF2B5EF4-FFF2-40B4-BE49-F238E27FC236}">
                <a16:creationId xmlns:a16="http://schemas.microsoft.com/office/drawing/2014/main" id="{7E5F11AC-1791-CB59-FACA-FB319468440D}"/>
              </a:ext>
            </a:extLst>
          </p:cNvPr>
          <p:cNvGraphicFramePr>
            <a:graphicFrameLocks noChangeAspect="1"/>
          </p:cNvGraphicFramePr>
          <p:nvPr/>
        </p:nvGraphicFramePr>
        <p:xfrm>
          <a:off x="3167063" y="4543425"/>
          <a:ext cx="5653087" cy="1843088"/>
        </p:xfrm>
        <a:graphic>
          <a:graphicData uri="http://schemas.openxmlformats.org/presentationml/2006/ole">
            <mc:AlternateContent xmlns:mc="http://schemas.openxmlformats.org/markup-compatibility/2006">
              <mc:Choice xmlns:v="urn:schemas-microsoft-com:vml" Requires="v">
                <p:oleObj name="图片" r:id="rId10" imgW="4047744" imgH="1173480" progId="Word.Picture.8">
                  <p:embed/>
                </p:oleObj>
              </mc:Choice>
              <mc:Fallback>
                <p:oleObj name="图片" r:id="rId10" imgW="4047744" imgH="1173480" progId="Word.Picture.8">
                  <p:embed/>
                  <p:pic>
                    <p:nvPicPr>
                      <p:cNvPr id="0" name="Object 20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67063" y="4543425"/>
                        <a:ext cx="5653087"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2163" name="Object 211">
            <a:extLst>
              <a:ext uri="{FF2B5EF4-FFF2-40B4-BE49-F238E27FC236}">
                <a16:creationId xmlns:a16="http://schemas.microsoft.com/office/drawing/2014/main" id="{32B92BA4-FC6B-31F4-B964-B29DBA4F378C}"/>
              </a:ext>
            </a:extLst>
          </p:cNvPr>
          <p:cNvGraphicFramePr>
            <a:graphicFrameLocks noChangeAspect="1"/>
          </p:cNvGraphicFramePr>
          <p:nvPr/>
        </p:nvGraphicFramePr>
        <p:xfrm>
          <a:off x="3348038" y="6237288"/>
          <a:ext cx="1174750" cy="485775"/>
        </p:xfrm>
        <a:graphic>
          <a:graphicData uri="http://schemas.openxmlformats.org/presentationml/2006/ole">
            <mc:AlternateContent xmlns:mc="http://schemas.openxmlformats.org/markup-compatibility/2006">
              <mc:Choice xmlns:v="urn:schemas-microsoft-com:vml" Requires="v">
                <p:oleObj name="公式" r:id="rId12" imgW="419100" imgH="190500" progId="Equation.3">
                  <p:embed/>
                </p:oleObj>
              </mc:Choice>
              <mc:Fallback>
                <p:oleObj name="公式" r:id="rId12" imgW="419100" imgH="190500" progId="Equation.3">
                  <p:embed/>
                  <p:pic>
                    <p:nvPicPr>
                      <p:cNvPr id="0" name="Object 2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48038" y="6237288"/>
                        <a:ext cx="1174750"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2164" name="Object 212">
            <a:extLst>
              <a:ext uri="{FF2B5EF4-FFF2-40B4-BE49-F238E27FC236}">
                <a16:creationId xmlns:a16="http://schemas.microsoft.com/office/drawing/2014/main" id="{DECBD18D-49BB-7617-B5B5-78093E2B1BA0}"/>
              </a:ext>
            </a:extLst>
          </p:cNvPr>
          <p:cNvGraphicFramePr>
            <a:graphicFrameLocks noChangeAspect="1"/>
          </p:cNvGraphicFramePr>
          <p:nvPr/>
        </p:nvGraphicFramePr>
        <p:xfrm>
          <a:off x="5867400" y="6165850"/>
          <a:ext cx="1331913" cy="560388"/>
        </p:xfrm>
        <a:graphic>
          <a:graphicData uri="http://schemas.openxmlformats.org/presentationml/2006/ole">
            <mc:AlternateContent xmlns:mc="http://schemas.openxmlformats.org/markup-compatibility/2006">
              <mc:Choice xmlns:v="urn:schemas-microsoft-com:vml" Requires="v">
                <p:oleObj name="公式" r:id="rId14" imgW="444307" imgH="228501" progId="Equation.3">
                  <p:embed/>
                </p:oleObj>
              </mc:Choice>
              <mc:Fallback>
                <p:oleObj name="公式" r:id="rId14" imgW="444307" imgH="228501" progId="Equation.3">
                  <p:embed/>
                  <p:pic>
                    <p:nvPicPr>
                      <p:cNvPr id="0" name="Object 21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867400" y="6165850"/>
                        <a:ext cx="1331913" cy="560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2165" name="Object 213">
            <a:extLst>
              <a:ext uri="{FF2B5EF4-FFF2-40B4-BE49-F238E27FC236}">
                <a16:creationId xmlns:a16="http://schemas.microsoft.com/office/drawing/2014/main" id="{334E7B09-8EED-A9D0-EC5A-2BA62486D7C4}"/>
              </a:ext>
            </a:extLst>
          </p:cNvPr>
          <p:cNvGraphicFramePr>
            <a:graphicFrameLocks noChangeAspect="1"/>
          </p:cNvGraphicFramePr>
          <p:nvPr/>
        </p:nvGraphicFramePr>
        <p:xfrm>
          <a:off x="3421063" y="4005263"/>
          <a:ext cx="1511300" cy="449262"/>
        </p:xfrm>
        <a:graphic>
          <a:graphicData uri="http://schemas.openxmlformats.org/presentationml/2006/ole">
            <mc:AlternateContent xmlns:mc="http://schemas.openxmlformats.org/markup-compatibility/2006">
              <mc:Choice xmlns:v="urn:schemas-microsoft-com:vml" Requires="v">
                <p:oleObj name="公式" r:id="rId16" imgW="571252" imgH="190417" progId="Equation.3">
                  <p:embed/>
                </p:oleObj>
              </mc:Choice>
              <mc:Fallback>
                <p:oleObj name="公式" r:id="rId16" imgW="571252" imgH="190417" progId="Equation.3">
                  <p:embed/>
                  <p:pic>
                    <p:nvPicPr>
                      <p:cNvPr id="0" name="Object 21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421063" y="4005263"/>
                        <a:ext cx="1511300" cy="449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2166" name="Object 214">
            <a:extLst>
              <a:ext uri="{FF2B5EF4-FFF2-40B4-BE49-F238E27FC236}">
                <a16:creationId xmlns:a16="http://schemas.microsoft.com/office/drawing/2014/main" id="{EE690DB6-4B5F-2383-9D85-6DE41F7D1A67}"/>
              </a:ext>
            </a:extLst>
          </p:cNvPr>
          <p:cNvGraphicFramePr>
            <a:graphicFrameLocks noChangeAspect="1"/>
          </p:cNvGraphicFramePr>
          <p:nvPr/>
        </p:nvGraphicFramePr>
        <p:xfrm>
          <a:off x="6372225" y="4005263"/>
          <a:ext cx="1117600" cy="441325"/>
        </p:xfrm>
        <a:graphic>
          <a:graphicData uri="http://schemas.openxmlformats.org/presentationml/2006/ole">
            <mc:AlternateContent xmlns:mc="http://schemas.openxmlformats.org/markup-compatibility/2006">
              <mc:Choice xmlns:v="urn:schemas-microsoft-com:vml" Requires="v">
                <p:oleObj name="公式" r:id="rId18" imgW="761669" imgH="342751" progId="Equation.3">
                  <p:embed/>
                </p:oleObj>
              </mc:Choice>
              <mc:Fallback>
                <p:oleObj name="公式" r:id="rId18" imgW="761669" imgH="342751" progId="Equation.3">
                  <p:embed/>
                  <p:pic>
                    <p:nvPicPr>
                      <p:cNvPr id="0" name="Object 21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372225" y="4005263"/>
                        <a:ext cx="1117600"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82160"/>
                                        </p:tgtEl>
                                        <p:attrNameLst>
                                          <p:attrName>style.visibility</p:attrName>
                                        </p:attrNameLst>
                                      </p:cBhvr>
                                      <p:to>
                                        <p:strVal val="visible"/>
                                      </p:to>
                                    </p:set>
                                    <p:animEffect transition="in" filter="wipe(up)">
                                      <p:cBhvr>
                                        <p:cTn id="7" dur="500"/>
                                        <p:tgtEl>
                                          <p:spTgt spid="3821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382154"/>
                                        </p:tgtEl>
                                        <p:attrNameLst>
                                          <p:attrName>style.visibility</p:attrName>
                                        </p:attrNameLst>
                                      </p:cBhvr>
                                      <p:to>
                                        <p:strVal val="visible"/>
                                      </p:to>
                                    </p:set>
                                    <p:animEffect transition="in" filter="strips(downRight)">
                                      <p:cBhvr>
                                        <p:cTn id="12" dur="500"/>
                                        <p:tgtEl>
                                          <p:spTgt spid="38215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382156"/>
                                        </p:tgtEl>
                                        <p:attrNameLst>
                                          <p:attrName>style.visibility</p:attrName>
                                        </p:attrNameLst>
                                      </p:cBhvr>
                                      <p:to>
                                        <p:strVal val="visible"/>
                                      </p:to>
                                    </p:set>
                                    <p:animEffect transition="in" filter="wipe(up)">
                                      <p:cBhvr>
                                        <p:cTn id="17" dur="500"/>
                                        <p:tgtEl>
                                          <p:spTgt spid="38215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382155"/>
                                        </p:tgtEl>
                                        <p:attrNameLst>
                                          <p:attrName>style.visibility</p:attrName>
                                        </p:attrNameLst>
                                      </p:cBhvr>
                                      <p:to>
                                        <p:strVal val="visible"/>
                                      </p:to>
                                    </p:set>
                                    <p:animEffect transition="in" filter="strips(downRight)">
                                      <p:cBhvr>
                                        <p:cTn id="22" dur="500"/>
                                        <p:tgtEl>
                                          <p:spTgt spid="38215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381963"/>
                                        </p:tgtEl>
                                        <p:attrNameLst>
                                          <p:attrName>style.visibility</p:attrName>
                                        </p:attrNameLst>
                                      </p:cBhvr>
                                      <p:to>
                                        <p:strVal val="visible"/>
                                      </p:to>
                                    </p:set>
                                    <p:animEffect transition="in" filter="wipe(up)">
                                      <p:cBhvr>
                                        <p:cTn id="27" dur="500"/>
                                        <p:tgtEl>
                                          <p:spTgt spid="38196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6" fill="hold" nodeType="clickEffect">
                                  <p:stCondLst>
                                    <p:cond delay="0"/>
                                  </p:stCondLst>
                                  <p:childTnLst>
                                    <p:set>
                                      <p:cBhvr>
                                        <p:cTn id="31" dur="1" fill="hold">
                                          <p:stCondLst>
                                            <p:cond delay="0"/>
                                          </p:stCondLst>
                                        </p:cTn>
                                        <p:tgtEl>
                                          <p:spTgt spid="382165"/>
                                        </p:tgtEl>
                                        <p:attrNameLst>
                                          <p:attrName>style.visibility</p:attrName>
                                        </p:attrNameLst>
                                      </p:cBhvr>
                                      <p:to>
                                        <p:strVal val="visible"/>
                                      </p:to>
                                    </p:set>
                                    <p:animEffect transition="in" filter="strips(downRight)">
                                      <p:cBhvr>
                                        <p:cTn id="32" dur="500"/>
                                        <p:tgtEl>
                                          <p:spTgt spid="38216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382159"/>
                                        </p:tgtEl>
                                        <p:attrNameLst>
                                          <p:attrName>style.visibility</p:attrName>
                                        </p:attrNameLst>
                                      </p:cBhvr>
                                      <p:to>
                                        <p:strVal val="visible"/>
                                      </p:to>
                                    </p:set>
                                    <p:animEffect transition="in" filter="wipe(up)">
                                      <p:cBhvr>
                                        <p:cTn id="37" dur="500"/>
                                        <p:tgtEl>
                                          <p:spTgt spid="38215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8" presetClass="entr" presetSubtype="6" fill="hold" nodeType="clickEffect">
                                  <p:stCondLst>
                                    <p:cond delay="0"/>
                                  </p:stCondLst>
                                  <p:childTnLst>
                                    <p:set>
                                      <p:cBhvr>
                                        <p:cTn id="41" dur="1" fill="hold">
                                          <p:stCondLst>
                                            <p:cond delay="0"/>
                                          </p:stCondLst>
                                        </p:cTn>
                                        <p:tgtEl>
                                          <p:spTgt spid="382166"/>
                                        </p:tgtEl>
                                        <p:attrNameLst>
                                          <p:attrName>style.visibility</p:attrName>
                                        </p:attrNameLst>
                                      </p:cBhvr>
                                      <p:to>
                                        <p:strVal val="visible"/>
                                      </p:to>
                                    </p:set>
                                    <p:animEffect transition="in" filter="strips(downRight)">
                                      <p:cBhvr>
                                        <p:cTn id="42" dur="500"/>
                                        <p:tgtEl>
                                          <p:spTgt spid="38216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382161"/>
                                        </p:tgtEl>
                                        <p:attrNameLst>
                                          <p:attrName>style.visibility</p:attrName>
                                        </p:attrNameLst>
                                      </p:cBhvr>
                                      <p:to>
                                        <p:strVal val="visible"/>
                                      </p:to>
                                    </p:set>
                                    <p:animEffect transition="in" filter="wipe(left)">
                                      <p:cBhvr>
                                        <p:cTn id="47" dur="500"/>
                                        <p:tgtEl>
                                          <p:spTgt spid="38216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8" presetClass="entr" presetSubtype="6" fill="hold" nodeType="clickEffect">
                                  <p:stCondLst>
                                    <p:cond delay="0"/>
                                  </p:stCondLst>
                                  <p:childTnLst>
                                    <p:set>
                                      <p:cBhvr>
                                        <p:cTn id="51" dur="1" fill="hold">
                                          <p:stCondLst>
                                            <p:cond delay="0"/>
                                          </p:stCondLst>
                                        </p:cTn>
                                        <p:tgtEl>
                                          <p:spTgt spid="382163"/>
                                        </p:tgtEl>
                                        <p:attrNameLst>
                                          <p:attrName>style.visibility</p:attrName>
                                        </p:attrNameLst>
                                      </p:cBhvr>
                                      <p:to>
                                        <p:strVal val="visible"/>
                                      </p:to>
                                    </p:set>
                                    <p:animEffect transition="in" filter="strips(downRight)">
                                      <p:cBhvr>
                                        <p:cTn id="52" dur="500"/>
                                        <p:tgtEl>
                                          <p:spTgt spid="382163"/>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8" presetClass="entr" presetSubtype="6" fill="hold" nodeType="clickEffect">
                                  <p:stCondLst>
                                    <p:cond delay="0"/>
                                  </p:stCondLst>
                                  <p:childTnLst>
                                    <p:set>
                                      <p:cBhvr>
                                        <p:cTn id="56" dur="1" fill="hold">
                                          <p:stCondLst>
                                            <p:cond delay="0"/>
                                          </p:stCondLst>
                                        </p:cTn>
                                        <p:tgtEl>
                                          <p:spTgt spid="382164"/>
                                        </p:tgtEl>
                                        <p:attrNameLst>
                                          <p:attrName>style.visibility</p:attrName>
                                        </p:attrNameLst>
                                      </p:cBhvr>
                                      <p:to>
                                        <p:strVal val="visible"/>
                                      </p:to>
                                    </p:set>
                                    <p:animEffect transition="in" filter="strips(downRight)">
                                      <p:cBhvr>
                                        <p:cTn id="57" dur="500"/>
                                        <p:tgtEl>
                                          <p:spTgt spid="382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2154" grpId="0"/>
      <p:bldP spid="38215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88" name="Rectangle 12">
            <a:extLst>
              <a:ext uri="{FF2B5EF4-FFF2-40B4-BE49-F238E27FC236}">
                <a16:creationId xmlns:a16="http://schemas.microsoft.com/office/drawing/2014/main" id="{FA93BB19-251D-08BB-7204-3B789A9E469C}"/>
              </a:ext>
            </a:extLst>
          </p:cNvPr>
          <p:cNvSpPr>
            <a:spLocks noChangeArrowheads="1"/>
          </p:cNvSpPr>
          <p:nvPr/>
        </p:nvSpPr>
        <p:spPr bwMode="auto">
          <a:xfrm>
            <a:off x="323850" y="260350"/>
            <a:ext cx="8532813" cy="774700"/>
          </a:xfrm>
          <a:prstGeom prst="rect">
            <a:avLst/>
          </a:prstGeom>
          <a:noFill/>
          <a:ln>
            <a:noFill/>
          </a:ln>
          <a:effectLst/>
        </p:spPr>
        <p:txBody>
          <a:bodyPr anchor="b"/>
          <a:lstStyle>
            <a:lvl1pPr algn="l">
              <a:defRPr sz="3800" b="1">
                <a:solidFill>
                  <a:schemeClr val="tx2"/>
                </a:solidFill>
                <a:latin typeface="Arial Narrow" panose="020B0606020202030204" pitchFamily="34" charset="0"/>
                <a:ea typeface="楷体_GB2312" pitchFamily="49" charset="-122"/>
              </a:defRPr>
            </a:lvl1pPr>
            <a:lvl2pPr algn="l">
              <a:defRPr sz="3800" b="1">
                <a:solidFill>
                  <a:schemeClr val="tx2"/>
                </a:solidFill>
                <a:latin typeface="Arial Narrow" panose="020B0606020202030204" pitchFamily="34" charset="0"/>
                <a:ea typeface="楷体_GB2312" pitchFamily="49" charset="-122"/>
              </a:defRPr>
            </a:lvl2pPr>
            <a:lvl3pPr algn="l">
              <a:defRPr sz="3800" b="1">
                <a:solidFill>
                  <a:schemeClr val="tx2"/>
                </a:solidFill>
                <a:latin typeface="Arial Narrow" panose="020B0606020202030204" pitchFamily="34" charset="0"/>
                <a:ea typeface="楷体_GB2312" pitchFamily="49" charset="-122"/>
              </a:defRPr>
            </a:lvl3pPr>
            <a:lvl4pPr algn="l">
              <a:defRPr sz="3800" b="1">
                <a:solidFill>
                  <a:schemeClr val="tx2"/>
                </a:solidFill>
                <a:latin typeface="Arial Narrow" panose="020B0606020202030204" pitchFamily="34" charset="0"/>
                <a:ea typeface="楷体_GB2312" pitchFamily="49" charset="-122"/>
              </a:defRPr>
            </a:lvl4pPr>
            <a:lvl5pPr algn="l">
              <a:defRPr sz="3800" b="1">
                <a:solidFill>
                  <a:schemeClr val="tx2"/>
                </a:solidFill>
                <a:latin typeface="Arial Narrow" panose="020B0606020202030204" pitchFamily="34" charset="0"/>
                <a:ea typeface="楷体_GB2312" pitchFamily="49" charset="-122"/>
              </a:defRPr>
            </a:lvl5pPr>
            <a:lvl6pPr marL="457200" fontAlgn="base">
              <a:spcBef>
                <a:spcPct val="0"/>
              </a:spcBef>
              <a:spcAft>
                <a:spcPct val="0"/>
              </a:spcAft>
              <a:defRPr sz="3800" b="1">
                <a:solidFill>
                  <a:schemeClr val="tx2"/>
                </a:solidFill>
                <a:latin typeface="Arial Narrow" panose="020B0606020202030204" pitchFamily="34" charset="0"/>
                <a:ea typeface="楷体_GB2312" pitchFamily="49" charset="-122"/>
              </a:defRPr>
            </a:lvl6pPr>
            <a:lvl7pPr marL="914400" fontAlgn="base">
              <a:spcBef>
                <a:spcPct val="0"/>
              </a:spcBef>
              <a:spcAft>
                <a:spcPct val="0"/>
              </a:spcAft>
              <a:defRPr sz="3800" b="1">
                <a:solidFill>
                  <a:schemeClr val="tx2"/>
                </a:solidFill>
                <a:latin typeface="Arial Narrow" panose="020B0606020202030204" pitchFamily="34" charset="0"/>
                <a:ea typeface="楷体_GB2312" pitchFamily="49" charset="-122"/>
              </a:defRPr>
            </a:lvl7pPr>
            <a:lvl8pPr marL="1371600" fontAlgn="base">
              <a:spcBef>
                <a:spcPct val="0"/>
              </a:spcBef>
              <a:spcAft>
                <a:spcPct val="0"/>
              </a:spcAft>
              <a:defRPr sz="3800" b="1">
                <a:solidFill>
                  <a:schemeClr val="tx2"/>
                </a:solidFill>
                <a:latin typeface="Arial Narrow" panose="020B0606020202030204" pitchFamily="34" charset="0"/>
                <a:ea typeface="楷体_GB2312" pitchFamily="49" charset="-122"/>
              </a:defRPr>
            </a:lvl8pPr>
            <a:lvl9pPr marL="1828800" fontAlgn="base">
              <a:spcBef>
                <a:spcPct val="0"/>
              </a:spcBef>
              <a:spcAft>
                <a:spcPct val="0"/>
              </a:spcAft>
              <a:defRPr sz="3800" b="1">
                <a:solidFill>
                  <a:schemeClr val="tx2"/>
                </a:solidFill>
                <a:latin typeface="Arial Narrow" panose="020B0606020202030204" pitchFamily="34" charset="0"/>
                <a:ea typeface="楷体_GB2312" pitchFamily="49" charset="-122"/>
              </a:defRPr>
            </a:lvl9pPr>
          </a:lstStyle>
          <a:p>
            <a:pPr eaLnBrk="1" hangingPunct="1">
              <a:defRPr/>
            </a:pPr>
            <a:r>
              <a:rPr lang="en-US" altLang="zh-CN" sz="2100" b="0" dirty="0">
                <a:solidFill>
                  <a:srgbClr val="CC3300"/>
                </a:solidFill>
                <a:effectLst>
                  <a:outerShdw blurRad="38100" dist="38100" dir="2700000" algn="tl">
                    <a:srgbClr val="C0C0C0"/>
                  </a:outerShdw>
                </a:effectLst>
                <a:ea typeface="宋体" panose="02010600030101010101" pitchFamily="2" charset="-122"/>
              </a:rPr>
              <a:t> </a:t>
            </a:r>
            <a:r>
              <a:rPr lang="zh-CN" altLang="en-US" sz="2400" dirty="0">
                <a:solidFill>
                  <a:schemeClr val="folHlink"/>
                </a:solidFill>
                <a:effectLst>
                  <a:outerShdw blurRad="38100" dist="38100" dir="2700000" algn="tl">
                    <a:srgbClr val="C0C0C0"/>
                  </a:outerShdw>
                </a:effectLst>
                <a:latin typeface="Times New Roman" panose="02020603050405020304" pitchFamily="18" charset="0"/>
              </a:rPr>
              <a:t>（</a:t>
            </a:r>
            <a:r>
              <a:rPr lang="en-US" altLang="zh-CN" sz="2400" dirty="0">
                <a:solidFill>
                  <a:schemeClr val="folHlink"/>
                </a:solidFill>
                <a:effectLst>
                  <a:outerShdw blurRad="38100" dist="38100" dir="2700000" algn="tl">
                    <a:srgbClr val="C0C0C0"/>
                  </a:outerShdw>
                </a:effectLst>
                <a:latin typeface="Times New Roman" panose="02020603050405020304" pitchFamily="18" charset="0"/>
              </a:rPr>
              <a:t>6</a:t>
            </a:r>
            <a:r>
              <a:rPr lang="zh-CN" altLang="en-US" sz="2400" dirty="0">
                <a:solidFill>
                  <a:schemeClr val="folHlink"/>
                </a:solidFill>
                <a:effectLst>
                  <a:outerShdw blurRad="38100" dist="38100" dir="2700000" algn="tl">
                    <a:srgbClr val="C0C0C0"/>
                  </a:outerShdw>
                </a:effectLst>
                <a:latin typeface="Times New Roman" panose="02020603050405020304" pitchFamily="18" charset="0"/>
              </a:rPr>
              <a:t>） 根据激励方程和输出方程画出逻辑图</a:t>
            </a:r>
            <a:r>
              <a:rPr lang="en-US" altLang="zh-CN" sz="2400" dirty="0">
                <a:solidFill>
                  <a:schemeClr val="folHlink"/>
                </a:solidFill>
                <a:effectLst>
                  <a:outerShdw blurRad="38100" dist="38100" dir="2700000" algn="tl">
                    <a:srgbClr val="C0C0C0"/>
                  </a:outerShdw>
                </a:effectLst>
                <a:latin typeface="Times New Roman" panose="02020603050405020304" pitchFamily="18" charset="0"/>
              </a:rPr>
              <a:t>,</a:t>
            </a:r>
            <a:r>
              <a:rPr lang="zh-CN" altLang="en-US" sz="2400" dirty="0">
                <a:solidFill>
                  <a:schemeClr val="folHlink"/>
                </a:solidFill>
                <a:effectLst>
                  <a:outerShdw blurRad="38100" dist="38100" dir="2700000" algn="tl">
                    <a:srgbClr val="C0C0C0"/>
                  </a:outerShdw>
                </a:effectLst>
                <a:latin typeface="Times New Roman" panose="02020603050405020304" pitchFamily="18" charset="0"/>
              </a:rPr>
              <a:t>并检查自校正能力</a:t>
            </a:r>
          </a:p>
        </p:txBody>
      </p:sp>
      <p:graphicFrame>
        <p:nvGraphicFramePr>
          <p:cNvPr id="382989" name="Object 13">
            <a:extLst>
              <a:ext uri="{FF2B5EF4-FFF2-40B4-BE49-F238E27FC236}">
                <a16:creationId xmlns:a16="http://schemas.microsoft.com/office/drawing/2014/main" id="{37CD318D-1551-095A-E3DF-830F3185936D}"/>
              </a:ext>
            </a:extLst>
          </p:cNvPr>
          <p:cNvGraphicFramePr>
            <a:graphicFrameLocks noChangeAspect="1"/>
          </p:cNvGraphicFramePr>
          <p:nvPr/>
        </p:nvGraphicFramePr>
        <p:xfrm>
          <a:off x="1187450" y="3738563"/>
          <a:ext cx="6624638" cy="2203450"/>
        </p:xfrm>
        <a:graphic>
          <a:graphicData uri="http://schemas.openxmlformats.org/presentationml/2006/ole">
            <mc:AlternateContent xmlns:mc="http://schemas.openxmlformats.org/markup-compatibility/2006">
              <mc:Choice xmlns:v="urn:schemas-microsoft-com:vml" Requires="v">
                <p:oleObj name="图片" r:id="rId2" imgW="3459810" imgH="1045246" progId="Word.Picture.8">
                  <p:embed/>
                </p:oleObj>
              </mc:Choice>
              <mc:Fallback>
                <p:oleObj name="图片" r:id="rId2" imgW="3459810" imgH="1045246" progId="Word.Picture.8">
                  <p:embed/>
                  <p:pic>
                    <p:nvPicPr>
                      <p:cNvPr id="0" name="Object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3738563"/>
                        <a:ext cx="6624638" cy="220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2990" name="Rectangle 14">
            <a:extLst>
              <a:ext uri="{FF2B5EF4-FFF2-40B4-BE49-F238E27FC236}">
                <a16:creationId xmlns:a16="http://schemas.microsoft.com/office/drawing/2014/main" id="{38491944-DEFD-1115-AEDB-7413D9CB0EC7}"/>
              </a:ext>
            </a:extLst>
          </p:cNvPr>
          <p:cNvSpPr>
            <a:spLocks noChangeArrowheads="1"/>
          </p:cNvSpPr>
          <p:nvPr/>
        </p:nvSpPr>
        <p:spPr bwMode="auto">
          <a:xfrm>
            <a:off x="1331913" y="1412875"/>
            <a:ext cx="1419225" cy="466725"/>
          </a:xfrm>
          <a:prstGeom prst="rect">
            <a:avLst/>
          </a:prstGeom>
          <a:solidFill>
            <a:schemeClr val="bg1"/>
          </a:solidFill>
          <a:ln w="9525">
            <a:solidFill>
              <a:srgbClr val="FF0066"/>
            </a:solidFill>
            <a:miter lim="800000"/>
            <a:headEnd/>
            <a:tailEnd/>
          </a:ln>
          <a:effectLst/>
        </p:spPr>
        <p:txBody>
          <a:bodyPr wrap="none">
            <a:spAutoFit/>
          </a:bodyPr>
          <a:lstStyle/>
          <a:p>
            <a:pPr eaLnBrk="1" hangingPunct="1">
              <a:defRPr/>
            </a:pPr>
            <a:r>
              <a:rPr lang="zh-CN" altLang="en-US">
                <a:solidFill>
                  <a:srgbClr val="000066"/>
                </a:solidFill>
                <a:effectLst>
                  <a:outerShdw blurRad="38100" dist="38100" dir="2700000" algn="tl">
                    <a:srgbClr val="C0C0C0"/>
                  </a:outerShdw>
                </a:effectLst>
                <a:latin typeface="Tahoma" panose="020B0604030504040204" pitchFamily="34" charset="0"/>
                <a:ea typeface="楷体_GB2312" pitchFamily="49" charset="-122"/>
              </a:rPr>
              <a:t>激励方程</a:t>
            </a:r>
          </a:p>
        </p:txBody>
      </p:sp>
      <p:grpSp>
        <p:nvGrpSpPr>
          <p:cNvPr id="58373" name="Group 15">
            <a:extLst>
              <a:ext uri="{FF2B5EF4-FFF2-40B4-BE49-F238E27FC236}">
                <a16:creationId xmlns:a16="http://schemas.microsoft.com/office/drawing/2014/main" id="{6272564D-CBC4-FC88-4C59-6402E6336D27}"/>
              </a:ext>
            </a:extLst>
          </p:cNvPr>
          <p:cNvGrpSpPr>
            <a:grpSpLocks/>
          </p:cNvGrpSpPr>
          <p:nvPr/>
        </p:nvGrpSpPr>
        <p:grpSpPr bwMode="auto">
          <a:xfrm>
            <a:off x="5580063" y="1484313"/>
            <a:ext cx="2052637" cy="936625"/>
            <a:chOff x="3901" y="2364"/>
            <a:chExt cx="1360" cy="673"/>
          </a:xfrm>
        </p:grpSpPr>
        <p:graphicFrame>
          <p:nvGraphicFramePr>
            <p:cNvPr id="58378" name="Object 16">
              <a:extLst>
                <a:ext uri="{FF2B5EF4-FFF2-40B4-BE49-F238E27FC236}">
                  <a16:creationId xmlns:a16="http://schemas.microsoft.com/office/drawing/2014/main" id="{FDED45EF-B6F8-A248-15DE-7A253996BECA}"/>
                </a:ext>
              </a:extLst>
            </p:cNvPr>
            <p:cNvGraphicFramePr>
              <a:graphicFrameLocks noChangeAspect="1"/>
            </p:cNvGraphicFramePr>
            <p:nvPr/>
          </p:nvGraphicFramePr>
          <p:xfrm>
            <a:off x="3926" y="2682"/>
            <a:ext cx="1335" cy="355"/>
          </p:xfrm>
          <a:graphic>
            <a:graphicData uri="http://schemas.openxmlformats.org/presentationml/2006/ole">
              <mc:AlternateContent xmlns:mc="http://schemas.openxmlformats.org/markup-compatibility/2006">
                <mc:Choice xmlns:v="urn:schemas-microsoft-com:vml" Requires="v">
                  <p:oleObj name="公式" r:id="rId4" imgW="914400" imgH="342900" progId="Equation.3">
                    <p:embed/>
                  </p:oleObj>
                </mc:Choice>
                <mc:Fallback>
                  <p:oleObj name="公式" r:id="rId4" imgW="914400" imgH="342900" progId="Equation.3">
                    <p:embed/>
                    <p:pic>
                      <p:nvPicPr>
                        <p:cNvPr id="0"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6" y="2682"/>
                          <a:ext cx="1335"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2993" name="Rectangle 17">
              <a:extLst>
                <a:ext uri="{FF2B5EF4-FFF2-40B4-BE49-F238E27FC236}">
                  <a16:creationId xmlns:a16="http://schemas.microsoft.com/office/drawing/2014/main" id="{6BD6E044-D2FA-7452-C8CB-41093CE2A97C}"/>
                </a:ext>
              </a:extLst>
            </p:cNvPr>
            <p:cNvSpPr>
              <a:spLocks noChangeArrowheads="1"/>
            </p:cNvSpPr>
            <p:nvPr/>
          </p:nvSpPr>
          <p:spPr bwMode="auto">
            <a:xfrm>
              <a:off x="3901" y="2364"/>
              <a:ext cx="940" cy="335"/>
            </a:xfrm>
            <a:prstGeom prst="rect">
              <a:avLst/>
            </a:prstGeom>
            <a:noFill/>
            <a:ln w="9525">
              <a:solidFill>
                <a:srgbClr val="FF0066"/>
              </a:solidFill>
              <a:miter lim="800000"/>
              <a:headEnd/>
              <a:tailEnd/>
            </a:ln>
            <a:effectLst/>
          </p:spPr>
          <p:txBody>
            <a:bodyPr wrap="none">
              <a:spAutoFit/>
            </a:bodyPr>
            <a:lstStyle/>
            <a:p>
              <a:pPr eaLnBrk="1" hangingPunct="1">
                <a:defRPr/>
              </a:pPr>
              <a:r>
                <a:rPr lang="zh-CN" altLang="en-US">
                  <a:solidFill>
                    <a:srgbClr val="000066"/>
                  </a:solidFill>
                  <a:effectLst>
                    <a:outerShdw blurRad="38100" dist="38100" dir="2700000" algn="tl">
                      <a:srgbClr val="C0C0C0"/>
                    </a:outerShdw>
                  </a:effectLst>
                  <a:latin typeface="Tahoma" panose="020B0604030504040204" pitchFamily="34" charset="0"/>
                  <a:ea typeface="楷体_GB2312" pitchFamily="49" charset="-122"/>
                </a:rPr>
                <a:t>输出方程</a:t>
              </a:r>
            </a:p>
          </p:txBody>
        </p:sp>
      </p:grpSp>
      <p:graphicFrame>
        <p:nvGraphicFramePr>
          <p:cNvPr id="58374" name="Object 18">
            <a:extLst>
              <a:ext uri="{FF2B5EF4-FFF2-40B4-BE49-F238E27FC236}">
                <a16:creationId xmlns:a16="http://schemas.microsoft.com/office/drawing/2014/main" id="{0DBACB41-37C1-5BE5-07A7-A58C5E69E91D}"/>
              </a:ext>
            </a:extLst>
          </p:cNvPr>
          <p:cNvGraphicFramePr>
            <a:graphicFrameLocks noChangeAspect="1"/>
          </p:cNvGraphicFramePr>
          <p:nvPr/>
        </p:nvGraphicFramePr>
        <p:xfrm>
          <a:off x="1498600" y="2598738"/>
          <a:ext cx="1165225" cy="541337"/>
        </p:xfrm>
        <a:graphic>
          <a:graphicData uri="http://schemas.openxmlformats.org/presentationml/2006/ole">
            <mc:AlternateContent xmlns:mc="http://schemas.openxmlformats.org/markup-compatibility/2006">
              <mc:Choice xmlns:v="urn:schemas-microsoft-com:vml" Requires="v">
                <p:oleObj name="公式" r:id="rId6" imgW="710891" imgH="330057" progId="Equation.3">
                  <p:embed/>
                </p:oleObj>
              </mc:Choice>
              <mc:Fallback>
                <p:oleObj name="公式" r:id="rId6" imgW="710891" imgH="330057" progId="Equation.3">
                  <p:embed/>
                  <p:pic>
                    <p:nvPicPr>
                      <p:cNvPr id="0" name="Object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98600" y="2598738"/>
                        <a:ext cx="1165225" cy="541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375" name="Object 19">
            <a:extLst>
              <a:ext uri="{FF2B5EF4-FFF2-40B4-BE49-F238E27FC236}">
                <a16:creationId xmlns:a16="http://schemas.microsoft.com/office/drawing/2014/main" id="{2DBD16F0-930A-0F00-A711-3160CEE02705}"/>
              </a:ext>
            </a:extLst>
          </p:cNvPr>
          <p:cNvGraphicFramePr>
            <a:graphicFrameLocks noChangeAspect="1"/>
          </p:cNvGraphicFramePr>
          <p:nvPr/>
        </p:nvGraphicFramePr>
        <p:xfrm>
          <a:off x="3562350" y="2505075"/>
          <a:ext cx="1189038" cy="546100"/>
        </p:xfrm>
        <a:graphic>
          <a:graphicData uri="http://schemas.openxmlformats.org/presentationml/2006/ole">
            <mc:AlternateContent xmlns:mc="http://schemas.openxmlformats.org/markup-compatibility/2006">
              <mc:Choice xmlns:v="urn:schemas-microsoft-com:vml" Requires="v">
                <p:oleObj name="公式" r:id="rId8" imgW="774364" imgH="355446" progId="Equation.3">
                  <p:embed/>
                </p:oleObj>
              </mc:Choice>
              <mc:Fallback>
                <p:oleObj name="公式" r:id="rId8" imgW="774364" imgH="355446" progId="Equation.3">
                  <p:embed/>
                  <p:pic>
                    <p:nvPicPr>
                      <p:cNvPr id="0" name="Object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62350" y="2505075"/>
                        <a:ext cx="1189038" cy="546100"/>
                      </a:xfrm>
                      <a:prstGeom prst="rect">
                        <a:avLst/>
                      </a:prstGeom>
                      <a:solidFill>
                        <a:srgbClr val="FFFFFF">
                          <a:alpha val="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376" name="Object 20">
            <a:extLst>
              <a:ext uri="{FF2B5EF4-FFF2-40B4-BE49-F238E27FC236}">
                <a16:creationId xmlns:a16="http://schemas.microsoft.com/office/drawing/2014/main" id="{B8488A36-088A-DF89-9313-F91C7D8F5E20}"/>
              </a:ext>
            </a:extLst>
          </p:cNvPr>
          <p:cNvGraphicFramePr>
            <a:graphicFrameLocks noChangeAspect="1"/>
          </p:cNvGraphicFramePr>
          <p:nvPr/>
        </p:nvGraphicFramePr>
        <p:xfrm>
          <a:off x="1500188" y="1944688"/>
          <a:ext cx="1450975" cy="511175"/>
        </p:xfrm>
        <a:graphic>
          <a:graphicData uri="http://schemas.openxmlformats.org/presentationml/2006/ole">
            <mc:AlternateContent xmlns:mc="http://schemas.openxmlformats.org/markup-compatibility/2006">
              <mc:Choice xmlns:v="urn:schemas-microsoft-com:vml" Requires="v">
                <p:oleObj name="公式" r:id="rId10" imgW="939392" imgH="330057" progId="Equation.3">
                  <p:embed/>
                </p:oleObj>
              </mc:Choice>
              <mc:Fallback>
                <p:oleObj name="公式" r:id="rId10" imgW="939392" imgH="330057" progId="Equation.3">
                  <p:embed/>
                  <p:pic>
                    <p:nvPicPr>
                      <p:cNvPr id="0" name="Object 2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00188" y="1944688"/>
                        <a:ext cx="1450975"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377" name="Object 21">
            <a:extLst>
              <a:ext uri="{FF2B5EF4-FFF2-40B4-BE49-F238E27FC236}">
                <a16:creationId xmlns:a16="http://schemas.microsoft.com/office/drawing/2014/main" id="{870CBA4F-F36B-5EBA-B8A9-E2BC5266A351}"/>
              </a:ext>
            </a:extLst>
          </p:cNvPr>
          <p:cNvGraphicFramePr>
            <a:graphicFrameLocks noChangeAspect="1"/>
          </p:cNvGraphicFramePr>
          <p:nvPr/>
        </p:nvGraphicFramePr>
        <p:xfrm>
          <a:off x="3551238" y="1909763"/>
          <a:ext cx="1128712" cy="508000"/>
        </p:xfrm>
        <a:graphic>
          <a:graphicData uri="http://schemas.openxmlformats.org/presentationml/2006/ole">
            <mc:AlternateContent xmlns:mc="http://schemas.openxmlformats.org/markup-compatibility/2006">
              <mc:Choice xmlns:v="urn:schemas-microsoft-com:vml" Requires="v">
                <p:oleObj name="公式" r:id="rId12" imgW="761669" imgH="342751" progId="Equation.3">
                  <p:embed/>
                </p:oleObj>
              </mc:Choice>
              <mc:Fallback>
                <p:oleObj name="公式" r:id="rId12" imgW="761669" imgH="342751" progId="Equation.3">
                  <p:embed/>
                  <p:pic>
                    <p:nvPicPr>
                      <p:cNvPr id="0" name="Object 2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51238" y="1909763"/>
                        <a:ext cx="1128712"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82988"/>
                                        </p:tgtEl>
                                        <p:attrNameLst>
                                          <p:attrName>style.visibility</p:attrName>
                                        </p:attrNameLst>
                                      </p:cBhvr>
                                      <p:to>
                                        <p:strVal val="visible"/>
                                      </p:to>
                                    </p:set>
                                    <p:animEffect transition="in" filter="strips(downRight)">
                                      <p:cBhvr>
                                        <p:cTn id="7" dur="500"/>
                                        <p:tgtEl>
                                          <p:spTgt spid="3829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82989"/>
                                        </p:tgtEl>
                                        <p:attrNameLst>
                                          <p:attrName>style.visibility</p:attrName>
                                        </p:attrNameLst>
                                      </p:cBhvr>
                                      <p:to>
                                        <p:strVal val="visible"/>
                                      </p:to>
                                    </p:set>
                                    <p:animEffect transition="in" filter="wipe(left)">
                                      <p:cBhvr>
                                        <p:cTn id="12" dur="500"/>
                                        <p:tgtEl>
                                          <p:spTgt spid="3829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298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22">
            <a:extLst>
              <a:ext uri="{FF2B5EF4-FFF2-40B4-BE49-F238E27FC236}">
                <a16:creationId xmlns:a16="http://schemas.microsoft.com/office/drawing/2014/main" id="{4A73D3B1-D0EE-D05A-A4D6-2C6FD3FCCA3A}"/>
              </a:ext>
            </a:extLst>
          </p:cNvPr>
          <p:cNvSpPr>
            <a:spLocks noChangeArrowheads="1"/>
          </p:cNvSpPr>
          <p:nvPr/>
        </p:nvSpPr>
        <p:spPr bwMode="auto">
          <a:xfrm>
            <a:off x="468313" y="1268413"/>
            <a:ext cx="36941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chemeClr val="folHlink"/>
                </a:solidFill>
                <a:latin typeface="Times New Roman" panose="02020603050405020304" pitchFamily="18" charset="0"/>
                <a:ea typeface="楷体_GB2312" pitchFamily="49" charset="-122"/>
              </a:rPr>
              <a:t>输出方程</a:t>
            </a:r>
            <a:r>
              <a:rPr lang="en-US" altLang="zh-CN">
                <a:solidFill>
                  <a:schemeClr val="folHlink"/>
                </a:solidFill>
                <a:latin typeface="Times New Roman" panose="02020603050405020304" pitchFamily="18" charset="0"/>
                <a:ea typeface="楷体_GB2312" pitchFamily="49" charset="-122"/>
              </a:rPr>
              <a:t>:	 </a:t>
            </a:r>
            <a:r>
              <a:rPr lang="en-US" altLang="zh-CN" i="1">
                <a:solidFill>
                  <a:schemeClr val="folHlink"/>
                </a:solidFill>
                <a:latin typeface="Times New Roman" panose="02020603050405020304" pitchFamily="18" charset="0"/>
                <a:ea typeface="楷体_GB2312" pitchFamily="49" charset="-122"/>
              </a:rPr>
              <a:t>O</a:t>
            </a:r>
            <a:r>
              <a:rPr lang="zh-CN" altLang="en-US" i="1">
                <a:solidFill>
                  <a:schemeClr val="folHlink"/>
                </a:solidFill>
                <a:latin typeface="Times New Roman" panose="02020603050405020304" pitchFamily="18" charset="0"/>
                <a:ea typeface="楷体_GB2312" pitchFamily="49" charset="-122"/>
              </a:rPr>
              <a:t>＝</a:t>
            </a:r>
            <a:r>
              <a:rPr lang="en-US" altLang="zh-CN" i="1">
                <a:solidFill>
                  <a:schemeClr val="folHlink"/>
                </a:solidFill>
                <a:latin typeface="Times New Roman" panose="02020603050405020304" pitchFamily="18" charset="0"/>
                <a:ea typeface="楷体_GB2312" pitchFamily="49" charset="-122"/>
              </a:rPr>
              <a:t>f</a:t>
            </a:r>
            <a:r>
              <a:rPr lang="en-US" altLang="zh-CN" i="1" baseline="-25000">
                <a:solidFill>
                  <a:schemeClr val="folHlink"/>
                </a:solidFill>
                <a:latin typeface="Times New Roman" panose="02020603050405020304" pitchFamily="18" charset="0"/>
                <a:ea typeface="楷体_GB2312" pitchFamily="49" charset="-122"/>
              </a:rPr>
              <a:t>1</a:t>
            </a:r>
            <a:r>
              <a:rPr lang="en-US" altLang="zh-CN">
                <a:solidFill>
                  <a:schemeClr val="folHlink"/>
                </a:solidFill>
                <a:latin typeface="Times New Roman" panose="02020603050405020304" pitchFamily="18" charset="0"/>
                <a:ea typeface="楷体_GB2312" pitchFamily="49" charset="-122"/>
              </a:rPr>
              <a:t>(</a:t>
            </a:r>
            <a:r>
              <a:rPr lang="en-US" altLang="zh-CN" i="1">
                <a:solidFill>
                  <a:schemeClr val="folHlink"/>
                </a:solidFill>
                <a:latin typeface="Times New Roman" panose="02020603050405020304" pitchFamily="18" charset="0"/>
                <a:ea typeface="楷体_GB2312" pitchFamily="49" charset="-122"/>
              </a:rPr>
              <a:t>I</a:t>
            </a:r>
            <a:r>
              <a:rPr lang="zh-CN" altLang="en-US" i="1">
                <a:solidFill>
                  <a:schemeClr val="folHlink"/>
                </a:solidFill>
                <a:latin typeface="Times New Roman" panose="02020603050405020304" pitchFamily="18" charset="0"/>
                <a:ea typeface="楷体_GB2312" pitchFamily="49" charset="-122"/>
              </a:rPr>
              <a:t>，</a:t>
            </a:r>
            <a:r>
              <a:rPr lang="en-US" altLang="zh-CN" i="1">
                <a:solidFill>
                  <a:schemeClr val="folHlink"/>
                </a:solidFill>
                <a:latin typeface="Times New Roman" panose="02020603050405020304" pitchFamily="18" charset="0"/>
                <a:ea typeface="楷体_GB2312" pitchFamily="49" charset="-122"/>
              </a:rPr>
              <a:t>S</a:t>
            </a:r>
            <a:r>
              <a:rPr lang="en-US" altLang="zh-CN">
                <a:solidFill>
                  <a:schemeClr val="folHlink"/>
                </a:solidFill>
                <a:latin typeface="Times New Roman" panose="02020603050405020304" pitchFamily="18" charset="0"/>
                <a:ea typeface="楷体_GB2312" pitchFamily="49" charset="-122"/>
              </a:rPr>
              <a:t>) </a:t>
            </a:r>
          </a:p>
        </p:txBody>
      </p:sp>
      <p:sp>
        <p:nvSpPr>
          <p:cNvPr id="8195" name="Rectangle 123">
            <a:extLst>
              <a:ext uri="{FF2B5EF4-FFF2-40B4-BE49-F238E27FC236}">
                <a16:creationId xmlns:a16="http://schemas.microsoft.com/office/drawing/2014/main" id="{243304E7-CAB4-8E00-1432-8679D4CEF5A2}"/>
              </a:ext>
            </a:extLst>
          </p:cNvPr>
          <p:cNvSpPr>
            <a:spLocks noChangeArrowheads="1"/>
          </p:cNvSpPr>
          <p:nvPr/>
        </p:nvSpPr>
        <p:spPr bwMode="auto">
          <a:xfrm>
            <a:off x="485775" y="2216150"/>
            <a:ext cx="47704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chemeClr val="folHlink"/>
                </a:solidFill>
                <a:latin typeface="Times New Roman" panose="02020603050405020304" pitchFamily="18" charset="0"/>
                <a:ea typeface="楷体_GB2312" pitchFamily="49" charset="-122"/>
              </a:rPr>
              <a:t>激励方程</a:t>
            </a:r>
            <a:r>
              <a:rPr lang="en-US" altLang="zh-CN">
                <a:solidFill>
                  <a:schemeClr val="folHlink"/>
                </a:solidFill>
                <a:latin typeface="Times New Roman" panose="02020603050405020304" pitchFamily="18" charset="0"/>
                <a:ea typeface="楷体_GB2312" pitchFamily="49" charset="-122"/>
              </a:rPr>
              <a:t>:        </a:t>
            </a:r>
            <a:r>
              <a:rPr lang="en-US" altLang="zh-CN" i="1">
                <a:solidFill>
                  <a:schemeClr val="folHlink"/>
                </a:solidFill>
                <a:latin typeface="Times New Roman" panose="02020603050405020304" pitchFamily="18" charset="0"/>
                <a:ea typeface="楷体_GB2312" pitchFamily="49" charset="-122"/>
              </a:rPr>
              <a:t>E</a:t>
            </a:r>
            <a:r>
              <a:rPr lang="zh-CN" altLang="en-US" i="1">
                <a:solidFill>
                  <a:schemeClr val="folHlink"/>
                </a:solidFill>
                <a:latin typeface="Times New Roman" panose="02020603050405020304" pitchFamily="18" charset="0"/>
                <a:ea typeface="楷体_GB2312" pitchFamily="49" charset="-122"/>
              </a:rPr>
              <a:t>＝</a:t>
            </a:r>
            <a:r>
              <a:rPr lang="en-US" altLang="zh-CN" i="1">
                <a:solidFill>
                  <a:schemeClr val="folHlink"/>
                </a:solidFill>
                <a:latin typeface="Times New Roman" panose="02020603050405020304" pitchFamily="18" charset="0"/>
                <a:ea typeface="楷体_GB2312" pitchFamily="49" charset="-122"/>
              </a:rPr>
              <a:t>f</a:t>
            </a:r>
            <a:r>
              <a:rPr lang="en-US" altLang="zh-CN" i="1" baseline="-25000">
                <a:solidFill>
                  <a:schemeClr val="folHlink"/>
                </a:solidFill>
                <a:latin typeface="Times New Roman" panose="02020603050405020304" pitchFamily="18" charset="0"/>
                <a:ea typeface="楷体_GB2312" pitchFamily="49" charset="-122"/>
              </a:rPr>
              <a:t>2</a:t>
            </a:r>
            <a:r>
              <a:rPr lang="en-US" altLang="zh-CN">
                <a:solidFill>
                  <a:schemeClr val="folHlink"/>
                </a:solidFill>
                <a:latin typeface="Times New Roman" panose="02020603050405020304" pitchFamily="18" charset="0"/>
                <a:ea typeface="楷体_GB2312" pitchFamily="49" charset="-122"/>
              </a:rPr>
              <a:t>(</a:t>
            </a:r>
            <a:r>
              <a:rPr lang="en-US" altLang="zh-CN" i="1">
                <a:solidFill>
                  <a:schemeClr val="folHlink"/>
                </a:solidFill>
                <a:latin typeface="Times New Roman" panose="02020603050405020304" pitchFamily="18" charset="0"/>
                <a:ea typeface="楷体_GB2312" pitchFamily="49" charset="-122"/>
              </a:rPr>
              <a:t>I</a:t>
            </a:r>
            <a:r>
              <a:rPr lang="zh-CN" altLang="en-US" i="1">
                <a:solidFill>
                  <a:schemeClr val="folHlink"/>
                </a:solidFill>
                <a:latin typeface="Times New Roman" panose="02020603050405020304" pitchFamily="18" charset="0"/>
                <a:ea typeface="楷体_GB2312" pitchFamily="49" charset="-122"/>
              </a:rPr>
              <a:t>，</a:t>
            </a:r>
            <a:r>
              <a:rPr lang="en-US" altLang="zh-CN" i="1">
                <a:solidFill>
                  <a:schemeClr val="folHlink"/>
                </a:solidFill>
                <a:latin typeface="Times New Roman" panose="02020603050405020304" pitchFamily="18" charset="0"/>
                <a:ea typeface="楷体_GB2312" pitchFamily="49" charset="-122"/>
              </a:rPr>
              <a:t>S</a:t>
            </a:r>
            <a:r>
              <a:rPr lang="en-US" altLang="zh-CN">
                <a:solidFill>
                  <a:schemeClr val="folHlink"/>
                </a:solidFill>
                <a:latin typeface="Times New Roman" panose="02020603050405020304" pitchFamily="18" charset="0"/>
                <a:ea typeface="楷体_GB2312" pitchFamily="49" charset="-122"/>
              </a:rPr>
              <a:t>) </a:t>
            </a:r>
          </a:p>
        </p:txBody>
      </p:sp>
      <p:sp>
        <p:nvSpPr>
          <p:cNvPr id="8196" name="Rectangle 124">
            <a:extLst>
              <a:ext uri="{FF2B5EF4-FFF2-40B4-BE49-F238E27FC236}">
                <a16:creationId xmlns:a16="http://schemas.microsoft.com/office/drawing/2014/main" id="{C9CDD26E-D0CF-E78A-6C48-7A0E9417EF92}"/>
              </a:ext>
            </a:extLst>
          </p:cNvPr>
          <p:cNvSpPr>
            <a:spLocks noChangeArrowheads="1"/>
          </p:cNvSpPr>
          <p:nvPr/>
        </p:nvSpPr>
        <p:spPr bwMode="auto">
          <a:xfrm>
            <a:off x="468313" y="3332163"/>
            <a:ext cx="47831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chemeClr val="folHlink"/>
                </a:solidFill>
                <a:latin typeface="Times New Roman" panose="02020603050405020304" pitchFamily="18" charset="0"/>
                <a:ea typeface="楷体_GB2312" pitchFamily="49" charset="-122"/>
              </a:rPr>
              <a:t>状态方程 </a:t>
            </a:r>
            <a:r>
              <a:rPr lang="en-US" altLang="zh-CN">
                <a:solidFill>
                  <a:schemeClr val="folHlink"/>
                </a:solidFill>
                <a:latin typeface="Times New Roman" panose="02020603050405020304" pitchFamily="18" charset="0"/>
                <a:ea typeface="楷体_GB2312" pitchFamily="49" charset="-122"/>
              </a:rPr>
              <a:t>:       </a:t>
            </a:r>
            <a:r>
              <a:rPr lang="en-US" altLang="zh-CN" i="1">
                <a:solidFill>
                  <a:schemeClr val="folHlink"/>
                </a:solidFill>
                <a:latin typeface="Times New Roman" panose="02020603050405020304" pitchFamily="18" charset="0"/>
                <a:ea typeface="楷体_GB2312" pitchFamily="49" charset="-122"/>
              </a:rPr>
              <a:t>S</a:t>
            </a:r>
            <a:r>
              <a:rPr lang="en-US" altLang="zh-CN" i="1" baseline="30000">
                <a:solidFill>
                  <a:schemeClr val="folHlink"/>
                </a:solidFill>
                <a:latin typeface="Times New Roman" panose="02020603050405020304" pitchFamily="18" charset="0"/>
                <a:ea typeface="楷体_GB2312" pitchFamily="49" charset="-122"/>
              </a:rPr>
              <a:t>n+1</a:t>
            </a:r>
            <a:r>
              <a:rPr lang="zh-CN" altLang="en-US" i="1">
                <a:solidFill>
                  <a:schemeClr val="folHlink"/>
                </a:solidFill>
                <a:latin typeface="Times New Roman" panose="02020603050405020304" pitchFamily="18" charset="0"/>
                <a:ea typeface="楷体_GB2312" pitchFamily="49" charset="-122"/>
              </a:rPr>
              <a:t>＝</a:t>
            </a:r>
            <a:r>
              <a:rPr lang="en-US" altLang="zh-CN" i="1">
                <a:solidFill>
                  <a:schemeClr val="folHlink"/>
                </a:solidFill>
                <a:latin typeface="Times New Roman" panose="02020603050405020304" pitchFamily="18" charset="0"/>
                <a:ea typeface="楷体_GB2312" pitchFamily="49" charset="-122"/>
              </a:rPr>
              <a:t>f</a:t>
            </a:r>
            <a:r>
              <a:rPr lang="en-US" altLang="zh-CN" i="1" baseline="-25000">
                <a:solidFill>
                  <a:schemeClr val="folHlink"/>
                </a:solidFill>
                <a:latin typeface="Times New Roman" panose="02020603050405020304" pitchFamily="18" charset="0"/>
                <a:ea typeface="楷体_GB2312" pitchFamily="49" charset="-122"/>
              </a:rPr>
              <a:t>3</a:t>
            </a:r>
            <a:r>
              <a:rPr lang="en-US" altLang="zh-CN">
                <a:solidFill>
                  <a:schemeClr val="folHlink"/>
                </a:solidFill>
                <a:latin typeface="Times New Roman" panose="02020603050405020304" pitchFamily="18" charset="0"/>
                <a:ea typeface="楷体_GB2312" pitchFamily="49" charset="-122"/>
              </a:rPr>
              <a:t>(</a:t>
            </a:r>
            <a:r>
              <a:rPr lang="en-US" altLang="zh-CN" i="1">
                <a:solidFill>
                  <a:schemeClr val="folHlink"/>
                </a:solidFill>
                <a:latin typeface="Times New Roman" panose="02020603050405020304" pitchFamily="18" charset="0"/>
                <a:ea typeface="楷体_GB2312" pitchFamily="49" charset="-122"/>
              </a:rPr>
              <a:t>E</a:t>
            </a:r>
            <a:r>
              <a:rPr lang="zh-CN" altLang="en-US" i="1">
                <a:solidFill>
                  <a:schemeClr val="folHlink"/>
                </a:solidFill>
                <a:latin typeface="Times New Roman" panose="02020603050405020304" pitchFamily="18" charset="0"/>
                <a:ea typeface="楷体_GB2312" pitchFamily="49" charset="-122"/>
              </a:rPr>
              <a:t>，</a:t>
            </a:r>
            <a:r>
              <a:rPr lang="en-US" altLang="zh-CN" i="1">
                <a:solidFill>
                  <a:schemeClr val="folHlink"/>
                </a:solidFill>
                <a:latin typeface="Times New Roman" panose="02020603050405020304" pitchFamily="18" charset="0"/>
                <a:ea typeface="楷体_GB2312" pitchFamily="49" charset="-122"/>
              </a:rPr>
              <a:t>S</a:t>
            </a:r>
            <a:r>
              <a:rPr lang="en-US" altLang="zh-CN" i="1" baseline="30000">
                <a:solidFill>
                  <a:schemeClr val="folHlink"/>
                </a:solidFill>
                <a:latin typeface="Times New Roman" panose="02020603050405020304" pitchFamily="18" charset="0"/>
                <a:ea typeface="楷体_GB2312" pitchFamily="49" charset="-122"/>
              </a:rPr>
              <a:t>n</a:t>
            </a:r>
            <a:r>
              <a:rPr lang="en-US" altLang="zh-CN">
                <a:solidFill>
                  <a:schemeClr val="folHlink"/>
                </a:solidFill>
                <a:latin typeface="Times New Roman" panose="02020603050405020304" pitchFamily="18" charset="0"/>
                <a:ea typeface="楷体_GB2312" pitchFamily="49" charset="-122"/>
              </a:rPr>
              <a:t>) </a:t>
            </a:r>
          </a:p>
        </p:txBody>
      </p:sp>
      <p:sp>
        <p:nvSpPr>
          <p:cNvPr id="8197" name="Rectangle 125">
            <a:extLst>
              <a:ext uri="{FF2B5EF4-FFF2-40B4-BE49-F238E27FC236}">
                <a16:creationId xmlns:a16="http://schemas.microsoft.com/office/drawing/2014/main" id="{8325BF7B-B55A-E3A9-55A0-B81AC9CE0B8E}"/>
              </a:ext>
            </a:extLst>
          </p:cNvPr>
          <p:cNvSpPr>
            <a:spLocks noChangeArrowheads="1"/>
          </p:cNvSpPr>
          <p:nvPr/>
        </p:nvSpPr>
        <p:spPr bwMode="auto">
          <a:xfrm>
            <a:off x="2195513" y="1773238"/>
            <a:ext cx="6337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chemeClr val="folHlink"/>
                </a:solidFill>
                <a:latin typeface="Tahoma" panose="020B0604030504040204" pitchFamily="34" charset="0"/>
                <a:ea typeface="楷体_GB2312" pitchFamily="49" charset="-122"/>
              </a:rPr>
              <a:t>表达输出信号与输入信号、状态变量的关系式</a:t>
            </a:r>
          </a:p>
        </p:txBody>
      </p:sp>
      <p:sp>
        <p:nvSpPr>
          <p:cNvPr id="8198" name="Rectangle 126">
            <a:extLst>
              <a:ext uri="{FF2B5EF4-FFF2-40B4-BE49-F238E27FC236}">
                <a16:creationId xmlns:a16="http://schemas.microsoft.com/office/drawing/2014/main" id="{BBF19EF1-AAA3-C5BA-69A3-9EF2AC4D2B42}"/>
              </a:ext>
            </a:extLst>
          </p:cNvPr>
          <p:cNvSpPr>
            <a:spLocks noChangeArrowheads="1"/>
          </p:cNvSpPr>
          <p:nvPr/>
        </p:nvSpPr>
        <p:spPr bwMode="auto">
          <a:xfrm>
            <a:off x="2195513" y="2781300"/>
            <a:ext cx="6618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chemeClr val="folHlink"/>
                </a:solidFill>
                <a:latin typeface="Tahoma" panose="020B0604030504040204" pitchFamily="34" charset="0"/>
                <a:ea typeface="楷体_GB2312" pitchFamily="49" charset="-122"/>
              </a:rPr>
              <a:t>表达激励信号与输入信号、状态变量的关系式</a:t>
            </a:r>
          </a:p>
        </p:txBody>
      </p:sp>
      <p:sp>
        <p:nvSpPr>
          <p:cNvPr id="8199" name="Rectangle 127">
            <a:extLst>
              <a:ext uri="{FF2B5EF4-FFF2-40B4-BE49-F238E27FC236}">
                <a16:creationId xmlns:a16="http://schemas.microsoft.com/office/drawing/2014/main" id="{2EDE87EC-6153-7692-3A26-611F35985659}"/>
              </a:ext>
            </a:extLst>
          </p:cNvPr>
          <p:cNvSpPr>
            <a:spLocks noChangeArrowheads="1"/>
          </p:cNvSpPr>
          <p:nvPr/>
        </p:nvSpPr>
        <p:spPr bwMode="auto">
          <a:xfrm>
            <a:off x="2205038" y="3932238"/>
            <a:ext cx="5699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chemeClr val="folHlink"/>
                </a:solidFill>
                <a:latin typeface="Tahoma" panose="020B0604030504040204" pitchFamily="34" charset="0"/>
                <a:ea typeface="楷体_GB2312" pitchFamily="49" charset="-122"/>
              </a:rPr>
              <a:t>表达存储电路从现态到次态的转换关系式</a:t>
            </a:r>
          </a:p>
        </p:txBody>
      </p:sp>
      <p:graphicFrame>
        <p:nvGraphicFramePr>
          <p:cNvPr id="8200" name="Object 128">
            <a:extLst>
              <a:ext uri="{FF2B5EF4-FFF2-40B4-BE49-F238E27FC236}">
                <a16:creationId xmlns:a16="http://schemas.microsoft.com/office/drawing/2014/main" id="{1C05DBA3-50F2-FA18-FCF2-1BD3FE40D835}"/>
              </a:ext>
            </a:extLst>
          </p:cNvPr>
          <p:cNvGraphicFramePr>
            <a:graphicFrameLocks noChangeAspect="1"/>
          </p:cNvGraphicFramePr>
          <p:nvPr/>
        </p:nvGraphicFramePr>
        <p:xfrm>
          <a:off x="2195513" y="4491038"/>
          <a:ext cx="4608512" cy="1817687"/>
        </p:xfrm>
        <a:graphic>
          <a:graphicData uri="http://schemas.openxmlformats.org/presentationml/2006/ole">
            <mc:AlternateContent xmlns:mc="http://schemas.openxmlformats.org/markup-compatibility/2006">
              <mc:Choice xmlns:v="urn:schemas-microsoft-com:vml" Requires="v">
                <p:oleObj name="图片" r:id="rId3" imgW="2429256" imgH="993648" progId="Word.Picture.8">
                  <p:embed/>
                </p:oleObj>
              </mc:Choice>
              <mc:Fallback>
                <p:oleObj name="图片" r:id="rId3" imgW="2429256" imgH="993648" progId="Word.Picture.8">
                  <p:embed/>
                  <p:pic>
                    <p:nvPicPr>
                      <p:cNvPr id="0" name="Object 1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513" y="4491038"/>
                        <a:ext cx="4608512" cy="1817687"/>
                      </a:xfrm>
                      <a:prstGeom prst="rect">
                        <a:avLst/>
                      </a:prstGeom>
                      <a:solidFill>
                        <a:srgbClr val="FFFFFF"/>
                      </a:solidFill>
                      <a:ln w="9525">
                        <a:solidFill>
                          <a:srgbClr val="0000CC"/>
                        </a:solidFill>
                        <a:miter lim="800000"/>
                        <a:headEnd/>
                        <a:tailEnd/>
                      </a:ln>
                    </p:spPr>
                  </p:pic>
                </p:oleObj>
              </mc:Fallback>
            </mc:AlternateContent>
          </a:graphicData>
        </a:graphic>
      </p:graphicFrame>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4033" name="Group 33">
            <a:extLst>
              <a:ext uri="{FF2B5EF4-FFF2-40B4-BE49-F238E27FC236}">
                <a16:creationId xmlns:a16="http://schemas.microsoft.com/office/drawing/2014/main" id="{14B540FE-9F66-7E5E-B214-458038B5254F}"/>
              </a:ext>
            </a:extLst>
          </p:cNvPr>
          <p:cNvGrpSpPr>
            <a:grpSpLocks/>
          </p:cNvGrpSpPr>
          <p:nvPr/>
        </p:nvGrpSpPr>
        <p:grpSpPr bwMode="auto">
          <a:xfrm>
            <a:off x="1116013" y="1557338"/>
            <a:ext cx="2881312" cy="557212"/>
            <a:chOff x="2835" y="1230"/>
            <a:chExt cx="1565" cy="284"/>
          </a:xfrm>
        </p:grpSpPr>
        <p:sp>
          <p:nvSpPr>
            <p:cNvPr id="384034" name="Rectangle 34">
              <a:extLst>
                <a:ext uri="{FF2B5EF4-FFF2-40B4-BE49-F238E27FC236}">
                  <a16:creationId xmlns:a16="http://schemas.microsoft.com/office/drawing/2014/main" id="{17BE6068-76C5-DD67-0397-3EB2E0371CFE}"/>
                </a:ext>
              </a:extLst>
            </p:cNvPr>
            <p:cNvSpPr>
              <a:spLocks noChangeArrowheads="1"/>
            </p:cNvSpPr>
            <p:nvPr/>
          </p:nvSpPr>
          <p:spPr bwMode="auto">
            <a:xfrm>
              <a:off x="2835" y="1230"/>
              <a:ext cx="1565" cy="279"/>
            </a:xfrm>
            <a:prstGeom prst="rect">
              <a:avLst/>
            </a:prstGeom>
            <a:noFill/>
            <a:ln w="28575">
              <a:solidFill>
                <a:srgbClr val="FF0066">
                  <a:alpha val="0"/>
                </a:srgbClr>
              </a:solidFill>
              <a:miter lim="800000"/>
              <a:headEnd/>
              <a:tailEnd/>
            </a:ln>
            <a:effectLst/>
          </p:spPr>
          <p:txBody>
            <a:bodyPr>
              <a:spAutoFit/>
            </a:bodyPr>
            <a:lstStyle/>
            <a:p>
              <a:pPr eaLnBrk="1" hangingPunct="1">
                <a:defRPr/>
              </a:pPr>
              <a:r>
                <a:rPr lang="zh-CN" altLang="en-US">
                  <a:solidFill>
                    <a:srgbClr val="000066"/>
                  </a:solidFill>
                  <a:effectLst>
                    <a:outerShdw blurRad="38100" dist="38100" dir="2700000" algn="tl">
                      <a:srgbClr val="C0C0C0"/>
                    </a:outerShdw>
                  </a:effectLst>
                  <a:latin typeface="Tahoma" panose="020B0604030504040204" pitchFamily="34" charset="0"/>
                  <a:ea typeface="楷体_GB2312" pitchFamily="49" charset="-122"/>
                </a:rPr>
                <a:t>当            </a:t>
              </a:r>
              <a:r>
                <a:rPr lang="en-US" altLang="zh-CN" sz="2800">
                  <a:solidFill>
                    <a:srgbClr val="000066"/>
                  </a:solidFill>
                  <a:effectLst>
                    <a:outerShdw blurRad="38100" dist="38100" dir="2700000" algn="tl">
                      <a:srgbClr val="C0C0C0"/>
                    </a:outerShdw>
                  </a:effectLst>
                  <a:latin typeface="Times New Roman" panose="02020603050405020304" pitchFamily="18" charset="0"/>
                  <a:ea typeface="楷体_GB2312" pitchFamily="49" charset="-122"/>
                </a:rPr>
                <a:t>= 10</a:t>
              </a:r>
              <a:r>
                <a:rPr lang="zh-CN" altLang="en-US">
                  <a:solidFill>
                    <a:srgbClr val="000066"/>
                  </a:solidFill>
                  <a:effectLst>
                    <a:outerShdw blurRad="38100" dist="38100" dir="2700000" algn="tl">
                      <a:srgbClr val="C0C0C0"/>
                    </a:outerShdw>
                  </a:effectLst>
                  <a:latin typeface="Times New Roman" panose="02020603050405020304" pitchFamily="18" charset="0"/>
                  <a:ea typeface="楷体_GB2312" pitchFamily="49" charset="-122"/>
                </a:rPr>
                <a:t>时</a:t>
              </a:r>
            </a:p>
          </p:txBody>
        </p:sp>
        <p:graphicFrame>
          <p:nvGraphicFramePr>
            <p:cNvPr id="59453" name="Object 35">
              <a:extLst>
                <a:ext uri="{FF2B5EF4-FFF2-40B4-BE49-F238E27FC236}">
                  <a16:creationId xmlns:a16="http://schemas.microsoft.com/office/drawing/2014/main" id="{B7023E2C-F721-FC35-F3EA-5D00DC81276D}"/>
                </a:ext>
              </a:extLst>
            </p:cNvPr>
            <p:cNvGraphicFramePr>
              <a:graphicFrameLocks noChangeAspect="1"/>
            </p:cNvGraphicFramePr>
            <p:nvPr/>
          </p:nvGraphicFramePr>
          <p:xfrm>
            <a:off x="3198" y="1275"/>
            <a:ext cx="272" cy="230"/>
          </p:xfrm>
          <a:graphic>
            <a:graphicData uri="http://schemas.openxmlformats.org/presentationml/2006/ole">
              <mc:AlternateContent xmlns:mc="http://schemas.openxmlformats.org/markup-compatibility/2006">
                <mc:Choice xmlns:v="urn:schemas-microsoft-com:vml" Requires="v">
                  <p:oleObj name="公式" r:id="rId2" imgW="266353" imgH="317087" progId="Equation.3">
                    <p:embed/>
                  </p:oleObj>
                </mc:Choice>
                <mc:Fallback>
                  <p:oleObj name="公式" r:id="rId2" imgW="266353" imgH="317087" progId="Equation.3">
                    <p:embed/>
                    <p:pic>
                      <p:nvPicPr>
                        <p:cNvPr id="0" name="Object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8" y="1275"/>
                          <a:ext cx="272" cy="230"/>
                        </a:xfrm>
                        <a:prstGeom prst="rect">
                          <a:avLst/>
                        </a:prstGeom>
                        <a:noFill/>
                        <a:ln w="9525">
                          <a:solidFill>
                            <a:srgbClr val="000000">
                              <a:alpha val="0"/>
                            </a:srgbClr>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54" name="Object 36">
              <a:extLst>
                <a:ext uri="{FF2B5EF4-FFF2-40B4-BE49-F238E27FC236}">
                  <a16:creationId xmlns:a16="http://schemas.microsoft.com/office/drawing/2014/main" id="{A91FBE6B-2272-6839-FEBE-DA04EC452FCC}"/>
                </a:ext>
              </a:extLst>
            </p:cNvPr>
            <p:cNvGraphicFramePr>
              <a:graphicFrameLocks noChangeAspect="1"/>
            </p:cNvGraphicFramePr>
            <p:nvPr/>
          </p:nvGraphicFramePr>
          <p:xfrm>
            <a:off x="3492" y="1275"/>
            <a:ext cx="272" cy="239"/>
          </p:xfrm>
          <a:graphic>
            <a:graphicData uri="http://schemas.openxmlformats.org/presentationml/2006/ole">
              <mc:AlternateContent xmlns:mc="http://schemas.openxmlformats.org/markup-compatibility/2006">
                <mc:Choice xmlns:v="urn:schemas-microsoft-com:vml" Requires="v">
                  <p:oleObj name="公式" r:id="rId4" imgW="266584" imgH="330057" progId="Equation.3">
                    <p:embed/>
                  </p:oleObj>
                </mc:Choice>
                <mc:Fallback>
                  <p:oleObj name="公式" r:id="rId4" imgW="266584" imgH="330057" progId="Equation.3">
                    <p:embed/>
                    <p:pic>
                      <p:nvPicPr>
                        <p:cNvPr id="0" name="Object 3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2" y="1275"/>
                          <a:ext cx="272" cy="239"/>
                        </a:xfrm>
                        <a:prstGeom prst="rect">
                          <a:avLst/>
                        </a:prstGeom>
                        <a:noFill/>
                        <a:ln w="9525">
                          <a:solidFill>
                            <a:srgbClr val="000000">
                              <a:alpha val="0"/>
                            </a:srgbClr>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84110" name="Group 110">
            <a:extLst>
              <a:ext uri="{FF2B5EF4-FFF2-40B4-BE49-F238E27FC236}">
                <a16:creationId xmlns:a16="http://schemas.microsoft.com/office/drawing/2014/main" id="{E4DCA484-3D21-9D2A-E8B6-763B49219A6F}"/>
              </a:ext>
            </a:extLst>
          </p:cNvPr>
          <p:cNvGrpSpPr>
            <a:grpSpLocks/>
          </p:cNvGrpSpPr>
          <p:nvPr/>
        </p:nvGrpSpPr>
        <p:grpSpPr bwMode="auto">
          <a:xfrm>
            <a:off x="5951538" y="1196975"/>
            <a:ext cx="3192462" cy="2700338"/>
            <a:chOff x="3424" y="731"/>
            <a:chExt cx="2011" cy="1701"/>
          </a:xfrm>
        </p:grpSpPr>
        <p:grpSp>
          <p:nvGrpSpPr>
            <p:cNvPr id="59418" name="Group 53">
              <a:extLst>
                <a:ext uri="{FF2B5EF4-FFF2-40B4-BE49-F238E27FC236}">
                  <a16:creationId xmlns:a16="http://schemas.microsoft.com/office/drawing/2014/main" id="{5A152C7B-8A9A-5BC5-7AAF-90CCE002791C}"/>
                </a:ext>
              </a:extLst>
            </p:cNvPr>
            <p:cNvGrpSpPr>
              <a:grpSpLocks/>
            </p:cNvGrpSpPr>
            <p:nvPr/>
          </p:nvGrpSpPr>
          <p:grpSpPr bwMode="auto">
            <a:xfrm>
              <a:off x="3747" y="1910"/>
              <a:ext cx="358" cy="366"/>
              <a:chOff x="816" y="2620"/>
              <a:chExt cx="358" cy="366"/>
            </a:xfrm>
          </p:grpSpPr>
          <p:sp>
            <p:nvSpPr>
              <p:cNvPr id="59450" name="Freeform 54">
                <a:extLst>
                  <a:ext uri="{FF2B5EF4-FFF2-40B4-BE49-F238E27FC236}">
                    <a16:creationId xmlns:a16="http://schemas.microsoft.com/office/drawing/2014/main" id="{ECC110AD-1923-244A-0780-E75CFB2848E6}"/>
                  </a:ext>
                </a:extLst>
              </p:cNvPr>
              <p:cNvSpPr>
                <a:spLocks/>
              </p:cNvSpPr>
              <p:nvPr/>
            </p:nvSpPr>
            <p:spPr bwMode="auto">
              <a:xfrm>
                <a:off x="816" y="2620"/>
                <a:ext cx="358" cy="366"/>
              </a:xfrm>
              <a:custGeom>
                <a:avLst/>
                <a:gdLst>
                  <a:gd name="T0" fmla="*/ 53 w 358"/>
                  <a:gd name="T1" fmla="*/ 51 h 366"/>
                  <a:gd name="T2" fmla="*/ 30 w 358"/>
                  <a:gd name="T3" fmla="*/ 81 h 366"/>
                  <a:gd name="T4" fmla="*/ 12 w 358"/>
                  <a:gd name="T5" fmla="*/ 114 h 366"/>
                  <a:gd name="T6" fmla="*/ 2 w 358"/>
                  <a:gd name="T7" fmla="*/ 147 h 366"/>
                  <a:gd name="T8" fmla="*/ 0 w 358"/>
                  <a:gd name="T9" fmla="*/ 182 h 366"/>
                  <a:gd name="T10" fmla="*/ 2 w 358"/>
                  <a:gd name="T11" fmla="*/ 217 h 366"/>
                  <a:gd name="T12" fmla="*/ 12 w 358"/>
                  <a:gd name="T13" fmla="*/ 252 h 366"/>
                  <a:gd name="T14" fmla="*/ 30 w 358"/>
                  <a:gd name="T15" fmla="*/ 284 h 366"/>
                  <a:gd name="T16" fmla="*/ 53 w 358"/>
                  <a:gd name="T17" fmla="*/ 313 h 366"/>
                  <a:gd name="T18" fmla="*/ 81 w 358"/>
                  <a:gd name="T19" fmla="*/ 335 h 366"/>
                  <a:gd name="T20" fmla="*/ 113 w 358"/>
                  <a:gd name="T21" fmla="*/ 352 h 366"/>
                  <a:gd name="T22" fmla="*/ 146 w 358"/>
                  <a:gd name="T23" fmla="*/ 362 h 366"/>
                  <a:gd name="T24" fmla="*/ 180 w 358"/>
                  <a:gd name="T25" fmla="*/ 366 h 366"/>
                  <a:gd name="T26" fmla="*/ 215 w 358"/>
                  <a:gd name="T27" fmla="*/ 362 h 366"/>
                  <a:gd name="T28" fmla="*/ 247 w 358"/>
                  <a:gd name="T29" fmla="*/ 352 h 366"/>
                  <a:gd name="T30" fmla="*/ 277 w 358"/>
                  <a:gd name="T31" fmla="*/ 335 h 366"/>
                  <a:gd name="T32" fmla="*/ 306 w 358"/>
                  <a:gd name="T33" fmla="*/ 313 h 366"/>
                  <a:gd name="T34" fmla="*/ 330 w 358"/>
                  <a:gd name="T35" fmla="*/ 284 h 366"/>
                  <a:gd name="T36" fmla="*/ 346 w 358"/>
                  <a:gd name="T37" fmla="*/ 252 h 366"/>
                  <a:gd name="T38" fmla="*/ 356 w 358"/>
                  <a:gd name="T39" fmla="*/ 217 h 366"/>
                  <a:gd name="T40" fmla="*/ 358 w 358"/>
                  <a:gd name="T41" fmla="*/ 182 h 366"/>
                  <a:gd name="T42" fmla="*/ 356 w 358"/>
                  <a:gd name="T43" fmla="*/ 147 h 366"/>
                  <a:gd name="T44" fmla="*/ 346 w 358"/>
                  <a:gd name="T45" fmla="*/ 114 h 366"/>
                  <a:gd name="T46" fmla="*/ 330 w 358"/>
                  <a:gd name="T47" fmla="*/ 81 h 366"/>
                  <a:gd name="T48" fmla="*/ 306 w 358"/>
                  <a:gd name="T49" fmla="*/ 51 h 366"/>
                  <a:gd name="T50" fmla="*/ 277 w 358"/>
                  <a:gd name="T51" fmla="*/ 29 h 366"/>
                  <a:gd name="T52" fmla="*/ 247 w 358"/>
                  <a:gd name="T53" fmla="*/ 12 h 366"/>
                  <a:gd name="T54" fmla="*/ 215 w 358"/>
                  <a:gd name="T55" fmla="*/ 2 h 366"/>
                  <a:gd name="T56" fmla="*/ 180 w 358"/>
                  <a:gd name="T57" fmla="*/ 0 h 366"/>
                  <a:gd name="T58" fmla="*/ 146 w 358"/>
                  <a:gd name="T59" fmla="*/ 2 h 366"/>
                  <a:gd name="T60" fmla="*/ 113 w 358"/>
                  <a:gd name="T61" fmla="*/ 12 h 366"/>
                  <a:gd name="T62" fmla="*/ 81 w 358"/>
                  <a:gd name="T63" fmla="*/ 29 h 366"/>
                  <a:gd name="T64" fmla="*/ 53 w 358"/>
                  <a:gd name="T65" fmla="*/ 51 h 36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58" h="366">
                    <a:moveTo>
                      <a:pt x="53" y="51"/>
                    </a:moveTo>
                    <a:lnTo>
                      <a:pt x="30" y="81"/>
                    </a:lnTo>
                    <a:lnTo>
                      <a:pt x="12" y="114"/>
                    </a:lnTo>
                    <a:lnTo>
                      <a:pt x="2" y="147"/>
                    </a:lnTo>
                    <a:lnTo>
                      <a:pt x="0" y="182"/>
                    </a:lnTo>
                    <a:lnTo>
                      <a:pt x="2" y="217"/>
                    </a:lnTo>
                    <a:lnTo>
                      <a:pt x="12" y="252"/>
                    </a:lnTo>
                    <a:lnTo>
                      <a:pt x="30" y="284"/>
                    </a:lnTo>
                    <a:lnTo>
                      <a:pt x="53" y="313"/>
                    </a:lnTo>
                    <a:lnTo>
                      <a:pt x="81" y="335"/>
                    </a:lnTo>
                    <a:lnTo>
                      <a:pt x="113" y="352"/>
                    </a:lnTo>
                    <a:lnTo>
                      <a:pt x="146" y="362"/>
                    </a:lnTo>
                    <a:lnTo>
                      <a:pt x="180" y="366"/>
                    </a:lnTo>
                    <a:lnTo>
                      <a:pt x="215" y="362"/>
                    </a:lnTo>
                    <a:lnTo>
                      <a:pt x="247" y="352"/>
                    </a:lnTo>
                    <a:lnTo>
                      <a:pt x="277" y="335"/>
                    </a:lnTo>
                    <a:lnTo>
                      <a:pt x="306" y="313"/>
                    </a:lnTo>
                    <a:lnTo>
                      <a:pt x="330" y="284"/>
                    </a:lnTo>
                    <a:lnTo>
                      <a:pt x="346" y="252"/>
                    </a:lnTo>
                    <a:lnTo>
                      <a:pt x="356" y="217"/>
                    </a:lnTo>
                    <a:lnTo>
                      <a:pt x="358" y="182"/>
                    </a:lnTo>
                    <a:lnTo>
                      <a:pt x="356" y="147"/>
                    </a:lnTo>
                    <a:lnTo>
                      <a:pt x="346" y="114"/>
                    </a:lnTo>
                    <a:lnTo>
                      <a:pt x="330" y="81"/>
                    </a:lnTo>
                    <a:lnTo>
                      <a:pt x="306" y="51"/>
                    </a:lnTo>
                    <a:lnTo>
                      <a:pt x="277" y="29"/>
                    </a:lnTo>
                    <a:lnTo>
                      <a:pt x="247" y="12"/>
                    </a:lnTo>
                    <a:lnTo>
                      <a:pt x="215" y="2"/>
                    </a:lnTo>
                    <a:lnTo>
                      <a:pt x="180" y="0"/>
                    </a:lnTo>
                    <a:lnTo>
                      <a:pt x="146" y="2"/>
                    </a:lnTo>
                    <a:lnTo>
                      <a:pt x="113" y="12"/>
                    </a:lnTo>
                    <a:lnTo>
                      <a:pt x="81" y="29"/>
                    </a:lnTo>
                    <a:lnTo>
                      <a:pt x="53" y="51"/>
                    </a:lnTo>
                    <a:close/>
                  </a:path>
                </a:pathLst>
              </a:custGeom>
              <a:solidFill>
                <a:srgbClr val="FFFFFF"/>
              </a:solidFill>
              <a:ln w="38100" cmpd="sng">
                <a:solidFill>
                  <a:srgbClr val="000080"/>
                </a:solidFill>
                <a:prstDash val="solid"/>
                <a:round/>
                <a:headEnd/>
                <a:tailEnd/>
              </a:ln>
            </p:spPr>
            <p:txBody>
              <a:bodyPr/>
              <a:lstStyle/>
              <a:p>
                <a:endParaRPr lang="zh-CN" altLang="en-US"/>
              </a:p>
            </p:txBody>
          </p:sp>
          <p:sp>
            <p:nvSpPr>
              <p:cNvPr id="59451" name="Rectangle 55">
                <a:extLst>
                  <a:ext uri="{FF2B5EF4-FFF2-40B4-BE49-F238E27FC236}">
                    <a16:creationId xmlns:a16="http://schemas.microsoft.com/office/drawing/2014/main" id="{FBA57FEB-E264-CF2F-1C14-2E73494FE973}"/>
                  </a:ext>
                </a:extLst>
              </p:cNvPr>
              <p:cNvSpPr>
                <a:spLocks noChangeArrowheads="1"/>
              </p:cNvSpPr>
              <p:nvPr/>
            </p:nvSpPr>
            <p:spPr bwMode="auto">
              <a:xfrm>
                <a:off x="873" y="2692"/>
                <a:ext cx="245" cy="227"/>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a:r>
                  <a:rPr lang="en-US" altLang="zh-CN" sz="2300">
                    <a:solidFill>
                      <a:srgbClr val="000066"/>
                    </a:solidFill>
                    <a:latin typeface="Times New Roman" panose="02020603050405020304" pitchFamily="18" charset="0"/>
                  </a:rPr>
                  <a:t>10</a:t>
                </a:r>
                <a:endParaRPr lang="en-US" altLang="zh-CN" sz="2300" baseline="-25000">
                  <a:solidFill>
                    <a:srgbClr val="000066"/>
                  </a:solidFill>
                  <a:latin typeface="Times New Roman" panose="02020603050405020304" pitchFamily="18" charset="0"/>
                </a:endParaRPr>
              </a:p>
            </p:txBody>
          </p:sp>
        </p:grpSp>
        <p:grpSp>
          <p:nvGrpSpPr>
            <p:cNvPr id="59419" name="Group 56">
              <a:extLst>
                <a:ext uri="{FF2B5EF4-FFF2-40B4-BE49-F238E27FC236}">
                  <a16:creationId xmlns:a16="http://schemas.microsoft.com/office/drawing/2014/main" id="{6DFBA92D-E725-5735-FD33-616669755134}"/>
                </a:ext>
              </a:extLst>
            </p:cNvPr>
            <p:cNvGrpSpPr>
              <a:grpSpLocks/>
            </p:cNvGrpSpPr>
            <p:nvPr/>
          </p:nvGrpSpPr>
          <p:grpSpPr bwMode="auto">
            <a:xfrm>
              <a:off x="3424" y="731"/>
              <a:ext cx="2011" cy="1519"/>
              <a:chOff x="3424" y="958"/>
              <a:chExt cx="2011" cy="1519"/>
            </a:xfrm>
          </p:grpSpPr>
          <p:grpSp>
            <p:nvGrpSpPr>
              <p:cNvPr id="59424" name="Group 57">
                <a:extLst>
                  <a:ext uri="{FF2B5EF4-FFF2-40B4-BE49-F238E27FC236}">
                    <a16:creationId xmlns:a16="http://schemas.microsoft.com/office/drawing/2014/main" id="{8AFA803E-CD3E-B621-70DD-D990E7E76171}"/>
                  </a:ext>
                </a:extLst>
              </p:cNvPr>
              <p:cNvGrpSpPr>
                <a:grpSpLocks/>
              </p:cNvGrpSpPr>
              <p:nvPr/>
            </p:nvGrpSpPr>
            <p:grpSpPr bwMode="auto">
              <a:xfrm>
                <a:off x="3807" y="1225"/>
                <a:ext cx="358" cy="366"/>
                <a:chOff x="816" y="2620"/>
                <a:chExt cx="358" cy="366"/>
              </a:xfrm>
            </p:grpSpPr>
            <p:sp>
              <p:nvSpPr>
                <p:cNvPr id="59448" name="Freeform 58">
                  <a:extLst>
                    <a:ext uri="{FF2B5EF4-FFF2-40B4-BE49-F238E27FC236}">
                      <a16:creationId xmlns:a16="http://schemas.microsoft.com/office/drawing/2014/main" id="{C6199F44-C04B-B101-4C07-48660B64FB0E}"/>
                    </a:ext>
                  </a:extLst>
                </p:cNvPr>
                <p:cNvSpPr>
                  <a:spLocks/>
                </p:cNvSpPr>
                <p:nvPr/>
              </p:nvSpPr>
              <p:spPr bwMode="auto">
                <a:xfrm>
                  <a:off x="816" y="2620"/>
                  <a:ext cx="358" cy="366"/>
                </a:xfrm>
                <a:custGeom>
                  <a:avLst/>
                  <a:gdLst>
                    <a:gd name="T0" fmla="*/ 53 w 358"/>
                    <a:gd name="T1" fmla="*/ 51 h 366"/>
                    <a:gd name="T2" fmla="*/ 30 w 358"/>
                    <a:gd name="T3" fmla="*/ 81 h 366"/>
                    <a:gd name="T4" fmla="*/ 12 w 358"/>
                    <a:gd name="T5" fmla="*/ 114 h 366"/>
                    <a:gd name="T6" fmla="*/ 2 w 358"/>
                    <a:gd name="T7" fmla="*/ 147 h 366"/>
                    <a:gd name="T8" fmla="*/ 0 w 358"/>
                    <a:gd name="T9" fmla="*/ 182 h 366"/>
                    <a:gd name="T10" fmla="*/ 2 w 358"/>
                    <a:gd name="T11" fmla="*/ 217 h 366"/>
                    <a:gd name="T12" fmla="*/ 12 w 358"/>
                    <a:gd name="T13" fmla="*/ 252 h 366"/>
                    <a:gd name="T14" fmla="*/ 30 w 358"/>
                    <a:gd name="T15" fmla="*/ 284 h 366"/>
                    <a:gd name="T16" fmla="*/ 53 w 358"/>
                    <a:gd name="T17" fmla="*/ 313 h 366"/>
                    <a:gd name="T18" fmla="*/ 81 w 358"/>
                    <a:gd name="T19" fmla="*/ 335 h 366"/>
                    <a:gd name="T20" fmla="*/ 113 w 358"/>
                    <a:gd name="T21" fmla="*/ 352 h 366"/>
                    <a:gd name="T22" fmla="*/ 146 w 358"/>
                    <a:gd name="T23" fmla="*/ 362 h 366"/>
                    <a:gd name="T24" fmla="*/ 180 w 358"/>
                    <a:gd name="T25" fmla="*/ 366 h 366"/>
                    <a:gd name="T26" fmla="*/ 215 w 358"/>
                    <a:gd name="T27" fmla="*/ 362 h 366"/>
                    <a:gd name="T28" fmla="*/ 247 w 358"/>
                    <a:gd name="T29" fmla="*/ 352 h 366"/>
                    <a:gd name="T30" fmla="*/ 277 w 358"/>
                    <a:gd name="T31" fmla="*/ 335 h 366"/>
                    <a:gd name="T32" fmla="*/ 306 w 358"/>
                    <a:gd name="T33" fmla="*/ 313 h 366"/>
                    <a:gd name="T34" fmla="*/ 330 w 358"/>
                    <a:gd name="T35" fmla="*/ 284 h 366"/>
                    <a:gd name="T36" fmla="*/ 346 w 358"/>
                    <a:gd name="T37" fmla="*/ 252 h 366"/>
                    <a:gd name="T38" fmla="*/ 356 w 358"/>
                    <a:gd name="T39" fmla="*/ 217 h 366"/>
                    <a:gd name="T40" fmla="*/ 358 w 358"/>
                    <a:gd name="T41" fmla="*/ 182 h 366"/>
                    <a:gd name="T42" fmla="*/ 356 w 358"/>
                    <a:gd name="T43" fmla="*/ 147 h 366"/>
                    <a:gd name="T44" fmla="*/ 346 w 358"/>
                    <a:gd name="T45" fmla="*/ 114 h 366"/>
                    <a:gd name="T46" fmla="*/ 330 w 358"/>
                    <a:gd name="T47" fmla="*/ 81 h 366"/>
                    <a:gd name="T48" fmla="*/ 306 w 358"/>
                    <a:gd name="T49" fmla="*/ 51 h 366"/>
                    <a:gd name="T50" fmla="*/ 277 w 358"/>
                    <a:gd name="T51" fmla="*/ 29 h 366"/>
                    <a:gd name="T52" fmla="*/ 247 w 358"/>
                    <a:gd name="T53" fmla="*/ 12 h 366"/>
                    <a:gd name="T54" fmla="*/ 215 w 358"/>
                    <a:gd name="T55" fmla="*/ 2 h 366"/>
                    <a:gd name="T56" fmla="*/ 180 w 358"/>
                    <a:gd name="T57" fmla="*/ 0 h 366"/>
                    <a:gd name="T58" fmla="*/ 146 w 358"/>
                    <a:gd name="T59" fmla="*/ 2 h 366"/>
                    <a:gd name="T60" fmla="*/ 113 w 358"/>
                    <a:gd name="T61" fmla="*/ 12 h 366"/>
                    <a:gd name="T62" fmla="*/ 81 w 358"/>
                    <a:gd name="T63" fmla="*/ 29 h 366"/>
                    <a:gd name="T64" fmla="*/ 53 w 358"/>
                    <a:gd name="T65" fmla="*/ 51 h 36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58" h="366">
                      <a:moveTo>
                        <a:pt x="53" y="51"/>
                      </a:moveTo>
                      <a:lnTo>
                        <a:pt x="30" y="81"/>
                      </a:lnTo>
                      <a:lnTo>
                        <a:pt x="12" y="114"/>
                      </a:lnTo>
                      <a:lnTo>
                        <a:pt x="2" y="147"/>
                      </a:lnTo>
                      <a:lnTo>
                        <a:pt x="0" y="182"/>
                      </a:lnTo>
                      <a:lnTo>
                        <a:pt x="2" y="217"/>
                      </a:lnTo>
                      <a:lnTo>
                        <a:pt x="12" y="252"/>
                      </a:lnTo>
                      <a:lnTo>
                        <a:pt x="30" y="284"/>
                      </a:lnTo>
                      <a:lnTo>
                        <a:pt x="53" y="313"/>
                      </a:lnTo>
                      <a:lnTo>
                        <a:pt x="81" y="335"/>
                      </a:lnTo>
                      <a:lnTo>
                        <a:pt x="113" y="352"/>
                      </a:lnTo>
                      <a:lnTo>
                        <a:pt x="146" y="362"/>
                      </a:lnTo>
                      <a:lnTo>
                        <a:pt x="180" y="366"/>
                      </a:lnTo>
                      <a:lnTo>
                        <a:pt x="215" y="362"/>
                      </a:lnTo>
                      <a:lnTo>
                        <a:pt x="247" y="352"/>
                      </a:lnTo>
                      <a:lnTo>
                        <a:pt x="277" y="335"/>
                      </a:lnTo>
                      <a:lnTo>
                        <a:pt x="306" y="313"/>
                      </a:lnTo>
                      <a:lnTo>
                        <a:pt x="330" y="284"/>
                      </a:lnTo>
                      <a:lnTo>
                        <a:pt x="346" y="252"/>
                      </a:lnTo>
                      <a:lnTo>
                        <a:pt x="356" y="217"/>
                      </a:lnTo>
                      <a:lnTo>
                        <a:pt x="358" y="182"/>
                      </a:lnTo>
                      <a:lnTo>
                        <a:pt x="356" y="147"/>
                      </a:lnTo>
                      <a:lnTo>
                        <a:pt x="346" y="114"/>
                      </a:lnTo>
                      <a:lnTo>
                        <a:pt x="330" y="81"/>
                      </a:lnTo>
                      <a:lnTo>
                        <a:pt x="306" y="51"/>
                      </a:lnTo>
                      <a:lnTo>
                        <a:pt x="277" y="29"/>
                      </a:lnTo>
                      <a:lnTo>
                        <a:pt x="247" y="12"/>
                      </a:lnTo>
                      <a:lnTo>
                        <a:pt x="215" y="2"/>
                      </a:lnTo>
                      <a:lnTo>
                        <a:pt x="180" y="0"/>
                      </a:lnTo>
                      <a:lnTo>
                        <a:pt x="146" y="2"/>
                      </a:lnTo>
                      <a:lnTo>
                        <a:pt x="113" y="12"/>
                      </a:lnTo>
                      <a:lnTo>
                        <a:pt x="81" y="29"/>
                      </a:lnTo>
                      <a:lnTo>
                        <a:pt x="53" y="51"/>
                      </a:lnTo>
                      <a:close/>
                    </a:path>
                  </a:pathLst>
                </a:custGeom>
                <a:solidFill>
                  <a:srgbClr val="FFFFFF"/>
                </a:solidFill>
                <a:ln w="38100" cmpd="sng">
                  <a:solidFill>
                    <a:srgbClr val="000080"/>
                  </a:solidFill>
                  <a:prstDash val="solid"/>
                  <a:round/>
                  <a:headEnd/>
                  <a:tailEnd/>
                </a:ln>
              </p:spPr>
              <p:txBody>
                <a:bodyPr/>
                <a:lstStyle/>
                <a:p>
                  <a:endParaRPr lang="zh-CN" altLang="en-US"/>
                </a:p>
              </p:txBody>
            </p:sp>
            <p:sp>
              <p:nvSpPr>
                <p:cNvPr id="59449" name="Rectangle 59">
                  <a:extLst>
                    <a:ext uri="{FF2B5EF4-FFF2-40B4-BE49-F238E27FC236}">
                      <a16:creationId xmlns:a16="http://schemas.microsoft.com/office/drawing/2014/main" id="{4943F69A-0BA3-0D94-FB85-14EA7C3F0210}"/>
                    </a:ext>
                  </a:extLst>
                </p:cNvPr>
                <p:cNvSpPr>
                  <a:spLocks noChangeArrowheads="1"/>
                </p:cNvSpPr>
                <p:nvPr/>
              </p:nvSpPr>
              <p:spPr bwMode="auto">
                <a:xfrm>
                  <a:off x="873" y="2692"/>
                  <a:ext cx="245" cy="227"/>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a:r>
                    <a:rPr lang="en-US" altLang="zh-CN" sz="2300">
                      <a:solidFill>
                        <a:srgbClr val="000066"/>
                      </a:solidFill>
                      <a:latin typeface="Times New Roman" panose="02020603050405020304" pitchFamily="18" charset="0"/>
                    </a:rPr>
                    <a:t>00</a:t>
                  </a:r>
                  <a:endParaRPr lang="en-US" altLang="zh-CN" sz="2300" baseline="-25000">
                    <a:solidFill>
                      <a:srgbClr val="000066"/>
                    </a:solidFill>
                    <a:latin typeface="Times New Roman" panose="02020603050405020304" pitchFamily="18" charset="0"/>
                  </a:endParaRPr>
                </a:p>
              </p:txBody>
            </p:sp>
          </p:grpSp>
          <p:grpSp>
            <p:nvGrpSpPr>
              <p:cNvPr id="59425" name="Group 60">
                <a:extLst>
                  <a:ext uri="{FF2B5EF4-FFF2-40B4-BE49-F238E27FC236}">
                    <a16:creationId xmlns:a16="http://schemas.microsoft.com/office/drawing/2014/main" id="{C3B29C3C-8EC5-9E94-7809-B9EFE4820530}"/>
                  </a:ext>
                </a:extLst>
              </p:cNvPr>
              <p:cNvGrpSpPr>
                <a:grpSpLocks/>
              </p:cNvGrpSpPr>
              <p:nvPr/>
            </p:nvGrpSpPr>
            <p:grpSpPr bwMode="auto">
              <a:xfrm>
                <a:off x="4701" y="1225"/>
                <a:ext cx="358" cy="366"/>
                <a:chOff x="816" y="2620"/>
                <a:chExt cx="358" cy="366"/>
              </a:xfrm>
            </p:grpSpPr>
            <p:sp>
              <p:nvSpPr>
                <p:cNvPr id="59446" name="Freeform 61">
                  <a:extLst>
                    <a:ext uri="{FF2B5EF4-FFF2-40B4-BE49-F238E27FC236}">
                      <a16:creationId xmlns:a16="http://schemas.microsoft.com/office/drawing/2014/main" id="{B121752C-746D-98A8-DE78-FACF7BE5244B}"/>
                    </a:ext>
                  </a:extLst>
                </p:cNvPr>
                <p:cNvSpPr>
                  <a:spLocks/>
                </p:cNvSpPr>
                <p:nvPr/>
              </p:nvSpPr>
              <p:spPr bwMode="auto">
                <a:xfrm>
                  <a:off x="816" y="2620"/>
                  <a:ext cx="358" cy="366"/>
                </a:xfrm>
                <a:custGeom>
                  <a:avLst/>
                  <a:gdLst>
                    <a:gd name="T0" fmla="*/ 53 w 358"/>
                    <a:gd name="T1" fmla="*/ 51 h 366"/>
                    <a:gd name="T2" fmla="*/ 30 w 358"/>
                    <a:gd name="T3" fmla="*/ 81 h 366"/>
                    <a:gd name="T4" fmla="*/ 12 w 358"/>
                    <a:gd name="T5" fmla="*/ 114 h 366"/>
                    <a:gd name="T6" fmla="*/ 2 w 358"/>
                    <a:gd name="T7" fmla="*/ 147 h 366"/>
                    <a:gd name="T8" fmla="*/ 0 w 358"/>
                    <a:gd name="T9" fmla="*/ 182 h 366"/>
                    <a:gd name="T10" fmla="*/ 2 w 358"/>
                    <a:gd name="T11" fmla="*/ 217 h 366"/>
                    <a:gd name="T12" fmla="*/ 12 w 358"/>
                    <a:gd name="T13" fmla="*/ 252 h 366"/>
                    <a:gd name="T14" fmla="*/ 30 w 358"/>
                    <a:gd name="T15" fmla="*/ 284 h 366"/>
                    <a:gd name="T16" fmla="*/ 53 w 358"/>
                    <a:gd name="T17" fmla="*/ 313 h 366"/>
                    <a:gd name="T18" fmla="*/ 81 w 358"/>
                    <a:gd name="T19" fmla="*/ 335 h 366"/>
                    <a:gd name="T20" fmla="*/ 113 w 358"/>
                    <a:gd name="T21" fmla="*/ 352 h 366"/>
                    <a:gd name="T22" fmla="*/ 146 w 358"/>
                    <a:gd name="T23" fmla="*/ 362 h 366"/>
                    <a:gd name="T24" fmla="*/ 180 w 358"/>
                    <a:gd name="T25" fmla="*/ 366 h 366"/>
                    <a:gd name="T26" fmla="*/ 215 w 358"/>
                    <a:gd name="T27" fmla="*/ 362 h 366"/>
                    <a:gd name="T28" fmla="*/ 247 w 358"/>
                    <a:gd name="T29" fmla="*/ 352 h 366"/>
                    <a:gd name="T30" fmla="*/ 277 w 358"/>
                    <a:gd name="T31" fmla="*/ 335 h 366"/>
                    <a:gd name="T32" fmla="*/ 306 w 358"/>
                    <a:gd name="T33" fmla="*/ 313 h 366"/>
                    <a:gd name="T34" fmla="*/ 330 w 358"/>
                    <a:gd name="T35" fmla="*/ 284 h 366"/>
                    <a:gd name="T36" fmla="*/ 346 w 358"/>
                    <a:gd name="T37" fmla="*/ 252 h 366"/>
                    <a:gd name="T38" fmla="*/ 356 w 358"/>
                    <a:gd name="T39" fmla="*/ 217 h 366"/>
                    <a:gd name="T40" fmla="*/ 358 w 358"/>
                    <a:gd name="T41" fmla="*/ 182 h 366"/>
                    <a:gd name="T42" fmla="*/ 356 w 358"/>
                    <a:gd name="T43" fmla="*/ 147 h 366"/>
                    <a:gd name="T44" fmla="*/ 346 w 358"/>
                    <a:gd name="T45" fmla="*/ 114 h 366"/>
                    <a:gd name="T46" fmla="*/ 330 w 358"/>
                    <a:gd name="T47" fmla="*/ 81 h 366"/>
                    <a:gd name="T48" fmla="*/ 306 w 358"/>
                    <a:gd name="T49" fmla="*/ 51 h 366"/>
                    <a:gd name="T50" fmla="*/ 277 w 358"/>
                    <a:gd name="T51" fmla="*/ 29 h 366"/>
                    <a:gd name="T52" fmla="*/ 247 w 358"/>
                    <a:gd name="T53" fmla="*/ 12 h 366"/>
                    <a:gd name="T54" fmla="*/ 215 w 358"/>
                    <a:gd name="T55" fmla="*/ 2 h 366"/>
                    <a:gd name="T56" fmla="*/ 180 w 358"/>
                    <a:gd name="T57" fmla="*/ 0 h 366"/>
                    <a:gd name="T58" fmla="*/ 146 w 358"/>
                    <a:gd name="T59" fmla="*/ 2 h 366"/>
                    <a:gd name="T60" fmla="*/ 113 w 358"/>
                    <a:gd name="T61" fmla="*/ 12 h 366"/>
                    <a:gd name="T62" fmla="*/ 81 w 358"/>
                    <a:gd name="T63" fmla="*/ 29 h 366"/>
                    <a:gd name="T64" fmla="*/ 53 w 358"/>
                    <a:gd name="T65" fmla="*/ 51 h 36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58" h="366">
                      <a:moveTo>
                        <a:pt x="53" y="51"/>
                      </a:moveTo>
                      <a:lnTo>
                        <a:pt x="30" y="81"/>
                      </a:lnTo>
                      <a:lnTo>
                        <a:pt x="12" y="114"/>
                      </a:lnTo>
                      <a:lnTo>
                        <a:pt x="2" y="147"/>
                      </a:lnTo>
                      <a:lnTo>
                        <a:pt x="0" y="182"/>
                      </a:lnTo>
                      <a:lnTo>
                        <a:pt x="2" y="217"/>
                      </a:lnTo>
                      <a:lnTo>
                        <a:pt x="12" y="252"/>
                      </a:lnTo>
                      <a:lnTo>
                        <a:pt x="30" y="284"/>
                      </a:lnTo>
                      <a:lnTo>
                        <a:pt x="53" y="313"/>
                      </a:lnTo>
                      <a:lnTo>
                        <a:pt x="81" y="335"/>
                      </a:lnTo>
                      <a:lnTo>
                        <a:pt x="113" y="352"/>
                      </a:lnTo>
                      <a:lnTo>
                        <a:pt x="146" y="362"/>
                      </a:lnTo>
                      <a:lnTo>
                        <a:pt x="180" y="366"/>
                      </a:lnTo>
                      <a:lnTo>
                        <a:pt x="215" y="362"/>
                      </a:lnTo>
                      <a:lnTo>
                        <a:pt x="247" y="352"/>
                      </a:lnTo>
                      <a:lnTo>
                        <a:pt x="277" y="335"/>
                      </a:lnTo>
                      <a:lnTo>
                        <a:pt x="306" y="313"/>
                      </a:lnTo>
                      <a:lnTo>
                        <a:pt x="330" y="284"/>
                      </a:lnTo>
                      <a:lnTo>
                        <a:pt x="346" y="252"/>
                      </a:lnTo>
                      <a:lnTo>
                        <a:pt x="356" y="217"/>
                      </a:lnTo>
                      <a:lnTo>
                        <a:pt x="358" y="182"/>
                      </a:lnTo>
                      <a:lnTo>
                        <a:pt x="356" y="147"/>
                      </a:lnTo>
                      <a:lnTo>
                        <a:pt x="346" y="114"/>
                      </a:lnTo>
                      <a:lnTo>
                        <a:pt x="330" y="81"/>
                      </a:lnTo>
                      <a:lnTo>
                        <a:pt x="306" y="51"/>
                      </a:lnTo>
                      <a:lnTo>
                        <a:pt x="277" y="29"/>
                      </a:lnTo>
                      <a:lnTo>
                        <a:pt x="247" y="12"/>
                      </a:lnTo>
                      <a:lnTo>
                        <a:pt x="215" y="2"/>
                      </a:lnTo>
                      <a:lnTo>
                        <a:pt x="180" y="0"/>
                      </a:lnTo>
                      <a:lnTo>
                        <a:pt x="146" y="2"/>
                      </a:lnTo>
                      <a:lnTo>
                        <a:pt x="113" y="12"/>
                      </a:lnTo>
                      <a:lnTo>
                        <a:pt x="81" y="29"/>
                      </a:lnTo>
                      <a:lnTo>
                        <a:pt x="53" y="51"/>
                      </a:lnTo>
                      <a:close/>
                    </a:path>
                  </a:pathLst>
                </a:custGeom>
                <a:solidFill>
                  <a:srgbClr val="FFFFFF"/>
                </a:solidFill>
                <a:ln w="38100" cmpd="sng">
                  <a:solidFill>
                    <a:srgbClr val="000080"/>
                  </a:solidFill>
                  <a:prstDash val="solid"/>
                  <a:round/>
                  <a:headEnd/>
                  <a:tailEnd/>
                </a:ln>
              </p:spPr>
              <p:txBody>
                <a:bodyPr/>
                <a:lstStyle/>
                <a:p>
                  <a:endParaRPr lang="zh-CN" altLang="en-US"/>
                </a:p>
              </p:txBody>
            </p:sp>
            <p:sp>
              <p:nvSpPr>
                <p:cNvPr id="59447" name="Rectangle 62">
                  <a:extLst>
                    <a:ext uri="{FF2B5EF4-FFF2-40B4-BE49-F238E27FC236}">
                      <a16:creationId xmlns:a16="http://schemas.microsoft.com/office/drawing/2014/main" id="{ACF0ACD8-9C1C-5735-B7A7-8CEEE62277B9}"/>
                    </a:ext>
                  </a:extLst>
                </p:cNvPr>
                <p:cNvSpPr>
                  <a:spLocks noChangeArrowheads="1"/>
                </p:cNvSpPr>
                <p:nvPr/>
              </p:nvSpPr>
              <p:spPr bwMode="auto">
                <a:xfrm>
                  <a:off x="873" y="2692"/>
                  <a:ext cx="245" cy="227"/>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a:r>
                    <a:rPr lang="en-US" altLang="zh-CN" sz="2300">
                      <a:solidFill>
                        <a:srgbClr val="000066"/>
                      </a:solidFill>
                      <a:latin typeface="Times New Roman" panose="02020603050405020304" pitchFamily="18" charset="0"/>
                    </a:rPr>
                    <a:t>01</a:t>
                  </a:r>
                  <a:endParaRPr lang="en-US" altLang="zh-CN" sz="2300" baseline="-25000">
                    <a:solidFill>
                      <a:srgbClr val="000066"/>
                    </a:solidFill>
                    <a:latin typeface="Times New Roman" panose="02020603050405020304" pitchFamily="18" charset="0"/>
                  </a:endParaRPr>
                </a:p>
              </p:txBody>
            </p:sp>
          </p:grpSp>
          <p:grpSp>
            <p:nvGrpSpPr>
              <p:cNvPr id="59426" name="Group 63">
                <a:extLst>
                  <a:ext uri="{FF2B5EF4-FFF2-40B4-BE49-F238E27FC236}">
                    <a16:creationId xmlns:a16="http://schemas.microsoft.com/office/drawing/2014/main" id="{D039B668-1EBA-C262-8B3A-EADA102D1410}"/>
                  </a:ext>
                </a:extLst>
              </p:cNvPr>
              <p:cNvGrpSpPr>
                <a:grpSpLocks/>
              </p:cNvGrpSpPr>
              <p:nvPr/>
            </p:nvGrpSpPr>
            <p:grpSpPr bwMode="auto">
              <a:xfrm>
                <a:off x="4701" y="2111"/>
                <a:ext cx="358" cy="366"/>
                <a:chOff x="816" y="2620"/>
                <a:chExt cx="358" cy="366"/>
              </a:xfrm>
            </p:grpSpPr>
            <p:sp>
              <p:nvSpPr>
                <p:cNvPr id="59444" name="Freeform 64">
                  <a:extLst>
                    <a:ext uri="{FF2B5EF4-FFF2-40B4-BE49-F238E27FC236}">
                      <a16:creationId xmlns:a16="http://schemas.microsoft.com/office/drawing/2014/main" id="{9AA7D466-0B86-1606-CCB2-BF19E1A7288F}"/>
                    </a:ext>
                  </a:extLst>
                </p:cNvPr>
                <p:cNvSpPr>
                  <a:spLocks/>
                </p:cNvSpPr>
                <p:nvPr/>
              </p:nvSpPr>
              <p:spPr bwMode="auto">
                <a:xfrm>
                  <a:off x="816" y="2620"/>
                  <a:ext cx="358" cy="366"/>
                </a:xfrm>
                <a:custGeom>
                  <a:avLst/>
                  <a:gdLst>
                    <a:gd name="T0" fmla="*/ 53 w 358"/>
                    <a:gd name="T1" fmla="*/ 51 h 366"/>
                    <a:gd name="T2" fmla="*/ 30 w 358"/>
                    <a:gd name="T3" fmla="*/ 81 h 366"/>
                    <a:gd name="T4" fmla="*/ 12 w 358"/>
                    <a:gd name="T5" fmla="*/ 114 h 366"/>
                    <a:gd name="T6" fmla="*/ 2 w 358"/>
                    <a:gd name="T7" fmla="*/ 147 h 366"/>
                    <a:gd name="T8" fmla="*/ 0 w 358"/>
                    <a:gd name="T9" fmla="*/ 182 h 366"/>
                    <a:gd name="T10" fmla="*/ 2 w 358"/>
                    <a:gd name="T11" fmla="*/ 217 h 366"/>
                    <a:gd name="T12" fmla="*/ 12 w 358"/>
                    <a:gd name="T13" fmla="*/ 252 h 366"/>
                    <a:gd name="T14" fmla="*/ 30 w 358"/>
                    <a:gd name="T15" fmla="*/ 284 h 366"/>
                    <a:gd name="T16" fmla="*/ 53 w 358"/>
                    <a:gd name="T17" fmla="*/ 313 h 366"/>
                    <a:gd name="T18" fmla="*/ 81 w 358"/>
                    <a:gd name="T19" fmla="*/ 335 h 366"/>
                    <a:gd name="T20" fmla="*/ 113 w 358"/>
                    <a:gd name="T21" fmla="*/ 352 h 366"/>
                    <a:gd name="T22" fmla="*/ 146 w 358"/>
                    <a:gd name="T23" fmla="*/ 362 h 366"/>
                    <a:gd name="T24" fmla="*/ 180 w 358"/>
                    <a:gd name="T25" fmla="*/ 366 h 366"/>
                    <a:gd name="T26" fmla="*/ 215 w 358"/>
                    <a:gd name="T27" fmla="*/ 362 h 366"/>
                    <a:gd name="T28" fmla="*/ 247 w 358"/>
                    <a:gd name="T29" fmla="*/ 352 h 366"/>
                    <a:gd name="T30" fmla="*/ 277 w 358"/>
                    <a:gd name="T31" fmla="*/ 335 h 366"/>
                    <a:gd name="T32" fmla="*/ 306 w 358"/>
                    <a:gd name="T33" fmla="*/ 313 h 366"/>
                    <a:gd name="T34" fmla="*/ 330 w 358"/>
                    <a:gd name="T35" fmla="*/ 284 h 366"/>
                    <a:gd name="T36" fmla="*/ 346 w 358"/>
                    <a:gd name="T37" fmla="*/ 252 h 366"/>
                    <a:gd name="T38" fmla="*/ 356 w 358"/>
                    <a:gd name="T39" fmla="*/ 217 h 366"/>
                    <a:gd name="T40" fmla="*/ 358 w 358"/>
                    <a:gd name="T41" fmla="*/ 182 h 366"/>
                    <a:gd name="T42" fmla="*/ 356 w 358"/>
                    <a:gd name="T43" fmla="*/ 147 h 366"/>
                    <a:gd name="T44" fmla="*/ 346 w 358"/>
                    <a:gd name="T45" fmla="*/ 114 h 366"/>
                    <a:gd name="T46" fmla="*/ 330 w 358"/>
                    <a:gd name="T47" fmla="*/ 81 h 366"/>
                    <a:gd name="T48" fmla="*/ 306 w 358"/>
                    <a:gd name="T49" fmla="*/ 51 h 366"/>
                    <a:gd name="T50" fmla="*/ 277 w 358"/>
                    <a:gd name="T51" fmla="*/ 29 h 366"/>
                    <a:gd name="T52" fmla="*/ 247 w 358"/>
                    <a:gd name="T53" fmla="*/ 12 h 366"/>
                    <a:gd name="T54" fmla="*/ 215 w 358"/>
                    <a:gd name="T55" fmla="*/ 2 h 366"/>
                    <a:gd name="T56" fmla="*/ 180 w 358"/>
                    <a:gd name="T57" fmla="*/ 0 h 366"/>
                    <a:gd name="T58" fmla="*/ 146 w 358"/>
                    <a:gd name="T59" fmla="*/ 2 h 366"/>
                    <a:gd name="T60" fmla="*/ 113 w 358"/>
                    <a:gd name="T61" fmla="*/ 12 h 366"/>
                    <a:gd name="T62" fmla="*/ 81 w 358"/>
                    <a:gd name="T63" fmla="*/ 29 h 366"/>
                    <a:gd name="T64" fmla="*/ 53 w 358"/>
                    <a:gd name="T65" fmla="*/ 51 h 36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58" h="366">
                      <a:moveTo>
                        <a:pt x="53" y="51"/>
                      </a:moveTo>
                      <a:lnTo>
                        <a:pt x="30" y="81"/>
                      </a:lnTo>
                      <a:lnTo>
                        <a:pt x="12" y="114"/>
                      </a:lnTo>
                      <a:lnTo>
                        <a:pt x="2" y="147"/>
                      </a:lnTo>
                      <a:lnTo>
                        <a:pt x="0" y="182"/>
                      </a:lnTo>
                      <a:lnTo>
                        <a:pt x="2" y="217"/>
                      </a:lnTo>
                      <a:lnTo>
                        <a:pt x="12" y="252"/>
                      </a:lnTo>
                      <a:lnTo>
                        <a:pt x="30" y="284"/>
                      </a:lnTo>
                      <a:lnTo>
                        <a:pt x="53" y="313"/>
                      </a:lnTo>
                      <a:lnTo>
                        <a:pt x="81" y="335"/>
                      </a:lnTo>
                      <a:lnTo>
                        <a:pt x="113" y="352"/>
                      </a:lnTo>
                      <a:lnTo>
                        <a:pt x="146" y="362"/>
                      </a:lnTo>
                      <a:lnTo>
                        <a:pt x="180" y="366"/>
                      </a:lnTo>
                      <a:lnTo>
                        <a:pt x="215" y="362"/>
                      </a:lnTo>
                      <a:lnTo>
                        <a:pt x="247" y="352"/>
                      </a:lnTo>
                      <a:lnTo>
                        <a:pt x="277" y="335"/>
                      </a:lnTo>
                      <a:lnTo>
                        <a:pt x="306" y="313"/>
                      </a:lnTo>
                      <a:lnTo>
                        <a:pt x="330" y="284"/>
                      </a:lnTo>
                      <a:lnTo>
                        <a:pt x="346" y="252"/>
                      </a:lnTo>
                      <a:lnTo>
                        <a:pt x="356" y="217"/>
                      </a:lnTo>
                      <a:lnTo>
                        <a:pt x="358" y="182"/>
                      </a:lnTo>
                      <a:lnTo>
                        <a:pt x="356" y="147"/>
                      </a:lnTo>
                      <a:lnTo>
                        <a:pt x="346" y="114"/>
                      </a:lnTo>
                      <a:lnTo>
                        <a:pt x="330" y="81"/>
                      </a:lnTo>
                      <a:lnTo>
                        <a:pt x="306" y="51"/>
                      </a:lnTo>
                      <a:lnTo>
                        <a:pt x="277" y="29"/>
                      </a:lnTo>
                      <a:lnTo>
                        <a:pt x="247" y="12"/>
                      </a:lnTo>
                      <a:lnTo>
                        <a:pt x="215" y="2"/>
                      </a:lnTo>
                      <a:lnTo>
                        <a:pt x="180" y="0"/>
                      </a:lnTo>
                      <a:lnTo>
                        <a:pt x="146" y="2"/>
                      </a:lnTo>
                      <a:lnTo>
                        <a:pt x="113" y="12"/>
                      </a:lnTo>
                      <a:lnTo>
                        <a:pt x="81" y="29"/>
                      </a:lnTo>
                      <a:lnTo>
                        <a:pt x="53" y="51"/>
                      </a:lnTo>
                      <a:close/>
                    </a:path>
                  </a:pathLst>
                </a:custGeom>
                <a:solidFill>
                  <a:srgbClr val="FFFFFF"/>
                </a:solidFill>
                <a:ln w="38100" cmpd="sng">
                  <a:solidFill>
                    <a:srgbClr val="000080"/>
                  </a:solidFill>
                  <a:prstDash val="solid"/>
                  <a:round/>
                  <a:headEnd/>
                  <a:tailEnd/>
                </a:ln>
              </p:spPr>
              <p:txBody>
                <a:bodyPr/>
                <a:lstStyle/>
                <a:p>
                  <a:endParaRPr lang="zh-CN" altLang="en-US"/>
                </a:p>
              </p:txBody>
            </p:sp>
            <p:sp>
              <p:nvSpPr>
                <p:cNvPr id="59445" name="Rectangle 65">
                  <a:extLst>
                    <a:ext uri="{FF2B5EF4-FFF2-40B4-BE49-F238E27FC236}">
                      <a16:creationId xmlns:a16="http://schemas.microsoft.com/office/drawing/2014/main" id="{6A4376CC-77BE-850D-25D1-A5642015DEDB}"/>
                    </a:ext>
                  </a:extLst>
                </p:cNvPr>
                <p:cNvSpPr>
                  <a:spLocks noChangeArrowheads="1"/>
                </p:cNvSpPr>
                <p:nvPr/>
              </p:nvSpPr>
              <p:spPr bwMode="auto">
                <a:xfrm>
                  <a:off x="873" y="2692"/>
                  <a:ext cx="245" cy="227"/>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a:r>
                    <a:rPr lang="en-US" altLang="zh-CN" sz="2300">
                      <a:solidFill>
                        <a:srgbClr val="000066"/>
                      </a:solidFill>
                      <a:latin typeface="Times New Roman" panose="02020603050405020304" pitchFamily="18" charset="0"/>
                    </a:rPr>
                    <a:t>11</a:t>
                  </a:r>
                  <a:endParaRPr lang="en-US" altLang="zh-CN" sz="2300" baseline="-25000">
                    <a:solidFill>
                      <a:srgbClr val="000066"/>
                    </a:solidFill>
                    <a:latin typeface="Times New Roman" panose="02020603050405020304" pitchFamily="18" charset="0"/>
                  </a:endParaRPr>
                </a:p>
              </p:txBody>
            </p:sp>
          </p:grpSp>
          <p:grpSp>
            <p:nvGrpSpPr>
              <p:cNvPr id="59427" name="Group 66">
                <a:extLst>
                  <a:ext uri="{FF2B5EF4-FFF2-40B4-BE49-F238E27FC236}">
                    <a16:creationId xmlns:a16="http://schemas.microsoft.com/office/drawing/2014/main" id="{987AA1ED-9945-574A-F803-56928641ECC4}"/>
                  </a:ext>
                </a:extLst>
              </p:cNvPr>
              <p:cNvGrpSpPr>
                <a:grpSpLocks/>
              </p:cNvGrpSpPr>
              <p:nvPr/>
            </p:nvGrpSpPr>
            <p:grpSpPr bwMode="auto">
              <a:xfrm>
                <a:off x="3424" y="1257"/>
                <a:ext cx="457" cy="261"/>
                <a:chOff x="416" y="2672"/>
                <a:chExt cx="457" cy="261"/>
              </a:xfrm>
            </p:grpSpPr>
            <p:sp>
              <p:nvSpPr>
                <p:cNvPr id="59442" name="Freeform 67">
                  <a:extLst>
                    <a:ext uri="{FF2B5EF4-FFF2-40B4-BE49-F238E27FC236}">
                      <a16:creationId xmlns:a16="http://schemas.microsoft.com/office/drawing/2014/main" id="{BDA05585-A09E-1049-28F7-D0A5B8CB0C79}"/>
                    </a:ext>
                  </a:extLst>
                </p:cNvPr>
                <p:cNvSpPr>
                  <a:spLocks/>
                </p:cNvSpPr>
                <p:nvPr/>
              </p:nvSpPr>
              <p:spPr bwMode="auto">
                <a:xfrm rot="-932763">
                  <a:off x="652" y="2672"/>
                  <a:ext cx="221" cy="261"/>
                </a:xfrm>
                <a:custGeom>
                  <a:avLst/>
                  <a:gdLst>
                    <a:gd name="T0" fmla="*/ 221 w 221"/>
                    <a:gd name="T1" fmla="*/ 41 h 261"/>
                    <a:gd name="T2" fmla="*/ 197 w 221"/>
                    <a:gd name="T3" fmla="*/ 20 h 261"/>
                    <a:gd name="T4" fmla="*/ 166 w 221"/>
                    <a:gd name="T5" fmla="*/ 6 h 261"/>
                    <a:gd name="T6" fmla="*/ 134 w 221"/>
                    <a:gd name="T7" fmla="*/ 0 h 261"/>
                    <a:gd name="T8" fmla="*/ 118 w 221"/>
                    <a:gd name="T9" fmla="*/ 0 h 261"/>
                    <a:gd name="T10" fmla="*/ 101 w 221"/>
                    <a:gd name="T11" fmla="*/ 2 h 261"/>
                    <a:gd name="T12" fmla="*/ 77 w 221"/>
                    <a:gd name="T13" fmla="*/ 10 h 261"/>
                    <a:gd name="T14" fmla="*/ 55 w 221"/>
                    <a:gd name="T15" fmla="*/ 22 h 261"/>
                    <a:gd name="T16" fmla="*/ 37 w 221"/>
                    <a:gd name="T17" fmla="*/ 39 h 261"/>
                    <a:gd name="T18" fmla="*/ 20 w 221"/>
                    <a:gd name="T19" fmla="*/ 58 h 261"/>
                    <a:gd name="T20" fmla="*/ 8 w 221"/>
                    <a:gd name="T21" fmla="*/ 80 h 261"/>
                    <a:gd name="T22" fmla="*/ 2 w 221"/>
                    <a:gd name="T23" fmla="*/ 103 h 261"/>
                    <a:gd name="T24" fmla="*/ 0 w 221"/>
                    <a:gd name="T25" fmla="*/ 128 h 261"/>
                    <a:gd name="T26" fmla="*/ 2 w 221"/>
                    <a:gd name="T27" fmla="*/ 155 h 261"/>
                    <a:gd name="T28" fmla="*/ 8 w 221"/>
                    <a:gd name="T29" fmla="*/ 178 h 261"/>
                    <a:gd name="T30" fmla="*/ 18 w 221"/>
                    <a:gd name="T31" fmla="*/ 199 h 261"/>
                    <a:gd name="T32" fmla="*/ 33 w 221"/>
                    <a:gd name="T33" fmla="*/ 217 h 261"/>
                    <a:gd name="T34" fmla="*/ 49 w 221"/>
                    <a:gd name="T35" fmla="*/ 234 h 261"/>
                    <a:gd name="T36" fmla="*/ 67 w 221"/>
                    <a:gd name="T37" fmla="*/ 246 h 261"/>
                    <a:gd name="T38" fmla="*/ 89 w 221"/>
                    <a:gd name="T39" fmla="*/ 255 h 261"/>
                    <a:gd name="T40" fmla="*/ 112 w 221"/>
                    <a:gd name="T41" fmla="*/ 261 h 261"/>
                    <a:gd name="T42" fmla="*/ 134 w 221"/>
                    <a:gd name="T43" fmla="*/ 261 h 26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21" h="261">
                      <a:moveTo>
                        <a:pt x="221" y="41"/>
                      </a:moveTo>
                      <a:lnTo>
                        <a:pt x="197" y="20"/>
                      </a:lnTo>
                      <a:lnTo>
                        <a:pt x="166" y="6"/>
                      </a:lnTo>
                      <a:lnTo>
                        <a:pt x="134" y="0"/>
                      </a:lnTo>
                      <a:lnTo>
                        <a:pt x="118" y="0"/>
                      </a:lnTo>
                      <a:lnTo>
                        <a:pt x="101" y="2"/>
                      </a:lnTo>
                      <a:lnTo>
                        <a:pt x="77" y="10"/>
                      </a:lnTo>
                      <a:lnTo>
                        <a:pt x="55" y="22"/>
                      </a:lnTo>
                      <a:lnTo>
                        <a:pt x="37" y="39"/>
                      </a:lnTo>
                      <a:lnTo>
                        <a:pt x="20" y="58"/>
                      </a:lnTo>
                      <a:lnTo>
                        <a:pt x="8" y="80"/>
                      </a:lnTo>
                      <a:lnTo>
                        <a:pt x="2" y="103"/>
                      </a:lnTo>
                      <a:lnTo>
                        <a:pt x="0" y="128"/>
                      </a:lnTo>
                      <a:lnTo>
                        <a:pt x="2" y="155"/>
                      </a:lnTo>
                      <a:lnTo>
                        <a:pt x="8" y="178"/>
                      </a:lnTo>
                      <a:lnTo>
                        <a:pt x="18" y="199"/>
                      </a:lnTo>
                      <a:lnTo>
                        <a:pt x="33" y="217"/>
                      </a:lnTo>
                      <a:lnTo>
                        <a:pt x="49" y="234"/>
                      </a:lnTo>
                      <a:lnTo>
                        <a:pt x="67" y="246"/>
                      </a:lnTo>
                      <a:lnTo>
                        <a:pt x="89" y="255"/>
                      </a:lnTo>
                      <a:lnTo>
                        <a:pt x="112" y="261"/>
                      </a:lnTo>
                      <a:lnTo>
                        <a:pt x="134" y="261"/>
                      </a:lnTo>
                    </a:path>
                  </a:pathLst>
                </a:custGeom>
                <a:noFill/>
                <a:ln w="38100" cmpd="sng">
                  <a:solidFill>
                    <a:srgbClr val="000080"/>
                  </a:solidFill>
                  <a:prstDash val="solid"/>
                  <a:round/>
                  <a:headEnd type="triangle" w="sm"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9443" name="Rectangle 68">
                  <a:extLst>
                    <a:ext uri="{FF2B5EF4-FFF2-40B4-BE49-F238E27FC236}">
                      <a16:creationId xmlns:a16="http://schemas.microsoft.com/office/drawing/2014/main" id="{C32E5C92-6E46-EF59-1A51-56C369D6D9DC}"/>
                    </a:ext>
                  </a:extLst>
                </p:cNvPr>
                <p:cNvSpPr>
                  <a:spLocks noChangeArrowheads="1"/>
                </p:cNvSpPr>
                <p:nvPr/>
              </p:nvSpPr>
              <p:spPr bwMode="auto">
                <a:xfrm>
                  <a:off x="416" y="2692"/>
                  <a:ext cx="210" cy="19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00"/>
                      </a:solidFill>
                      <a:latin typeface="Times New Roman" panose="02020603050405020304" pitchFamily="18" charset="0"/>
                    </a:rPr>
                    <a:t>0/0</a:t>
                  </a:r>
                  <a:endParaRPr lang="en-US" altLang="zh-CN" sz="2000">
                    <a:latin typeface="Arial" panose="020B0604020202020204" pitchFamily="34" charset="0"/>
                  </a:endParaRPr>
                </a:p>
              </p:txBody>
            </p:sp>
          </p:grpSp>
          <p:grpSp>
            <p:nvGrpSpPr>
              <p:cNvPr id="59428" name="Group 69">
                <a:extLst>
                  <a:ext uri="{FF2B5EF4-FFF2-40B4-BE49-F238E27FC236}">
                    <a16:creationId xmlns:a16="http://schemas.microsoft.com/office/drawing/2014/main" id="{F1E60861-3193-DD7E-A386-182124716D16}"/>
                  </a:ext>
                </a:extLst>
              </p:cNvPr>
              <p:cNvGrpSpPr>
                <a:grpSpLocks/>
              </p:cNvGrpSpPr>
              <p:nvPr/>
            </p:nvGrpSpPr>
            <p:grpSpPr bwMode="auto">
              <a:xfrm>
                <a:off x="4175" y="1216"/>
                <a:ext cx="509" cy="198"/>
                <a:chOff x="1795" y="2602"/>
                <a:chExt cx="509" cy="198"/>
              </a:xfrm>
            </p:grpSpPr>
            <p:sp>
              <p:nvSpPr>
                <p:cNvPr id="59440" name="Line 70">
                  <a:extLst>
                    <a:ext uri="{FF2B5EF4-FFF2-40B4-BE49-F238E27FC236}">
                      <a16:creationId xmlns:a16="http://schemas.microsoft.com/office/drawing/2014/main" id="{A93D3498-45A6-3BFF-7615-5F1D73257DDF}"/>
                    </a:ext>
                  </a:extLst>
                </p:cNvPr>
                <p:cNvSpPr>
                  <a:spLocks noChangeShapeType="1"/>
                </p:cNvSpPr>
                <p:nvPr/>
              </p:nvSpPr>
              <p:spPr bwMode="auto">
                <a:xfrm>
                  <a:off x="1795" y="2794"/>
                  <a:ext cx="509" cy="1"/>
                </a:xfrm>
                <a:prstGeom prst="line">
                  <a:avLst/>
                </a:prstGeom>
                <a:noFill/>
                <a:ln w="38100">
                  <a:solidFill>
                    <a:srgbClr val="000080"/>
                  </a:solidFill>
                  <a:round/>
                  <a:headEnd/>
                  <a:tailEnd type="stealth" w="sm" len="lg"/>
                </a:ln>
                <a:extLst>
                  <a:ext uri="{909E8E84-426E-40DD-AFC4-6F175D3DCCD1}">
                    <a14:hiddenFill xmlns:a14="http://schemas.microsoft.com/office/drawing/2010/main">
                      <a:noFill/>
                    </a14:hiddenFill>
                  </a:ext>
                </a:extLst>
              </p:spPr>
              <p:txBody>
                <a:bodyPr/>
                <a:lstStyle/>
                <a:p>
                  <a:endParaRPr lang="zh-CN" altLang="en-US"/>
                </a:p>
              </p:txBody>
            </p:sp>
            <p:sp>
              <p:nvSpPr>
                <p:cNvPr id="59441" name="Rectangle 71">
                  <a:extLst>
                    <a:ext uri="{FF2B5EF4-FFF2-40B4-BE49-F238E27FC236}">
                      <a16:creationId xmlns:a16="http://schemas.microsoft.com/office/drawing/2014/main" id="{5B7BE4D7-DEBC-4494-2833-D74F92601287}"/>
                    </a:ext>
                  </a:extLst>
                </p:cNvPr>
                <p:cNvSpPr>
                  <a:spLocks noChangeArrowheads="1"/>
                </p:cNvSpPr>
                <p:nvPr/>
              </p:nvSpPr>
              <p:spPr bwMode="auto">
                <a:xfrm>
                  <a:off x="1883" y="2602"/>
                  <a:ext cx="210" cy="19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00"/>
                      </a:solidFill>
                      <a:latin typeface="Times New Roman" panose="02020603050405020304" pitchFamily="18" charset="0"/>
                    </a:rPr>
                    <a:t>1/0</a:t>
                  </a:r>
                  <a:endParaRPr lang="en-US" altLang="zh-CN" sz="2000">
                    <a:latin typeface="Arial" panose="020B0604020202020204" pitchFamily="34" charset="0"/>
                  </a:endParaRPr>
                </a:p>
              </p:txBody>
            </p:sp>
          </p:grpSp>
          <p:grpSp>
            <p:nvGrpSpPr>
              <p:cNvPr id="59429" name="Group 72">
                <a:extLst>
                  <a:ext uri="{FF2B5EF4-FFF2-40B4-BE49-F238E27FC236}">
                    <a16:creationId xmlns:a16="http://schemas.microsoft.com/office/drawing/2014/main" id="{E46A9ABA-BCD2-305D-C85F-136F50370A97}"/>
                  </a:ext>
                </a:extLst>
              </p:cNvPr>
              <p:cNvGrpSpPr>
                <a:grpSpLocks/>
              </p:cNvGrpSpPr>
              <p:nvPr/>
            </p:nvGrpSpPr>
            <p:grpSpPr bwMode="auto">
              <a:xfrm>
                <a:off x="4109" y="958"/>
                <a:ext cx="645" cy="307"/>
                <a:chOff x="3635" y="2536"/>
                <a:chExt cx="645" cy="307"/>
              </a:xfrm>
            </p:grpSpPr>
            <p:sp>
              <p:nvSpPr>
                <p:cNvPr id="59438" name="Arc 73">
                  <a:extLst>
                    <a:ext uri="{FF2B5EF4-FFF2-40B4-BE49-F238E27FC236}">
                      <a16:creationId xmlns:a16="http://schemas.microsoft.com/office/drawing/2014/main" id="{B77F7F0E-3307-32A8-F91A-1134C708835A}"/>
                    </a:ext>
                  </a:extLst>
                </p:cNvPr>
                <p:cNvSpPr>
                  <a:spLocks/>
                </p:cNvSpPr>
                <p:nvPr/>
              </p:nvSpPr>
              <p:spPr bwMode="auto">
                <a:xfrm flipH="1">
                  <a:off x="3635" y="2711"/>
                  <a:ext cx="645" cy="132"/>
                </a:xfrm>
                <a:custGeom>
                  <a:avLst/>
                  <a:gdLst>
                    <a:gd name="T0" fmla="*/ 0 w 42990"/>
                    <a:gd name="T1" fmla="*/ 0 h 21600"/>
                    <a:gd name="T2" fmla="*/ 0 w 42990"/>
                    <a:gd name="T3" fmla="*/ 0 h 21600"/>
                    <a:gd name="T4" fmla="*/ 0 w 42990"/>
                    <a:gd name="T5" fmla="*/ 0 h 21600"/>
                    <a:gd name="T6" fmla="*/ 0 60000 65536"/>
                    <a:gd name="T7" fmla="*/ 0 60000 65536"/>
                    <a:gd name="T8" fmla="*/ 0 60000 65536"/>
                  </a:gdLst>
                  <a:ahLst/>
                  <a:cxnLst>
                    <a:cxn ang="T6">
                      <a:pos x="T0" y="T1"/>
                    </a:cxn>
                    <a:cxn ang="T7">
                      <a:pos x="T2" y="T3"/>
                    </a:cxn>
                    <a:cxn ang="T8">
                      <a:pos x="T4" y="T5"/>
                    </a:cxn>
                  </a:cxnLst>
                  <a:rect l="0" t="0" r="r" b="b"/>
                  <a:pathLst>
                    <a:path w="42990" h="21600" fill="none" extrusionOk="0">
                      <a:moveTo>
                        <a:pt x="0" y="18594"/>
                      </a:moveTo>
                      <a:cubicBezTo>
                        <a:pt x="1498" y="7930"/>
                        <a:pt x="10622" y="-1"/>
                        <a:pt x="21390" y="0"/>
                      </a:cubicBezTo>
                      <a:cubicBezTo>
                        <a:pt x="33319" y="0"/>
                        <a:pt x="42990" y="9670"/>
                        <a:pt x="42990" y="21600"/>
                      </a:cubicBezTo>
                    </a:path>
                    <a:path w="42990" h="21600" stroke="0" extrusionOk="0">
                      <a:moveTo>
                        <a:pt x="0" y="18594"/>
                      </a:moveTo>
                      <a:cubicBezTo>
                        <a:pt x="1498" y="7930"/>
                        <a:pt x="10622" y="-1"/>
                        <a:pt x="21390" y="0"/>
                      </a:cubicBezTo>
                      <a:cubicBezTo>
                        <a:pt x="33319" y="0"/>
                        <a:pt x="42990" y="9670"/>
                        <a:pt x="42990" y="21600"/>
                      </a:cubicBezTo>
                      <a:lnTo>
                        <a:pt x="21390" y="21600"/>
                      </a:lnTo>
                      <a:lnTo>
                        <a:pt x="0" y="18594"/>
                      </a:lnTo>
                      <a:close/>
                    </a:path>
                  </a:pathLst>
                </a:custGeom>
                <a:noFill/>
                <a:ln w="28575">
                  <a:solidFill>
                    <a:srgbClr val="000080"/>
                  </a:solidFill>
                  <a:miter lim="800000"/>
                  <a:headEn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39" name="Rectangle 74">
                  <a:extLst>
                    <a:ext uri="{FF2B5EF4-FFF2-40B4-BE49-F238E27FC236}">
                      <a16:creationId xmlns:a16="http://schemas.microsoft.com/office/drawing/2014/main" id="{F20C5B9A-1391-1234-5820-42D847480BA7}"/>
                    </a:ext>
                  </a:extLst>
                </p:cNvPr>
                <p:cNvSpPr>
                  <a:spLocks noChangeArrowheads="1"/>
                </p:cNvSpPr>
                <p:nvPr/>
              </p:nvSpPr>
              <p:spPr bwMode="auto">
                <a:xfrm>
                  <a:off x="3993" y="2536"/>
                  <a:ext cx="210" cy="19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00"/>
                      </a:solidFill>
                      <a:latin typeface="Times New Roman" panose="02020603050405020304" pitchFamily="18" charset="0"/>
                    </a:rPr>
                    <a:t>0/0</a:t>
                  </a:r>
                  <a:endParaRPr lang="en-US" altLang="zh-CN" sz="2000">
                    <a:latin typeface="Arial" panose="020B0604020202020204" pitchFamily="34" charset="0"/>
                  </a:endParaRPr>
                </a:p>
              </p:txBody>
            </p:sp>
          </p:grpSp>
          <p:grpSp>
            <p:nvGrpSpPr>
              <p:cNvPr id="59430" name="Group 75">
                <a:extLst>
                  <a:ext uri="{FF2B5EF4-FFF2-40B4-BE49-F238E27FC236}">
                    <a16:creationId xmlns:a16="http://schemas.microsoft.com/office/drawing/2014/main" id="{5750BAE7-1304-41C2-B997-F21CCE5062FA}"/>
                  </a:ext>
                </a:extLst>
              </p:cNvPr>
              <p:cNvGrpSpPr>
                <a:grpSpLocks/>
              </p:cNvGrpSpPr>
              <p:nvPr/>
            </p:nvGrpSpPr>
            <p:grpSpPr bwMode="auto">
              <a:xfrm>
                <a:off x="4874" y="1598"/>
                <a:ext cx="248" cy="509"/>
                <a:chOff x="2417" y="2392"/>
                <a:chExt cx="248" cy="509"/>
              </a:xfrm>
            </p:grpSpPr>
            <p:sp>
              <p:nvSpPr>
                <p:cNvPr id="59436" name="Line 76">
                  <a:extLst>
                    <a:ext uri="{FF2B5EF4-FFF2-40B4-BE49-F238E27FC236}">
                      <a16:creationId xmlns:a16="http://schemas.microsoft.com/office/drawing/2014/main" id="{4A7769E0-96BC-4FDA-929F-4A04C063C211}"/>
                    </a:ext>
                  </a:extLst>
                </p:cNvPr>
                <p:cNvSpPr>
                  <a:spLocks noChangeShapeType="1"/>
                </p:cNvSpPr>
                <p:nvPr/>
              </p:nvSpPr>
              <p:spPr bwMode="auto">
                <a:xfrm rot="5400000">
                  <a:off x="2163" y="2646"/>
                  <a:ext cx="509" cy="1"/>
                </a:xfrm>
                <a:prstGeom prst="line">
                  <a:avLst/>
                </a:prstGeom>
                <a:noFill/>
                <a:ln w="38100">
                  <a:solidFill>
                    <a:srgbClr val="000080"/>
                  </a:solidFill>
                  <a:round/>
                  <a:headEnd/>
                  <a:tailEnd type="stealth" w="sm" len="lg"/>
                </a:ln>
                <a:extLst>
                  <a:ext uri="{909E8E84-426E-40DD-AFC4-6F175D3DCCD1}">
                    <a14:hiddenFill xmlns:a14="http://schemas.microsoft.com/office/drawing/2010/main">
                      <a:noFill/>
                    </a14:hiddenFill>
                  </a:ext>
                </a:extLst>
              </p:spPr>
              <p:txBody>
                <a:bodyPr/>
                <a:lstStyle/>
                <a:p>
                  <a:endParaRPr lang="zh-CN" altLang="en-US"/>
                </a:p>
              </p:txBody>
            </p:sp>
            <p:sp>
              <p:nvSpPr>
                <p:cNvPr id="59437" name="Rectangle 77">
                  <a:extLst>
                    <a:ext uri="{FF2B5EF4-FFF2-40B4-BE49-F238E27FC236}">
                      <a16:creationId xmlns:a16="http://schemas.microsoft.com/office/drawing/2014/main" id="{E70E62D2-4218-2742-5A67-6038395470C9}"/>
                    </a:ext>
                  </a:extLst>
                </p:cNvPr>
                <p:cNvSpPr>
                  <a:spLocks noChangeArrowheads="1"/>
                </p:cNvSpPr>
                <p:nvPr/>
              </p:nvSpPr>
              <p:spPr bwMode="auto">
                <a:xfrm>
                  <a:off x="2455" y="2524"/>
                  <a:ext cx="210" cy="19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00"/>
                      </a:solidFill>
                      <a:latin typeface="Times New Roman" panose="02020603050405020304" pitchFamily="18" charset="0"/>
                    </a:rPr>
                    <a:t>1/0</a:t>
                  </a:r>
                  <a:endParaRPr lang="en-US" altLang="zh-CN" sz="2000">
                    <a:latin typeface="Arial" panose="020B0604020202020204" pitchFamily="34" charset="0"/>
                  </a:endParaRPr>
                </a:p>
              </p:txBody>
            </p:sp>
          </p:grpSp>
          <p:grpSp>
            <p:nvGrpSpPr>
              <p:cNvPr id="59431" name="Group 78">
                <a:extLst>
                  <a:ext uri="{FF2B5EF4-FFF2-40B4-BE49-F238E27FC236}">
                    <a16:creationId xmlns:a16="http://schemas.microsoft.com/office/drawing/2014/main" id="{68851393-3644-F7A9-7EF1-BE2B135DF5B1}"/>
                  </a:ext>
                </a:extLst>
              </p:cNvPr>
              <p:cNvGrpSpPr>
                <a:grpSpLocks/>
              </p:cNvGrpSpPr>
              <p:nvPr/>
            </p:nvGrpSpPr>
            <p:grpSpPr bwMode="auto">
              <a:xfrm>
                <a:off x="4983" y="2160"/>
                <a:ext cx="452" cy="311"/>
                <a:chOff x="4509" y="3738"/>
                <a:chExt cx="452" cy="311"/>
              </a:xfrm>
            </p:grpSpPr>
            <p:sp>
              <p:nvSpPr>
                <p:cNvPr id="59434" name="Freeform 79">
                  <a:extLst>
                    <a:ext uri="{FF2B5EF4-FFF2-40B4-BE49-F238E27FC236}">
                      <a16:creationId xmlns:a16="http://schemas.microsoft.com/office/drawing/2014/main" id="{3F419484-DDE0-2E1E-CC1C-A1AF0E7DC3AF}"/>
                    </a:ext>
                  </a:extLst>
                </p:cNvPr>
                <p:cNvSpPr>
                  <a:spLocks/>
                </p:cNvSpPr>
                <p:nvPr/>
              </p:nvSpPr>
              <p:spPr bwMode="auto">
                <a:xfrm rot="2290186" flipH="1">
                  <a:off x="4509" y="3788"/>
                  <a:ext cx="221" cy="261"/>
                </a:xfrm>
                <a:custGeom>
                  <a:avLst/>
                  <a:gdLst>
                    <a:gd name="T0" fmla="*/ 221 w 221"/>
                    <a:gd name="T1" fmla="*/ 41 h 261"/>
                    <a:gd name="T2" fmla="*/ 197 w 221"/>
                    <a:gd name="T3" fmla="*/ 20 h 261"/>
                    <a:gd name="T4" fmla="*/ 166 w 221"/>
                    <a:gd name="T5" fmla="*/ 6 h 261"/>
                    <a:gd name="T6" fmla="*/ 134 w 221"/>
                    <a:gd name="T7" fmla="*/ 0 h 261"/>
                    <a:gd name="T8" fmla="*/ 118 w 221"/>
                    <a:gd name="T9" fmla="*/ 0 h 261"/>
                    <a:gd name="T10" fmla="*/ 101 w 221"/>
                    <a:gd name="T11" fmla="*/ 2 h 261"/>
                    <a:gd name="T12" fmla="*/ 77 w 221"/>
                    <a:gd name="T13" fmla="*/ 10 h 261"/>
                    <a:gd name="T14" fmla="*/ 55 w 221"/>
                    <a:gd name="T15" fmla="*/ 22 h 261"/>
                    <a:gd name="T16" fmla="*/ 37 w 221"/>
                    <a:gd name="T17" fmla="*/ 39 h 261"/>
                    <a:gd name="T18" fmla="*/ 20 w 221"/>
                    <a:gd name="T19" fmla="*/ 58 h 261"/>
                    <a:gd name="T20" fmla="*/ 8 w 221"/>
                    <a:gd name="T21" fmla="*/ 80 h 261"/>
                    <a:gd name="T22" fmla="*/ 2 w 221"/>
                    <a:gd name="T23" fmla="*/ 103 h 261"/>
                    <a:gd name="T24" fmla="*/ 0 w 221"/>
                    <a:gd name="T25" fmla="*/ 128 h 261"/>
                    <a:gd name="T26" fmla="*/ 2 w 221"/>
                    <a:gd name="T27" fmla="*/ 155 h 261"/>
                    <a:gd name="T28" fmla="*/ 8 w 221"/>
                    <a:gd name="T29" fmla="*/ 178 h 261"/>
                    <a:gd name="T30" fmla="*/ 18 w 221"/>
                    <a:gd name="T31" fmla="*/ 199 h 261"/>
                    <a:gd name="T32" fmla="*/ 33 w 221"/>
                    <a:gd name="T33" fmla="*/ 217 h 261"/>
                    <a:gd name="T34" fmla="*/ 49 w 221"/>
                    <a:gd name="T35" fmla="*/ 234 h 261"/>
                    <a:gd name="T36" fmla="*/ 67 w 221"/>
                    <a:gd name="T37" fmla="*/ 246 h 261"/>
                    <a:gd name="T38" fmla="*/ 89 w 221"/>
                    <a:gd name="T39" fmla="*/ 255 h 261"/>
                    <a:gd name="T40" fmla="*/ 112 w 221"/>
                    <a:gd name="T41" fmla="*/ 261 h 261"/>
                    <a:gd name="T42" fmla="*/ 134 w 221"/>
                    <a:gd name="T43" fmla="*/ 261 h 26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21" h="261">
                      <a:moveTo>
                        <a:pt x="221" y="41"/>
                      </a:moveTo>
                      <a:lnTo>
                        <a:pt x="197" y="20"/>
                      </a:lnTo>
                      <a:lnTo>
                        <a:pt x="166" y="6"/>
                      </a:lnTo>
                      <a:lnTo>
                        <a:pt x="134" y="0"/>
                      </a:lnTo>
                      <a:lnTo>
                        <a:pt x="118" y="0"/>
                      </a:lnTo>
                      <a:lnTo>
                        <a:pt x="101" y="2"/>
                      </a:lnTo>
                      <a:lnTo>
                        <a:pt x="77" y="10"/>
                      </a:lnTo>
                      <a:lnTo>
                        <a:pt x="55" y="22"/>
                      </a:lnTo>
                      <a:lnTo>
                        <a:pt x="37" y="39"/>
                      </a:lnTo>
                      <a:lnTo>
                        <a:pt x="20" y="58"/>
                      </a:lnTo>
                      <a:lnTo>
                        <a:pt x="8" y="80"/>
                      </a:lnTo>
                      <a:lnTo>
                        <a:pt x="2" y="103"/>
                      </a:lnTo>
                      <a:lnTo>
                        <a:pt x="0" y="128"/>
                      </a:lnTo>
                      <a:lnTo>
                        <a:pt x="2" y="155"/>
                      </a:lnTo>
                      <a:lnTo>
                        <a:pt x="8" y="178"/>
                      </a:lnTo>
                      <a:lnTo>
                        <a:pt x="18" y="199"/>
                      </a:lnTo>
                      <a:lnTo>
                        <a:pt x="33" y="217"/>
                      </a:lnTo>
                      <a:lnTo>
                        <a:pt x="49" y="234"/>
                      </a:lnTo>
                      <a:lnTo>
                        <a:pt x="67" y="246"/>
                      </a:lnTo>
                      <a:lnTo>
                        <a:pt x="89" y="255"/>
                      </a:lnTo>
                      <a:lnTo>
                        <a:pt x="112" y="261"/>
                      </a:lnTo>
                      <a:lnTo>
                        <a:pt x="134" y="261"/>
                      </a:lnTo>
                    </a:path>
                  </a:pathLst>
                </a:custGeom>
                <a:noFill/>
                <a:ln w="38100" cmpd="sng">
                  <a:solidFill>
                    <a:srgbClr val="000080"/>
                  </a:solidFill>
                  <a:prstDash val="solid"/>
                  <a:round/>
                  <a:headEnd type="none" w="sm" len="med"/>
                  <a:tailEnd type="triangle"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9435" name="Rectangle 80">
                  <a:extLst>
                    <a:ext uri="{FF2B5EF4-FFF2-40B4-BE49-F238E27FC236}">
                      <a16:creationId xmlns:a16="http://schemas.microsoft.com/office/drawing/2014/main" id="{1F11FBCB-F6CB-D745-1693-6B874BC0A0A4}"/>
                    </a:ext>
                  </a:extLst>
                </p:cNvPr>
                <p:cNvSpPr>
                  <a:spLocks noChangeArrowheads="1"/>
                </p:cNvSpPr>
                <p:nvPr/>
              </p:nvSpPr>
              <p:spPr bwMode="auto">
                <a:xfrm>
                  <a:off x="4751" y="3738"/>
                  <a:ext cx="210" cy="19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00"/>
                      </a:solidFill>
                      <a:latin typeface="Times New Roman" panose="02020603050405020304" pitchFamily="18" charset="0"/>
                    </a:rPr>
                    <a:t>1/0</a:t>
                  </a:r>
                  <a:endParaRPr lang="en-US" altLang="zh-CN" sz="2000">
                    <a:latin typeface="Arial" panose="020B0604020202020204" pitchFamily="34" charset="0"/>
                  </a:endParaRPr>
                </a:p>
              </p:txBody>
            </p:sp>
          </p:grpSp>
          <p:sp>
            <p:nvSpPr>
              <p:cNvPr id="59432" name="Line 81">
                <a:extLst>
                  <a:ext uri="{FF2B5EF4-FFF2-40B4-BE49-F238E27FC236}">
                    <a16:creationId xmlns:a16="http://schemas.microsoft.com/office/drawing/2014/main" id="{55F383FC-8033-C5C0-C67A-0DF767EDADEB}"/>
                  </a:ext>
                </a:extLst>
              </p:cNvPr>
              <p:cNvSpPr>
                <a:spLocks noChangeShapeType="1"/>
              </p:cNvSpPr>
              <p:nvPr/>
            </p:nvSpPr>
            <p:spPr bwMode="auto">
              <a:xfrm>
                <a:off x="4109" y="1580"/>
                <a:ext cx="645" cy="572"/>
              </a:xfrm>
              <a:prstGeom prst="line">
                <a:avLst/>
              </a:prstGeom>
              <a:noFill/>
              <a:ln w="38100">
                <a:solidFill>
                  <a:srgbClr val="000080"/>
                </a:solidFill>
                <a:round/>
                <a:headEnd type="stealth" w="sm" len="lg"/>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9433" name="Rectangle 82">
                <a:extLst>
                  <a:ext uri="{FF2B5EF4-FFF2-40B4-BE49-F238E27FC236}">
                    <a16:creationId xmlns:a16="http://schemas.microsoft.com/office/drawing/2014/main" id="{C05CF13A-17F4-A1AC-810B-76C00B104DD6}"/>
                  </a:ext>
                </a:extLst>
              </p:cNvPr>
              <p:cNvSpPr>
                <a:spLocks noChangeArrowheads="1"/>
              </p:cNvSpPr>
              <p:nvPr/>
            </p:nvSpPr>
            <p:spPr bwMode="auto">
              <a:xfrm>
                <a:off x="4301" y="1931"/>
                <a:ext cx="210" cy="19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2000">
                    <a:solidFill>
                      <a:srgbClr val="000000"/>
                    </a:solidFill>
                    <a:latin typeface="Times New Roman" panose="02020603050405020304" pitchFamily="18" charset="0"/>
                  </a:rPr>
                  <a:t>0/1</a:t>
                </a:r>
                <a:endParaRPr lang="en-US" altLang="zh-CN" sz="2000">
                  <a:latin typeface="Arial" panose="020B0604020202020204" pitchFamily="34" charset="0"/>
                </a:endParaRPr>
              </a:p>
            </p:txBody>
          </p:sp>
        </p:grpSp>
        <p:sp>
          <p:nvSpPr>
            <p:cNvPr id="59420" name="Line 83">
              <a:extLst>
                <a:ext uri="{FF2B5EF4-FFF2-40B4-BE49-F238E27FC236}">
                  <a16:creationId xmlns:a16="http://schemas.microsoft.com/office/drawing/2014/main" id="{711C3137-3DBB-8E75-0B09-875D51BDD075}"/>
                </a:ext>
              </a:extLst>
            </p:cNvPr>
            <p:cNvSpPr>
              <a:spLocks noChangeShapeType="1"/>
            </p:cNvSpPr>
            <p:nvPr/>
          </p:nvSpPr>
          <p:spPr bwMode="auto">
            <a:xfrm flipV="1">
              <a:off x="3923" y="1389"/>
              <a:ext cx="0" cy="476"/>
            </a:xfrm>
            <a:prstGeom prst="line">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421" name="Rectangle 84">
              <a:extLst>
                <a:ext uri="{FF2B5EF4-FFF2-40B4-BE49-F238E27FC236}">
                  <a16:creationId xmlns:a16="http://schemas.microsoft.com/office/drawing/2014/main" id="{7F460A63-DDE2-B792-2FF5-E6EE23532EEC}"/>
                </a:ext>
              </a:extLst>
            </p:cNvPr>
            <p:cNvSpPr>
              <a:spLocks noChangeArrowheads="1"/>
            </p:cNvSpPr>
            <p:nvPr/>
          </p:nvSpPr>
          <p:spPr bwMode="auto">
            <a:xfrm>
              <a:off x="3538" y="1547"/>
              <a:ext cx="32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000">
                  <a:solidFill>
                    <a:srgbClr val="000066"/>
                  </a:solidFill>
                  <a:latin typeface="Times New Roman" panose="02020603050405020304" pitchFamily="18" charset="0"/>
                </a:rPr>
                <a:t>0/1</a:t>
              </a:r>
            </a:p>
          </p:txBody>
        </p:sp>
        <p:sp>
          <p:nvSpPr>
            <p:cNvPr id="59422" name="Line 85">
              <a:extLst>
                <a:ext uri="{FF2B5EF4-FFF2-40B4-BE49-F238E27FC236}">
                  <a16:creationId xmlns:a16="http://schemas.microsoft.com/office/drawing/2014/main" id="{C1F29C03-E225-41CD-0D0B-5F0DCACCA9E8}"/>
                </a:ext>
              </a:extLst>
            </p:cNvPr>
            <p:cNvSpPr>
              <a:spLocks noChangeShapeType="1"/>
            </p:cNvSpPr>
            <p:nvPr/>
          </p:nvSpPr>
          <p:spPr bwMode="auto">
            <a:xfrm>
              <a:off x="4127" y="2114"/>
              <a:ext cx="589"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423" name="Rectangle 86">
              <a:extLst>
                <a:ext uri="{FF2B5EF4-FFF2-40B4-BE49-F238E27FC236}">
                  <a16:creationId xmlns:a16="http://schemas.microsoft.com/office/drawing/2014/main" id="{2F455F30-7778-AD93-6CFA-C014F4627195}"/>
                </a:ext>
              </a:extLst>
            </p:cNvPr>
            <p:cNvSpPr>
              <a:spLocks noChangeArrowheads="1"/>
            </p:cNvSpPr>
            <p:nvPr/>
          </p:nvSpPr>
          <p:spPr bwMode="auto">
            <a:xfrm>
              <a:off x="4241" y="2182"/>
              <a:ext cx="32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000">
                  <a:solidFill>
                    <a:srgbClr val="000066"/>
                  </a:solidFill>
                  <a:latin typeface="Times New Roman" panose="02020603050405020304" pitchFamily="18" charset="0"/>
                </a:rPr>
                <a:t>1/0</a:t>
              </a:r>
            </a:p>
          </p:txBody>
        </p:sp>
      </p:grpSp>
      <p:grpSp>
        <p:nvGrpSpPr>
          <p:cNvPr id="384089" name="Group 89">
            <a:extLst>
              <a:ext uri="{FF2B5EF4-FFF2-40B4-BE49-F238E27FC236}">
                <a16:creationId xmlns:a16="http://schemas.microsoft.com/office/drawing/2014/main" id="{3DABB62F-DF78-01BA-3B00-E7D15BCA4FD4}"/>
              </a:ext>
            </a:extLst>
          </p:cNvPr>
          <p:cNvGrpSpPr>
            <a:grpSpLocks/>
          </p:cNvGrpSpPr>
          <p:nvPr/>
        </p:nvGrpSpPr>
        <p:grpSpPr bwMode="auto">
          <a:xfrm>
            <a:off x="684213" y="4868863"/>
            <a:ext cx="3271837" cy="496887"/>
            <a:chOff x="0" y="3838"/>
            <a:chExt cx="2061" cy="313"/>
          </a:xfrm>
        </p:grpSpPr>
        <p:graphicFrame>
          <p:nvGraphicFramePr>
            <p:cNvPr id="59416" name="Object 90">
              <a:extLst>
                <a:ext uri="{FF2B5EF4-FFF2-40B4-BE49-F238E27FC236}">
                  <a16:creationId xmlns:a16="http://schemas.microsoft.com/office/drawing/2014/main" id="{75E33A3D-01BD-40A1-E7C4-BF9B284A3A2A}"/>
                </a:ext>
              </a:extLst>
            </p:cNvPr>
            <p:cNvGraphicFramePr>
              <a:graphicFrameLocks noChangeAspect="1"/>
            </p:cNvGraphicFramePr>
            <p:nvPr/>
          </p:nvGraphicFramePr>
          <p:xfrm>
            <a:off x="884" y="3838"/>
            <a:ext cx="1177" cy="313"/>
          </p:xfrm>
          <a:graphic>
            <a:graphicData uri="http://schemas.openxmlformats.org/presentationml/2006/ole">
              <mc:AlternateContent xmlns:mc="http://schemas.openxmlformats.org/markup-compatibility/2006">
                <mc:Choice xmlns:v="urn:schemas-microsoft-com:vml" Requires="v">
                  <p:oleObj name="公式" r:id="rId6" imgW="914400" imgH="342900" progId="Equation.3">
                    <p:embed/>
                  </p:oleObj>
                </mc:Choice>
                <mc:Fallback>
                  <p:oleObj name="公式" r:id="rId6" imgW="914400" imgH="342900" progId="Equation.3">
                    <p:embed/>
                    <p:pic>
                      <p:nvPicPr>
                        <p:cNvPr id="0" name="Object 9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4" y="3838"/>
                          <a:ext cx="1177"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4091" name="Rectangle 91">
              <a:extLst>
                <a:ext uri="{FF2B5EF4-FFF2-40B4-BE49-F238E27FC236}">
                  <a16:creationId xmlns:a16="http://schemas.microsoft.com/office/drawing/2014/main" id="{0F22D576-0AD0-35BD-CBAB-F0420CE2A241}"/>
                </a:ext>
              </a:extLst>
            </p:cNvPr>
            <p:cNvSpPr>
              <a:spLocks noChangeArrowheads="1"/>
            </p:cNvSpPr>
            <p:nvPr/>
          </p:nvSpPr>
          <p:spPr bwMode="auto">
            <a:xfrm>
              <a:off x="0" y="3838"/>
              <a:ext cx="894" cy="294"/>
            </a:xfrm>
            <a:prstGeom prst="rect">
              <a:avLst/>
            </a:prstGeom>
            <a:noFill/>
            <a:ln w="9525">
              <a:solidFill>
                <a:schemeClr val="bg1"/>
              </a:solidFill>
              <a:miter lim="800000"/>
              <a:headEnd/>
              <a:tailEnd/>
            </a:ln>
            <a:effectLst/>
          </p:spPr>
          <p:txBody>
            <a:bodyPr wrap="none">
              <a:spAutoFit/>
            </a:bodyPr>
            <a:lstStyle/>
            <a:p>
              <a:pPr eaLnBrk="1" hangingPunct="1">
                <a:defRPr/>
              </a:pPr>
              <a:r>
                <a:rPr lang="zh-CN" altLang="en-US">
                  <a:solidFill>
                    <a:srgbClr val="000066"/>
                  </a:solidFill>
                  <a:effectLst>
                    <a:outerShdw blurRad="38100" dist="38100" dir="2700000" algn="tl">
                      <a:srgbClr val="C0C0C0"/>
                    </a:outerShdw>
                  </a:effectLst>
                  <a:latin typeface="Tahoma" panose="020B0604030504040204" pitchFamily="34" charset="0"/>
                  <a:ea typeface="楷体_GB2312" pitchFamily="49" charset="-122"/>
                </a:rPr>
                <a:t>输出方程</a:t>
              </a:r>
            </a:p>
          </p:txBody>
        </p:sp>
      </p:grpSp>
      <p:sp>
        <p:nvSpPr>
          <p:cNvPr id="384092" name="AutoShape 92">
            <a:extLst>
              <a:ext uri="{FF2B5EF4-FFF2-40B4-BE49-F238E27FC236}">
                <a16:creationId xmlns:a16="http://schemas.microsoft.com/office/drawing/2014/main" id="{28829186-4F2E-AE0D-161A-803B952D70C9}"/>
              </a:ext>
            </a:extLst>
          </p:cNvPr>
          <p:cNvSpPr>
            <a:spLocks noChangeArrowheads="1"/>
          </p:cNvSpPr>
          <p:nvPr/>
        </p:nvSpPr>
        <p:spPr bwMode="auto">
          <a:xfrm>
            <a:off x="4141788" y="4868863"/>
            <a:ext cx="468312" cy="527050"/>
          </a:xfrm>
          <a:prstGeom prst="rightArrow">
            <a:avLst>
              <a:gd name="adj1" fmla="val 50000"/>
              <a:gd name="adj2" fmla="val 25000"/>
            </a:avLst>
          </a:prstGeom>
          <a:solidFill>
            <a:srgbClr val="0066FF"/>
          </a:solidFill>
          <a:ln w="9525">
            <a:solidFill>
              <a:srgbClr val="0066FF"/>
            </a:solidFill>
            <a:miter lim="800000"/>
            <a:headEnd/>
            <a:tailEnd/>
          </a:ln>
          <a:effectLst/>
        </p:spPr>
        <p:txBody>
          <a:bodyPr>
            <a:spAutoFit/>
          </a:bodyPr>
          <a:lstStyle/>
          <a:p>
            <a:pPr eaLnBrk="1" hangingPunct="1">
              <a:defRPr/>
            </a:pPr>
            <a:endParaRPr lang="en-GB" altLang="zh-CN" sz="1400">
              <a:solidFill>
                <a:srgbClr val="000066"/>
              </a:solidFill>
              <a:effectLst>
                <a:outerShdw blurRad="38100" dist="38100" dir="2700000" algn="tl">
                  <a:srgbClr val="000000"/>
                </a:outerShdw>
              </a:effectLst>
              <a:latin typeface="Tahoma" panose="020B0604030504040204" pitchFamily="34" charset="0"/>
              <a:ea typeface="楷体_GB2312" pitchFamily="49" charset="-122"/>
            </a:endParaRPr>
          </a:p>
        </p:txBody>
      </p:sp>
      <p:graphicFrame>
        <p:nvGraphicFramePr>
          <p:cNvPr id="384093" name="Object 93">
            <a:extLst>
              <a:ext uri="{FF2B5EF4-FFF2-40B4-BE49-F238E27FC236}">
                <a16:creationId xmlns:a16="http://schemas.microsoft.com/office/drawing/2014/main" id="{D61E4D12-C53C-C59B-6428-A4045B6123E9}"/>
              </a:ext>
            </a:extLst>
          </p:cNvPr>
          <p:cNvGraphicFramePr>
            <a:graphicFrameLocks noChangeAspect="1"/>
          </p:cNvGraphicFramePr>
          <p:nvPr/>
        </p:nvGraphicFramePr>
        <p:xfrm>
          <a:off x="4860925" y="4941888"/>
          <a:ext cx="2335213" cy="515937"/>
        </p:xfrm>
        <a:graphic>
          <a:graphicData uri="http://schemas.openxmlformats.org/presentationml/2006/ole">
            <mc:AlternateContent xmlns:mc="http://schemas.openxmlformats.org/markup-compatibility/2006">
              <mc:Choice xmlns:v="urn:schemas-microsoft-com:vml" Requires="v">
                <p:oleObj name="公式" r:id="rId8" imgW="1143000" imgH="355600" progId="Equation.3">
                  <p:embed/>
                </p:oleObj>
              </mc:Choice>
              <mc:Fallback>
                <p:oleObj name="公式" r:id="rId8" imgW="1143000" imgH="355600" progId="Equation.3">
                  <p:embed/>
                  <p:pic>
                    <p:nvPicPr>
                      <p:cNvPr id="0" name="Object 9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60925" y="4941888"/>
                        <a:ext cx="2335213"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4094" name="Rectangle 94">
            <a:extLst>
              <a:ext uri="{FF2B5EF4-FFF2-40B4-BE49-F238E27FC236}">
                <a16:creationId xmlns:a16="http://schemas.microsoft.com/office/drawing/2014/main" id="{9A390D97-AFBF-A255-23FE-4F57785B13CD}"/>
              </a:ext>
            </a:extLst>
          </p:cNvPr>
          <p:cNvSpPr>
            <a:spLocks noChangeArrowheads="1"/>
          </p:cNvSpPr>
          <p:nvPr/>
        </p:nvSpPr>
        <p:spPr bwMode="auto">
          <a:xfrm>
            <a:off x="7019925" y="4076700"/>
            <a:ext cx="1415772" cy="461665"/>
          </a:xfrm>
          <a:prstGeom prst="rect">
            <a:avLst/>
          </a:prstGeom>
          <a:solidFill>
            <a:schemeClr val="bg1"/>
          </a:solidFill>
          <a:ln w="9525">
            <a:solidFill>
              <a:schemeClr val="hlink"/>
            </a:solidFill>
            <a:miter lim="800000"/>
            <a:headEnd/>
            <a:tailEnd/>
          </a:ln>
          <a:effectLst/>
        </p:spPr>
        <p:txBody>
          <a:bodyPr wrap="none">
            <a:spAutoFit/>
          </a:bodyPr>
          <a:lstStyle/>
          <a:p>
            <a:pPr eaLnBrk="1" hangingPunct="1">
              <a:defRPr/>
            </a:pPr>
            <a:r>
              <a:rPr lang="zh-CN" altLang="en-US" dirty="0">
                <a:solidFill>
                  <a:srgbClr val="000066"/>
                </a:solidFill>
                <a:effectLst>
                  <a:outerShdw blurRad="38100" dist="38100" dir="2700000" algn="tl">
                    <a:srgbClr val="C0C0C0"/>
                  </a:outerShdw>
                </a:effectLst>
                <a:latin typeface="Tahoma" panose="020B0604030504040204" pitchFamily="34" charset="0"/>
                <a:ea typeface="楷体_GB2312" pitchFamily="49" charset="-122"/>
              </a:rPr>
              <a:t>能自校正</a:t>
            </a:r>
          </a:p>
        </p:txBody>
      </p:sp>
      <p:sp>
        <p:nvSpPr>
          <p:cNvPr id="384095" name="Rectangle 95">
            <a:extLst>
              <a:ext uri="{FF2B5EF4-FFF2-40B4-BE49-F238E27FC236}">
                <a16:creationId xmlns:a16="http://schemas.microsoft.com/office/drawing/2014/main" id="{C352FD66-B51C-4412-9F86-81D989A9F33B}"/>
              </a:ext>
            </a:extLst>
          </p:cNvPr>
          <p:cNvSpPr>
            <a:spLocks noChangeArrowheads="1"/>
          </p:cNvSpPr>
          <p:nvPr/>
        </p:nvSpPr>
        <p:spPr bwMode="auto">
          <a:xfrm>
            <a:off x="827088" y="549275"/>
            <a:ext cx="3248025" cy="457200"/>
          </a:xfrm>
          <a:prstGeom prst="rect">
            <a:avLst/>
          </a:prstGeom>
          <a:noFill/>
          <a:ln>
            <a:noFill/>
          </a:ln>
          <a:effectLst/>
        </p:spPr>
        <p:txBody>
          <a:bodyPr wrap="none">
            <a:spAutoFit/>
          </a:bodyPr>
          <a:lstStyle/>
          <a:p>
            <a:pPr eaLnBrk="1" hangingPunct="1">
              <a:defRPr/>
            </a:pPr>
            <a:r>
              <a:rPr lang="zh-CN" altLang="en-US" dirty="0">
                <a:solidFill>
                  <a:schemeClr val="folHlink"/>
                </a:solidFill>
                <a:effectLst>
                  <a:outerShdw blurRad="38100" dist="38100" dir="2700000" algn="tl">
                    <a:srgbClr val="C0C0C0"/>
                  </a:outerShdw>
                </a:effectLst>
                <a:latin typeface="Tahoma" panose="020B0604030504040204" pitchFamily="34" charset="0"/>
                <a:ea typeface="楷体_GB2312" pitchFamily="49" charset="-122"/>
              </a:rPr>
              <a:t>检查自校正能力和输出</a:t>
            </a:r>
          </a:p>
        </p:txBody>
      </p:sp>
      <p:grpSp>
        <p:nvGrpSpPr>
          <p:cNvPr id="384107" name="Group 107">
            <a:extLst>
              <a:ext uri="{FF2B5EF4-FFF2-40B4-BE49-F238E27FC236}">
                <a16:creationId xmlns:a16="http://schemas.microsoft.com/office/drawing/2014/main" id="{89EE29BC-C420-3E88-A5BB-3839764B7911}"/>
              </a:ext>
            </a:extLst>
          </p:cNvPr>
          <p:cNvGrpSpPr>
            <a:grpSpLocks/>
          </p:cNvGrpSpPr>
          <p:nvPr/>
        </p:nvGrpSpPr>
        <p:grpSpPr bwMode="auto">
          <a:xfrm>
            <a:off x="1187450" y="2649538"/>
            <a:ext cx="4464050" cy="563562"/>
            <a:chOff x="411" y="1071"/>
            <a:chExt cx="2877" cy="363"/>
          </a:xfrm>
        </p:grpSpPr>
        <p:sp>
          <p:nvSpPr>
            <p:cNvPr id="384039" name="Rectangle 39">
              <a:extLst>
                <a:ext uri="{FF2B5EF4-FFF2-40B4-BE49-F238E27FC236}">
                  <a16:creationId xmlns:a16="http://schemas.microsoft.com/office/drawing/2014/main" id="{D4969EE1-EB0C-42C7-9BEB-9C7D458A69AE}"/>
                </a:ext>
              </a:extLst>
            </p:cNvPr>
            <p:cNvSpPr>
              <a:spLocks noChangeArrowheads="1"/>
            </p:cNvSpPr>
            <p:nvPr/>
          </p:nvSpPr>
          <p:spPr bwMode="auto">
            <a:xfrm>
              <a:off x="411" y="1071"/>
              <a:ext cx="2015" cy="334"/>
            </a:xfrm>
            <a:prstGeom prst="rect">
              <a:avLst/>
            </a:prstGeom>
            <a:noFill/>
            <a:ln>
              <a:noFill/>
            </a:ln>
            <a:effectLst/>
          </p:spPr>
          <p:txBody>
            <a:bodyPr>
              <a:spAutoFit/>
            </a:bodyPr>
            <a:lstStyle/>
            <a:p>
              <a:pPr eaLnBrk="1" hangingPunct="1">
                <a:defRPr/>
              </a:pPr>
              <a:r>
                <a:rPr lang="en-US" altLang="zh-CN" sz="2800" i="1">
                  <a:solidFill>
                    <a:srgbClr val="000066"/>
                  </a:solidFill>
                  <a:effectLst>
                    <a:outerShdw blurRad="38100" dist="38100" dir="2700000" algn="tl">
                      <a:srgbClr val="C0C0C0"/>
                    </a:outerShdw>
                  </a:effectLst>
                  <a:latin typeface="Times New Roman" panose="02020603050405020304" pitchFamily="18" charset="0"/>
                  <a:ea typeface="楷体_GB2312" pitchFamily="49" charset="-122"/>
                </a:rPr>
                <a:t>A</a:t>
              </a:r>
              <a:r>
                <a:rPr lang="en-US" altLang="zh-CN" sz="2800">
                  <a:solidFill>
                    <a:srgbClr val="000066"/>
                  </a:solidFill>
                  <a:effectLst>
                    <a:outerShdw blurRad="38100" dist="38100" dir="2700000" algn="tl">
                      <a:srgbClr val="C0C0C0"/>
                    </a:outerShdw>
                  </a:effectLst>
                  <a:latin typeface="Times New Roman" panose="02020603050405020304" pitchFamily="18" charset="0"/>
                  <a:ea typeface="楷体_GB2312" pitchFamily="49" charset="-122"/>
                </a:rPr>
                <a:t>=0</a:t>
              </a:r>
            </a:p>
          </p:txBody>
        </p:sp>
        <p:graphicFrame>
          <p:nvGraphicFramePr>
            <p:cNvPr id="59411" name="Object 52">
              <a:extLst>
                <a:ext uri="{FF2B5EF4-FFF2-40B4-BE49-F238E27FC236}">
                  <a16:creationId xmlns:a16="http://schemas.microsoft.com/office/drawing/2014/main" id="{7CA65511-8F77-FFCD-222D-3A2067DF206F}"/>
                </a:ext>
              </a:extLst>
            </p:cNvPr>
            <p:cNvGraphicFramePr>
              <a:graphicFrameLocks noChangeAspect="1"/>
            </p:cNvGraphicFramePr>
            <p:nvPr/>
          </p:nvGraphicFramePr>
          <p:xfrm>
            <a:off x="2529" y="1119"/>
            <a:ext cx="759" cy="270"/>
          </p:xfrm>
          <a:graphic>
            <a:graphicData uri="http://schemas.openxmlformats.org/presentationml/2006/ole">
              <mc:AlternateContent xmlns:mc="http://schemas.openxmlformats.org/markup-compatibility/2006">
                <mc:Choice xmlns:v="urn:schemas-microsoft-com:vml" Requires="v">
                  <p:oleObj name="公式" r:id="rId10" imgW="317225" imgH="139579" progId="Equation.3">
                    <p:embed/>
                  </p:oleObj>
                </mc:Choice>
                <mc:Fallback>
                  <p:oleObj name="公式" r:id="rId10" imgW="317225" imgH="139579" progId="Equation.3">
                    <p:embed/>
                    <p:pic>
                      <p:nvPicPr>
                        <p:cNvPr id="0" name="Object 5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29" y="1119"/>
                          <a:ext cx="759" cy="2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9412" name="Group 98">
              <a:extLst>
                <a:ext uri="{FF2B5EF4-FFF2-40B4-BE49-F238E27FC236}">
                  <a16:creationId xmlns:a16="http://schemas.microsoft.com/office/drawing/2014/main" id="{E7165CFF-7BDA-0AEC-DD61-64717B5C02D9}"/>
                </a:ext>
              </a:extLst>
            </p:cNvPr>
            <p:cNvGrpSpPr>
              <a:grpSpLocks/>
            </p:cNvGrpSpPr>
            <p:nvPr/>
          </p:nvGrpSpPr>
          <p:grpSpPr bwMode="auto">
            <a:xfrm>
              <a:off x="839" y="1081"/>
              <a:ext cx="1678" cy="353"/>
              <a:chOff x="2835" y="1230"/>
              <a:chExt cx="1565" cy="286"/>
            </a:xfrm>
          </p:grpSpPr>
          <p:sp>
            <p:nvSpPr>
              <p:cNvPr id="384099" name="Rectangle 99">
                <a:extLst>
                  <a:ext uri="{FF2B5EF4-FFF2-40B4-BE49-F238E27FC236}">
                    <a16:creationId xmlns:a16="http://schemas.microsoft.com/office/drawing/2014/main" id="{C3F979CA-5FF6-4C30-CF93-76551B176841}"/>
                  </a:ext>
                </a:extLst>
              </p:cNvPr>
              <p:cNvSpPr>
                <a:spLocks noChangeArrowheads="1"/>
              </p:cNvSpPr>
              <p:nvPr/>
            </p:nvSpPr>
            <p:spPr bwMode="auto">
              <a:xfrm>
                <a:off x="2835" y="1230"/>
                <a:ext cx="1565" cy="286"/>
              </a:xfrm>
              <a:prstGeom prst="rect">
                <a:avLst/>
              </a:prstGeom>
              <a:noFill/>
              <a:ln w="28575">
                <a:solidFill>
                  <a:srgbClr val="FF0066">
                    <a:alpha val="0"/>
                  </a:srgbClr>
                </a:solidFill>
                <a:miter lim="800000"/>
                <a:headEnd/>
                <a:tailEnd/>
              </a:ln>
              <a:effectLst/>
            </p:spPr>
            <p:txBody>
              <a:bodyPr>
                <a:spAutoFit/>
              </a:bodyPr>
              <a:lstStyle/>
              <a:p>
                <a:pPr eaLnBrk="1" hangingPunct="1">
                  <a:defRPr/>
                </a:pPr>
                <a:r>
                  <a:rPr lang="en-US" altLang="zh-CN" sz="2800">
                    <a:solidFill>
                      <a:srgbClr val="000066"/>
                    </a:solidFill>
                    <a:effectLst>
                      <a:outerShdw blurRad="38100" dist="38100" dir="2700000" algn="tl">
                        <a:srgbClr val="C0C0C0"/>
                      </a:outerShdw>
                    </a:effectLst>
                    <a:latin typeface="Times New Roman" panose="02020603050405020304" pitchFamily="18" charset="0"/>
                    <a:ea typeface="楷体_GB2312" pitchFamily="49" charset="-122"/>
                  </a:rPr>
                  <a:t>                  = 00</a:t>
                </a:r>
                <a:endParaRPr lang="en-US" altLang="zh-CN">
                  <a:solidFill>
                    <a:srgbClr val="000066"/>
                  </a:solidFill>
                  <a:effectLst>
                    <a:outerShdw blurRad="38100" dist="38100" dir="2700000" algn="tl">
                      <a:srgbClr val="C0C0C0"/>
                    </a:outerShdw>
                  </a:effectLst>
                  <a:latin typeface="Times New Roman" panose="02020603050405020304" pitchFamily="18" charset="0"/>
                  <a:ea typeface="楷体_GB2312" pitchFamily="49" charset="-122"/>
                </a:endParaRPr>
              </a:p>
            </p:txBody>
          </p:sp>
          <p:graphicFrame>
            <p:nvGraphicFramePr>
              <p:cNvPr id="59414" name="Object 100">
                <a:extLst>
                  <a:ext uri="{FF2B5EF4-FFF2-40B4-BE49-F238E27FC236}">
                    <a16:creationId xmlns:a16="http://schemas.microsoft.com/office/drawing/2014/main" id="{20EB1BF1-7D6C-82BC-1246-AC83DF15BC63}"/>
                  </a:ext>
                </a:extLst>
              </p:cNvPr>
              <p:cNvGraphicFramePr>
                <a:graphicFrameLocks noChangeAspect="1"/>
              </p:cNvGraphicFramePr>
              <p:nvPr/>
            </p:nvGraphicFramePr>
            <p:xfrm>
              <a:off x="3198" y="1275"/>
              <a:ext cx="272" cy="230"/>
            </p:xfrm>
            <a:graphic>
              <a:graphicData uri="http://schemas.openxmlformats.org/presentationml/2006/ole">
                <mc:AlternateContent xmlns:mc="http://schemas.openxmlformats.org/markup-compatibility/2006">
                  <mc:Choice xmlns:v="urn:schemas-microsoft-com:vml" Requires="v">
                    <p:oleObj name="公式" r:id="rId12" imgW="266353" imgH="317087" progId="Equation.3">
                      <p:embed/>
                    </p:oleObj>
                  </mc:Choice>
                  <mc:Fallback>
                    <p:oleObj name="公式" r:id="rId12" imgW="266353" imgH="317087" progId="Equation.3">
                      <p:embed/>
                      <p:pic>
                        <p:nvPicPr>
                          <p:cNvPr id="0" name="Object 1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8" y="1275"/>
                            <a:ext cx="272" cy="230"/>
                          </a:xfrm>
                          <a:prstGeom prst="rect">
                            <a:avLst/>
                          </a:prstGeom>
                          <a:noFill/>
                          <a:ln w="9525">
                            <a:solidFill>
                              <a:srgbClr val="000000">
                                <a:alpha val="0"/>
                              </a:srgbClr>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15" name="Object 101">
                <a:extLst>
                  <a:ext uri="{FF2B5EF4-FFF2-40B4-BE49-F238E27FC236}">
                    <a16:creationId xmlns:a16="http://schemas.microsoft.com/office/drawing/2014/main" id="{79EED702-0338-CD89-D9E1-2213F6CD4BE1}"/>
                  </a:ext>
                </a:extLst>
              </p:cNvPr>
              <p:cNvGraphicFramePr>
                <a:graphicFrameLocks noChangeAspect="1"/>
              </p:cNvGraphicFramePr>
              <p:nvPr/>
            </p:nvGraphicFramePr>
            <p:xfrm>
              <a:off x="3492" y="1275"/>
              <a:ext cx="272" cy="239"/>
            </p:xfrm>
            <a:graphic>
              <a:graphicData uri="http://schemas.openxmlformats.org/presentationml/2006/ole">
                <mc:AlternateContent xmlns:mc="http://schemas.openxmlformats.org/markup-compatibility/2006">
                  <mc:Choice xmlns:v="urn:schemas-microsoft-com:vml" Requires="v">
                    <p:oleObj name="公式" r:id="rId13" imgW="266584" imgH="330057" progId="Equation.3">
                      <p:embed/>
                    </p:oleObj>
                  </mc:Choice>
                  <mc:Fallback>
                    <p:oleObj name="公式" r:id="rId13" imgW="266584" imgH="330057" progId="Equation.3">
                      <p:embed/>
                      <p:pic>
                        <p:nvPicPr>
                          <p:cNvPr id="0" name="Object 1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2" y="1275"/>
                            <a:ext cx="272" cy="239"/>
                          </a:xfrm>
                          <a:prstGeom prst="rect">
                            <a:avLst/>
                          </a:prstGeom>
                          <a:noFill/>
                          <a:ln w="9525">
                            <a:solidFill>
                              <a:srgbClr val="000000">
                                <a:alpha val="0"/>
                              </a:srgbClr>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384108" name="Group 108">
            <a:extLst>
              <a:ext uri="{FF2B5EF4-FFF2-40B4-BE49-F238E27FC236}">
                <a16:creationId xmlns:a16="http://schemas.microsoft.com/office/drawing/2014/main" id="{8FDF0E74-8573-04E2-5DD8-B8DD49E819AD}"/>
              </a:ext>
            </a:extLst>
          </p:cNvPr>
          <p:cNvGrpSpPr>
            <a:grpSpLocks/>
          </p:cNvGrpSpPr>
          <p:nvPr/>
        </p:nvGrpSpPr>
        <p:grpSpPr bwMode="auto">
          <a:xfrm>
            <a:off x="1216025" y="3657600"/>
            <a:ext cx="4292600" cy="555625"/>
            <a:chOff x="476" y="1718"/>
            <a:chExt cx="2767" cy="358"/>
          </a:xfrm>
        </p:grpSpPr>
        <p:sp>
          <p:nvSpPr>
            <p:cNvPr id="384044" name="Rectangle 44">
              <a:extLst>
                <a:ext uri="{FF2B5EF4-FFF2-40B4-BE49-F238E27FC236}">
                  <a16:creationId xmlns:a16="http://schemas.microsoft.com/office/drawing/2014/main" id="{74A8A46A-AC27-7266-C96A-B233CBF08773}"/>
                </a:ext>
              </a:extLst>
            </p:cNvPr>
            <p:cNvSpPr>
              <a:spLocks noChangeArrowheads="1"/>
            </p:cNvSpPr>
            <p:nvPr/>
          </p:nvSpPr>
          <p:spPr bwMode="auto">
            <a:xfrm>
              <a:off x="476" y="1742"/>
              <a:ext cx="517" cy="334"/>
            </a:xfrm>
            <a:prstGeom prst="rect">
              <a:avLst/>
            </a:prstGeom>
            <a:noFill/>
            <a:ln>
              <a:noFill/>
            </a:ln>
            <a:effectLst/>
          </p:spPr>
          <p:txBody>
            <a:bodyPr wrap="none">
              <a:spAutoFit/>
            </a:bodyPr>
            <a:lstStyle/>
            <a:p>
              <a:pPr eaLnBrk="1" hangingPunct="1">
                <a:defRPr/>
              </a:pPr>
              <a:r>
                <a:rPr lang="en-US" altLang="zh-CN" sz="2800" i="1">
                  <a:solidFill>
                    <a:srgbClr val="000066"/>
                  </a:solidFill>
                  <a:effectLst>
                    <a:outerShdw blurRad="38100" dist="38100" dir="2700000" algn="tl">
                      <a:srgbClr val="C0C0C0"/>
                    </a:outerShdw>
                  </a:effectLst>
                  <a:latin typeface="Times New Roman" panose="02020603050405020304" pitchFamily="18" charset="0"/>
                  <a:ea typeface="楷体_GB2312" pitchFamily="49" charset="-122"/>
                </a:rPr>
                <a:t>A</a:t>
              </a:r>
              <a:r>
                <a:rPr lang="en-US" altLang="zh-CN" sz="2800">
                  <a:solidFill>
                    <a:srgbClr val="000066"/>
                  </a:solidFill>
                  <a:effectLst>
                    <a:outerShdw blurRad="38100" dist="38100" dir="2700000" algn="tl">
                      <a:srgbClr val="C0C0C0"/>
                    </a:outerShdw>
                  </a:effectLst>
                  <a:latin typeface="Times New Roman" panose="02020603050405020304" pitchFamily="18" charset="0"/>
                  <a:ea typeface="楷体_GB2312" pitchFamily="49" charset="-122"/>
                </a:rPr>
                <a:t>=1</a:t>
              </a:r>
            </a:p>
          </p:txBody>
        </p:sp>
        <p:graphicFrame>
          <p:nvGraphicFramePr>
            <p:cNvPr id="59405" name="Object 102">
              <a:extLst>
                <a:ext uri="{FF2B5EF4-FFF2-40B4-BE49-F238E27FC236}">
                  <a16:creationId xmlns:a16="http://schemas.microsoft.com/office/drawing/2014/main" id="{A66D51B5-E943-2BF6-D9A5-B2537B9CDC20}"/>
                </a:ext>
              </a:extLst>
            </p:cNvPr>
            <p:cNvGraphicFramePr>
              <a:graphicFrameLocks noChangeAspect="1"/>
            </p:cNvGraphicFramePr>
            <p:nvPr/>
          </p:nvGraphicFramePr>
          <p:xfrm>
            <a:off x="2517" y="1797"/>
            <a:ext cx="726" cy="270"/>
          </p:xfrm>
          <a:graphic>
            <a:graphicData uri="http://schemas.openxmlformats.org/presentationml/2006/ole">
              <mc:AlternateContent xmlns:mc="http://schemas.openxmlformats.org/markup-compatibility/2006">
                <mc:Choice xmlns:v="urn:schemas-microsoft-com:vml" Requires="v">
                  <p:oleObj name="公式" r:id="rId14" imgW="330057" imgH="152334" progId="Equation.3">
                    <p:embed/>
                  </p:oleObj>
                </mc:Choice>
                <mc:Fallback>
                  <p:oleObj name="公式" r:id="rId14" imgW="330057" imgH="152334" progId="Equation.3">
                    <p:embed/>
                    <p:pic>
                      <p:nvPicPr>
                        <p:cNvPr id="0" name="Object 10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17" y="1797"/>
                          <a:ext cx="726" cy="2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9406" name="Group 103">
              <a:extLst>
                <a:ext uri="{FF2B5EF4-FFF2-40B4-BE49-F238E27FC236}">
                  <a16:creationId xmlns:a16="http://schemas.microsoft.com/office/drawing/2014/main" id="{D6FCED1B-BB33-E0F2-6ED8-0CCE028E0D92}"/>
                </a:ext>
              </a:extLst>
            </p:cNvPr>
            <p:cNvGrpSpPr>
              <a:grpSpLocks/>
            </p:cNvGrpSpPr>
            <p:nvPr/>
          </p:nvGrpSpPr>
          <p:grpSpPr bwMode="auto">
            <a:xfrm>
              <a:off x="839" y="1718"/>
              <a:ext cx="1678" cy="353"/>
              <a:chOff x="2835" y="1230"/>
              <a:chExt cx="1565" cy="286"/>
            </a:xfrm>
          </p:grpSpPr>
          <p:sp>
            <p:nvSpPr>
              <p:cNvPr id="384104" name="Rectangle 104">
                <a:extLst>
                  <a:ext uri="{FF2B5EF4-FFF2-40B4-BE49-F238E27FC236}">
                    <a16:creationId xmlns:a16="http://schemas.microsoft.com/office/drawing/2014/main" id="{23136A8E-E969-8D59-A972-7A6642D495BF}"/>
                  </a:ext>
                </a:extLst>
              </p:cNvPr>
              <p:cNvSpPr>
                <a:spLocks noChangeArrowheads="1"/>
              </p:cNvSpPr>
              <p:nvPr/>
            </p:nvSpPr>
            <p:spPr bwMode="auto">
              <a:xfrm>
                <a:off x="2835" y="1230"/>
                <a:ext cx="1565" cy="286"/>
              </a:xfrm>
              <a:prstGeom prst="rect">
                <a:avLst/>
              </a:prstGeom>
              <a:noFill/>
              <a:ln w="28575">
                <a:solidFill>
                  <a:srgbClr val="FF0066">
                    <a:alpha val="0"/>
                  </a:srgbClr>
                </a:solidFill>
                <a:miter lim="800000"/>
                <a:headEnd/>
                <a:tailEnd/>
              </a:ln>
              <a:effectLst/>
            </p:spPr>
            <p:txBody>
              <a:bodyPr>
                <a:spAutoFit/>
              </a:bodyPr>
              <a:lstStyle/>
              <a:p>
                <a:pPr eaLnBrk="1" hangingPunct="1">
                  <a:defRPr/>
                </a:pPr>
                <a:r>
                  <a:rPr lang="en-US" altLang="zh-CN" sz="2800">
                    <a:solidFill>
                      <a:srgbClr val="000066"/>
                    </a:solidFill>
                    <a:effectLst>
                      <a:outerShdw blurRad="38100" dist="38100" dir="2700000" algn="tl">
                        <a:srgbClr val="C0C0C0"/>
                      </a:outerShdw>
                    </a:effectLst>
                    <a:latin typeface="Times New Roman" panose="02020603050405020304" pitchFamily="18" charset="0"/>
                    <a:ea typeface="楷体_GB2312" pitchFamily="49" charset="-122"/>
                  </a:rPr>
                  <a:t>                  = 11</a:t>
                </a:r>
                <a:endParaRPr lang="en-US" altLang="zh-CN">
                  <a:solidFill>
                    <a:srgbClr val="000066"/>
                  </a:solidFill>
                  <a:effectLst>
                    <a:outerShdw blurRad="38100" dist="38100" dir="2700000" algn="tl">
                      <a:srgbClr val="C0C0C0"/>
                    </a:outerShdw>
                  </a:effectLst>
                  <a:latin typeface="Times New Roman" panose="02020603050405020304" pitchFamily="18" charset="0"/>
                  <a:ea typeface="楷体_GB2312" pitchFamily="49" charset="-122"/>
                </a:endParaRPr>
              </a:p>
            </p:txBody>
          </p:sp>
          <p:graphicFrame>
            <p:nvGraphicFramePr>
              <p:cNvPr id="59408" name="Object 105">
                <a:extLst>
                  <a:ext uri="{FF2B5EF4-FFF2-40B4-BE49-F238E27FC236}">
                    <a16:creationId xmlns:a16="http://schemas.microsoft.com/office/drawing/2014/main" id="{8CDEFEE8-00CD-ED0A-5B6A-CEE7B6A4D895}"/>
                  </a:ext>
                </a:extLst>
              </p:cNvPr>
              <p:cNvGraphicFramePr>
                <a:graphicFrameLocks noChangeAspect="1"/>
              </p:cNvGraphicFramePr>
              <p:nvPr/>
            </p:nvGraphicFramePr>
            <p:xfrm>
              <a:off x="3198" y="1275"/>
              <a:ext cx="272" cy="230"/>
            </p:xfrm>
            <a:graphic>
              <a:graphicData uri="http://schemas.openxmlformats.org/presentationml/2006/ole">
                <mc:AlternateContent xmlns:mc="http://schemas.openxmlformats.org/markup-compatibility/2006">
                  <mc:Choice xmlns:v="urn:schemas-microsoft-com:vml" Requires="v">
                    <p:oleObj name="公式" r:id="rId16" imgW="266353" imgH="317087" progId="Equation.3">
                      <p:embed/>
                    </p:oleObj>
                  </mc:Choice>
                  <mc:Fallback>
                    <p:oleObj name="公式" r:id="rId16" imgW="266353" imgH="317087" progId="Equation.3">
                      <p:embed/>
                      <p:pic>
                        <p:nvPicPr>
                          <p:cNvPr id="0" name="Object 1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8" y="1275"/>
                            <a:ext cx="272" cy="230"/>
                          </a:xfrm>
                          <a:prstGeom prst="rect">
                            <a:avLst/>
                          </a:prstGeom>
                          <a:noFill/>
                          <a:ln w="9525">
                            <a:solidFill>
                              <a:srgbClr val="000000">
                                <a:alpha val="0"/>
                              </a:srgbClr>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09" name="Object 106">
                <a:extLst>
                  <a:ext uri="{FF2B5EF4-FFF2-40B4-BE49-F238E27FC236}">
                    <a16:creationId xmlns:a16="http://schemas.microsoft.com/office/drawing/2014/main" id="{E6C69211-79C3-FF18-7855-C573A347B696}"/>
                  </a:ext>
                </a:extLst>
              </p:cNvPr>
              <p:cNvGraphicFramePr>
                <a:graphicFrameLocks noChangeAspect="1"/>
              </p:cNvGraphicFramePr>
              <p:nvPr/>
            </p:nvGraphicFramePr>
            <p:xfrm>
              <a:off x="3492" y="1275"/>
              <a:ext cx="272" cy="239"/>
            </p:xfrm>
            <a:graphic>
              <a:graphicData uri="http://schemas.openxmlformats.org/presentationml/2006/ole">
                <mc:AlternateContent xmlns:mc="http://schemas.openxmlformats.org/markup-compatibility/2006">
                  <mc:Choice xmlns:v="urn:schemas-microsoft-com:vml" Requires="v">
                    <p:oleObj name="公式" r:id="rId17" imgW="266584" imgH="330057" progId="Equation.3">
                      <p:embed/>
                    </p:oleObj>
                  </mc:Choice>
                  <mc:Fallback>
                    <p:oleObj name="公式" r:id="rId17" imgW="266584" imgH="330057" progId="Equation.3">
                      <p:embed/>
                      <p:pic>
                        <p:nvPicPr>
                          <p:cNvPr id="0" name="Object 10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2" y="1275"/>
                            <a:ext cx="272" cy="239"/>
                          </a:xfrm>
                          <a:prstGeom prst="rect">
                            <a:avLst/>
                          </a:prstGeom>
                          <a:noFill/>
                          <a:ln w="9525">
                            <a:solidFill>
                              <a:srgbClr val="000000">
                                <a:alpha val="0"/>
                              </a:srgbClr>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384109" name="AutoShape 109">
            <a:extLst>
              <a:ext uri="{FF2B5EF4-FFF2-40B4-BE49-F238E27FC236}">
                <a16:creationId xmlns:a16="http://schemas.microsoft.com/office/drawing/2014/main" id="{C896DDD2-68EC-3709-4F58-CDE14D8C35D4}"/>
              </a:ext>
            </a:extLst>
          </p:cNvPr>
          <p:cNvSpPr>
            <a:spLocks noChangeArrowheads="1"/>
          </p:cNvSpPr>
          <p:nvPr/>
        </p:nvSpPr>
        <p:spPr bwMode="auto">
          <a:xfrm>
            <a:off x="5230813" y="2684463"/>
            <a:ext cx="457200" cy="528637"/>
          </a:xfrm>
          <a:prstGeom prst="roundRect">
            <a:avLst>
              <a:gd name="adj" fmla="val 16667"/>
            </a:avLst>
          </a:prstGeom>
          <a:noFill/>
          <a:ln w="38100" algn="ctr">
            <a:solidFill>
              <a:srgbClr val="FF0066"/>
            </a:solidFill>
            <a:round/>
            <a:headEnd/>
            <a:tailEnd/>
          </a:ln>
          <a:effectLst/>
          <a:extLst>
            <a:ext uri="{909E8E84-426E-40DD-AFC4-6F175D3DCCD1}">
              <a14:hiddenFill xmlns:a14="http://schemas.microsoft.com/office/drawing/2010/main">
                <a:solidFill>
                  <a:srgbClr val="00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nodeType="clickEffect">
                                  <p:stCondLst>
                                    <p:cond delay="0"/>
                                  </p:stCondLst>
                                  <p:childTnLst>
                                    <p:set>
                                      <p:cBhvr>
                                        <p:cTn id="6" dur="1" fill="hold">
                                          <p:stCondLst>
                                            <p:cond delay="0"/>
                                          </p:stCondLst>
                                        </p:cTn>
                                        <p:tgtEl>
                                          <p:spTgt spid="384033"/>
                                        </p:tgtEl>
                                        <p:attrNameLst>
                                          <p:attrName>style.visibility</p:attrName>
                                        </p:attrNameLst>
                                      </p:cBhvr>
                                      <p:to>
                                        <p:strVal val="visible"/>
                                      </p:to>
                                    </p:set>
                                    <p:animEffect transition="in" filter="strips(downRight)">
                                      <p:cBhvr>
                                        <p:cTn id="7" dur="500"/>
                                        <p:tgtEl>
                                          <p:spTgt spid="3840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384107"/>
                                        </p:tgtEl>
                                        <p:attrNameLst>
                                          <p:attrName>style.visibility</p:attrName>
                                        </p:attrNameLst>
                                      </p:cBhvr>
                                      <p:to>
                                        <p:strVal val="visible"/>
                                      </p:to>
                                    </p:set>
                                    <p:animEffect transition="in" filter="strips(downRight)">
                                      <p:cBhvr>
                                        <p:cTn id="12" dur="500"/>
                                        <p:tgtEl>
                                          <p:spTgt spid="38410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384108"/>
                                        </p:tgtEl>
                                        <p:attrNameLst>
                                          <p:attrName>style.visibility</p:attrName>
                                        </p:attrNameLst>
                                      </p:cBhvr>
                                      <p:to>
                                        <p:strVal val="visible"/>
                                      </p:to>
                                    </p:set>
                                    <p:animEffect transition="in" filter="strips(downRight)">
                                      <p:cBhvr>
                                        <p:cTn id="17" dur="500"/>
                                        <p:tgtEl>
                                          <p:spTgt spid="38410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384110"/>
                                        </p:tgtEl>
                                        <p:attrNameLst>
                                          <p:attrName>style.visibility</p:attrName>
                                        </p:attrNameLst>
                                      </p:cBhvr>
                                      <p:to>
                                        <p:strVal val="visible"/>
                                      </p:to>
                                    </p:set>
                                    <p:animEffect transition="in" filter="box(in)">
                                      <p:cBhvr>
                                        <p:cTn id="22" dur="500"/>
                                        <p:tgtEl>
                                          <p:spTgt spid="38411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384094"/>
                                        </p:tgtEl>
                                        <p:attrNameLst>
                                          <p:attrName>style.visibility</p:attrName>
                                        </p:attrNameLst>
                                      </p:cBhvr>
                                      <p:to>
                                        <p:strVal val="visible"/>
                                      </p:to>
                                    </p:set>
                                    <p:animEffect transition="in" filter="strips(downRight)">
                                      <p:cBhvr>
                                        <p:cTn id="27" dur="500"/>
                                        <p:tgtEl>
                                          <p:spTgt spid="38409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384109"/>
                                        </p:tgtEl>
                                        <p:attrNameLst>
                                          <p:attrName>style.visibility</p:attrName>
                                        </p:attrNameLst>
                                      </p:cBhvr>
                                      <p:to>
                                        <p:strVal val="visible"/>
                                      </p:to>
                                    </p:set>
                                    <p:animEffect transition="in" filter="box(out)">
                                      <p:cBhvr>
                                        <p:cTn id="32" dur="500"/>
                                        <p:tgtEl>
                                          <p:spTgt spid="38410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6" fill="hold" nodeType="clickEffect">
                                  <p:stCondLst>
                                    <p:cond delay="0"/>
                                  </p:stCondLst>
                                  <p:childTnLst>
                                    <p:set>
                                      <p:cBhvr>
                                        <p:cTn id="36" dur="1" fill="hold">
                                          <p:stCondLst>
                                            <p:cond delay="0"/>
                                          </p:stCondLst>
                                        </p:cTn>
                                        <p:tgtEl>
                                          <p:spTgt spid="384089"/>
                                        </p:tgtEl>
                                        <p:attrNameLst>
                                          <p:attrName>style.visibility</p:attrName>
                                        </p:attrNameLst>
                                      </p:cBhvr>
                                      <p:to>
                                        <p:strVal val="visible"/>
                                      </p:to>
                                    </p:set>
                                    <p:animEffect transition="in" filter="strips(downRight)">
                                      <p:cBhvr>
                                        <p:cTn id="37" dur="500"/>
                                        <p:tgtEl>
                                          <p:spTgt spid="38408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84092"/>
                                        </p:tgtEl>
                                        <p:attrNameLst>
                                          <p:attrName>style.visibility</p:attrName>
                                        </p:attrNameLst>
                                      </p:cBhvr>
                                      <p:to>
                                        <p:strVal val="visible"/>
                                      </p:to>
                                    </p:set>
                                    <p:animEffect transition="in" filter="wipe(left)">
                                      <p:cBhvr>
                                        <p:cTn id="42" dur="500"/>
                                        <p:tgtEl>
                                          <p:spTgt spid="38409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8" presetClass="entr" presetSubtype="6" fill="hold" nodeType="clickEffect">
                                  <p:stCondLst>
                                    <p:cond delay="0"/>
                                  </p:stCondLst>
                                  <p:childTnLst>
                                    <p:set>
                                      <p:cBhvr>
                                        <p:cTn id="46" dur="1" fill="hold">
                                          <p:stCondLst>
                                            <p:cond delay="0"/>
                                          </p:stCondLst>
                                        </p:cTn>
                                        <p:tgtEl>
                                          <p:spTgt spid="384093"/>
                                        </p:tgtEl>
                                        <p:attrNameLst>
                                          <p:attrName>style.visibility</p:attrName>
                                        </p:attrNameLst>
                                      </p:cBhvr>
                                      <p:to>
                                        <p:strVal val="visible"/>
                                      </p:to>
                                    </p:set>
                                    <p:animEffect transition="in" filter="strips(downRight)">
                                      <p:cBhvr>
                                        <p:cTn id="47" dur="500"/>
                                        <p:tgtEl>
                                          <p:spTgt spid="3840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92" grpId="0" animBg="1"/>
      <p:bldP spid="384094" grpId="0" animBg="1"/>
      <p:bldP spid="38410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5044" name="Object 20">
            <a:extLst>
              <a:ext uri="{FF2B5EF4-FFF2-40B4-BE49-F238E27FC236}">
                <a16:creationId xmlns:a16="http://schemas.microsoft.com/office/drawing/2014/main" id="{8EB80418-8629-2165-2727-BD04ED1E87DC}"/>
              </a:ext>
            </a:extLst>
          </p:cNvPr>
          <p:cNvGraphicFramePr>
            <a:graphicFrameLocks noChangeAspect="1"/>
          </p:cNvGraphicFramePr>
          <p:nvPr/>
        </p:nvGraphicFramePr>
        <p:xfrm>
          <a:off x="139700" y="3255963"/>
          <a:ext cx="8397875" cy="2792412"/>
        </p:xfrm>
        <a:graphic>
          <a:graphicData uri="http://schemas.openxmlformats.org/presentationml/2006/ole">
            <mc:AlternateContent xmlns:mc="http://schemas.openxmlformats.org/markup-compatibility/2006">
              <mc:Choice xmlns:v="urn:schemas-microsoft-com:vml" Requires="v">
                <p:oleObj name="图片" r:id="rId3" imgW="3459810" imgH="1045246" progId="Word.Picture.8">
                  <p:embed/>
                </p:oleObj>
              </mc:Choice>
              <mc:Fallback>
                <p:oleObj name="图片" r:id="rId3" imgW="3459810" imgH="1045246" progId="Word.Picture.8">
                  <p:embed/>
                  <p:pic>
                    <p:nvPicPr>
                      <p:cNvPr id="0" name="Object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00" y="3255963"/>
                        <a:ext cx="8397875" cy="279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85045" name="Group 21">
            <a:extLst>
              <a:ext uri="{FF2B5EF4-FFF2-40B4-BE49-F238E27FC236}">
                <a16:creationId xmlns:a16="http://schemas.microsoft.com/office/drawing/2014/main" id="{19C80967-22EA-3C90-3F69-119369BB06BE}"/>
              </a:ext>
            </a:extLst>
          </p:cNvPr>
          <p:cNvGrpSpPr>
            <a:grpSpLocks/>
          </p:cNvGrpSpPr>
          <p:nvPr/>
        </p:nvGrpSpPr>
        <p:grpSpPr bwMode="auto">
          <a:xfrm>
            <a:off x="898525" y="1773238"/>
            <a:ext cx="3271838" cy="496887"/>
            <a:chOff x="0" y="3838"/>
            <a:chExt cx="2061" cy="313"/>
          </a:xfrm>
        </p:grpSpPr>
        <p:graphicFrame>
          <p:nvGraphicFramePr>
            <p:cNvPr id="60429" name="Object 22">
              <a:extLst>
                <a:ext uri="{FF2B5EF4-FFF2-40B4-BE49-F238E27FC236}">
                  <a16:creationId xmlns:a16="http://schemas.microsoft.com/office/drawing/2014/main" id="{AF1149F0-2C72-68D1-220D-F666C17CC051}"/>
                </a:ext>
              </a:extLst>
            </p:cNvPr>
            <p:cNvGraphicFramePr>
              <a:graphicFrameLocks noChangeAspect="1"/>
            </p:cNvGraphicFramePr>
            <p:nvPr/>
          </p:nvGraphicFramePr>
          <p:xfrm>
            <a:off x="884" y="3838"/>
            <a:ext cx="1177" cy="313"/>
          </p:xfrm>
          <a:graphic>
            <a:graphicData uri="http://schemas.openxmlformats.org/presentationml/2006/ole">
              <mc:AlternateContent xmlns:mc="http://schemas.openxmlformats.org/markup-compatibility/2006">
                <mc:Choice xmlns:v="urn:schemas-microsoft-com:vml" Requires="v">
                  <p:oleObj name="公式" r:id="rId5" imgW="914400" imgH="342900" progId="Equation.3">
                    <p:embed/>
                  </p:oleObj>
                </mc:Choice>
                <mc:Fallback>
                  <p:oleObj name="公式" r:id="rId5" imgW="914400" imgH="342900" progId="Equation.3">
                    <p:embed/>
                    <p:pic>
                      <p:nvPicPr>
                        <p:cNvPr id="0" name="Object 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4" y="3838"/>
                          <a:ext cx="1177"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5047" name="Rectangle 23">
              <a:extLst>
                <a:ext uri="{FF2B5EF4-FFF2-40B4-BE49-F238E27FC236}">
                  <a16:creationId xmlns:a16="http://schemas.microsoft.com/office/drawing/2014/main" id="{B0D18960-CF15-AF2A-F0DB-1B8F575B39AA}"/>
                </a:ext>
              </a:extLst>
            </p:cNvPr>
            <p:cNvSpPr>
              <a:spLocks noChangeArrowheads="1"/>
            </p:cNvSpPr>
            <p:nvPr/>
          </p:nvSpPr>
          <p:spPr bwMode="auto">
            <a:xfrm>
              <a:off x="0" y="3838"/>
              <a:ext cx="890" cy="294"/>
            </a:xfrm>
            <a:prstGeom prst="rect">
              <a:avLst/>
            </a:prstGeom>
            <a:noFill/>
            <a:ln w="9525">
              <a:solidFill>
                <a:schemeClr val="bg1"/>
              </a:solidFill>
              <a:miter lim="800000"/>
              <a:headEnd/>
              <a:tailEnd/>
            </a:ln>
            <a:effectLst/>
          </p:spPr>
          <p:txBody>
            <a:bodyPr wrap="none">
              <a:spAutoFit/>
            </a:bodyPr>
            <a:lstStyle/>
            <a:p>
              <a:pPr eaLnBrk="1" hangingPunct="1">
                <a:defRPr/>
              </a:pPr>
              <a:r>
                <a:rPr lang="zh-CN" altLang="en-US">
                  <a:solidFill>
                    <a:srgbClr val="000066"/>
                  </a:solidFill>
                  <a:effectLst>
                    <a:outerShdw blurRad="38100" dist="38100" dir="2700000" algn="tl">
                      <a:srgbClr val="C0C0C0"/>
                    </a:outerShdw>
                  </a:effectLst>
                  <a:latin typeface="Tahoma" panose="020B0604030504040204" pitchFamily="34" charset="0"/>
                  <a:ea typeface="楷体_GB2312" pitchFamily="49" charset="-122"/>
                </a:rPr>
                <a:t>输出方程</a:t>
              </a:r>
            </a:p>
          </p:txBody>
        </p:sp>
      </p:grpSp>
      <p:sp>
        <p:nvSpPr>
          <p:cNvPr id="385048" name="AutoShape 24">
            <a:extLst>
              <a:ext uri="{FF2B5EF4-FFF2-40B4-BE49-F238E27FC236}">
                <a16:creationId xmlns:a16="http://schemas.microsoft.com/office/drawing/2014/main" id="{7C69915F-1BB9-5EAE-65A5-1BB84E7CA367}"/>
              </a:ext>
            </a:extLst>
          </p:cNvPr>
          <p:cNvSpPr>
            <a:spLocks noChangeArrowheads="1"/>
          </p:cNvSpPr>
          <p:nvPr/>
        </p:nvSpPr>
        <p:spPr bwMode="auto">
          <a:xfrm>
            <a:off x="4319588" y="1773238"/>
            <a:ext cx="468312" cy="517525"/>
          </a:xfrm>
          <a:prstGeom prst="rightArrow">
            <a:avLst>
              <a:gd name="adj1" fmla="val 50000"/>
              <a:gd name="adj2" fmla="val 25000"/>
            </a:avLst>
          </a:prstGeom>
          <a:solidFill>
            <a:srgbClr val="FF0066"/>
          </a:solidFill>
          <a:ln>
            <a:noFill/>
          </a:ln>
          <a:effectLst/>
        </p:spPr>
        <p:txBody>
          <a:bodyPr>
            <a:spAutoFit/>
          </a:bodyPr>
          <a:lstStyle/>
          <a:p>
            <a:pPr eaLnBrk="1" hangingPunct="1">
              <a:defRPr/>
            </a:pPr>
            <a:endParaRPr lang="en-GB" altLang="zh-CN" sz="1400">
              <a:solidFill>
                <a:srgbClr val="000066"/>
              </a:solidFill>
              <a:effectLst>
                <a:outerShdw blurRad="38100" dist="38100" dir="2700000" algn="tl">
                  <a:srgbClr val="000000"/>
                </a:outerShdw>
              </a:effectLst>
              <a:latin typeface="Tahoma" panose="020B0604030504040204" pitchFamily="34" charset="0"/>
              <a:ea typeface="楷体_GB2312" pitchFamily="49" charset="-122"/>
            </a:endParaRPr>
          </a:p>
        </p:txBody>
      </p:sp>
      <p:grpSp>
        <p:nvGrpSpPr>
          <p:cNvPr id="385057" name="Group 33">
            <a:extLst>
              <a:ext uri="{FF2B5EF4-FFF2-40B4-BE49-F238E27FC236}">
                <a16:creationId xmlns:a16="http://schemas.microsoft.com/office/drawing/2014/main" id="{1E3435A8-2DC1-50CD-2801-027B0DE6AF7D}"/>
              </a:ext>
            </a:extLst>
          </p:cNvPr>
          <p:cNvGrpSpPr>
            <a:grpSpLocks/>
          </p:cNvGrpSpPr>
          <p:nvPr/>
        </p:nvGrpSpPr>
        <p:grpSpPr bwMode="auto">
          <a:xfrm>
            <a:off x="4500563" y="3105150"/>
            <a:ext cx="2808287" cy="1116013"/>
            <a:chOff x="2835" y="1956"/>
            <a:chExt cx="1769" cy="703"/>
          </a:xfrm>
        </p:grpSpPr>
        <p:sp>
          <p:nvSpPr>
            <p:cNvPr id="60425" name="Line 27">
              <a:extLst>
                <a:ext uri="{FF2B5EF4-FFF2-40B4-BE49-F238E27FC236}">
                  <a16:creationId xmlns:a16="http://schemas.microsoft.com/office/drawing/2014/main" id="{3E1CCFAA-2AAB-9E6C-B56D-EB108BC7C71A}"/>
                </a:ext>
              </a:extLst>
            </p:cNvPr>
            <p:cNvSpPr>
              <a:spLocks noChangeShapeType="1"/>
            </p:cNvSpPr>
            <p:nvPr/>
          </p:nvSpPr>
          <p:spPr bwMode="auto">
            <a:xfrm flipV="1">
              <a:off x="2835" y="1956"/>
              <a:ext cx="0" cy="658"/>
            </a:xfrm>
            <a:prstGeom prst="line">
              <a:avLst/>
            </a:prstGeom>
            <a:noFill/>
            <a:ln w="28575">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26" name="Line 28">
              <a:extLst>
                <a:ext uri="{FF2B5EF4-FFF2-40B4-BE49-F238E27FC236}">
                  <a16:creationId xmlns:a16="http://schemas.microsoft.com/office/drawing/2014/main" id="{9BF26C54-2792-EA5B-6868-5F43C321B136}"/>
                </a:ext>
              </a:extLst>
            </p:cNvPr>
            <p:cNvSpPr>
              <a:spLocks noChangeShapeType="1"/>
            </p:cNvSpPr>
            <p:nvPr/>
          </p:nvSpPr>
          <p:spPr bwMode="auto">
            <a:xfrm>
              <a:off x="2835" y="1956"/>
              <a:ext cx="1633" cy="0"/>
            </a:xfrm>
            <a:prstGeom prst="line">
              <a:avLst/>
            </a:prstGeom>
            <a:noFill/>
            <a:ln w="28575">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27" name="Line 29">
              <a:extLst>
                <a:ext uri="{FF2B5EF4-FFF2-40B4-BE49-F238E27FC236}">
                  <a16:creationId xmlns:a16="http://schemas.microsoft.com/office/drawing/2014/main" id="{A46068C3-AA87-DBFC-8DB5-5391EDBA3E07}"/>
                </a:ext>
              </a:extLst>
            </p:cNvPr>
            <p:cNvSpPr>
              <a:spLocks noChangeShapeType="1"/>
            </p:cNvSpPr>
            <p:nvPr/>
          </p:nvSpPr>
          <p:spPr bwMode="auto">
            <a:xfrm flipV="1">
              <a:off x="4445" y="1956"/>
              <a:ext cx="0" cy="703"/>
            </a:xfrm>
            <a:prstGeom prst="line">
              <a:avLst/>
            </a:prstGeom>
            <a:noFill/>
            <a:ln w="28575">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28" name="Line 30">
              <a:extLst>
                <a:ext uri="{FF2B5EF4-FFF2-40B4-BE49-F238E27FC236}">
                  <a16:creationId xmlns:a16="http://schemas.microsoft.com/office/drawing/2014/main" id="{08B712C4-15A7-E3AB-07AA-E7DB5BCFFE98}"/>
                </a:ext>
              </a:extLst>
            </p:cNvPr>
            <p:cNvSpPr>
              <a:spLocks noChangeShapeType="1"/>
            </p:cNvSpPr>
            <p:nvPr/>
          </p:nvSpPr>
          <p:spPr bwMode="auto">
            <a:xfrm>
              <a:off x="4445" y="2659"/>
              <a:ext cx="159" cy="0"/>
            </a:xfrm>
            <a:prstGeom prst="line">
              <a:avLst/>
            </a:prstGeom>
            <a:noFill/>
            <a:ln w="28575">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385049" name="Object 25">
            <a:extLst>
              <a:ext uri="{FF2B5EF4-FFF2-40B4-BE49-F238E27FC236}">
                <a16:creationId xmlns:a16="http://schemas.microsoft.com/office/drawing/2014/main" id="{5C77104A-F8AB-10C7-02DA-49AA3DA7A0C8}"/>
              </a:ext>
            </a:extLst>
          </p:cNvPr>
          <p:cNvGraphicFramePr>
            <a:graphicFrameLocks noChangeAspect="1"/>
          </p:cNvGraphicFramePr>
          <p:nvPr/>
        </p:nvGraphicFramePr>
        <p:xfrm>
          <a:off x="4572000" y="2492375"/>
          <a:ext cx="2335213" cy="515938"/>
        </p:xfrm>
        <a:graphic>
          <a:graphicData uri="http://schemas.openxmlformats.org/presentationml/2006/ole">
            <mc:AlternateContent xmlns:mc="http://schemas.openxmlformats.org/markup-compatibility/2006">
              <mc:Choice xmlns:v="urn:schemas-microsoft-com:vml" Requires="v">
                <p:oleObj name="公式" r:id="rId7" imgW="1143000" imgH="355600" progId="Equation.3">
                  <p:embed/>
                </p:oleObj>
              </mc:Choice>
              <mc:Fallback>
                <p:oleObj name="公式" r:id="rId7" imgW="1143000" imgH="355600" progId="Equation.3">
                  <p:embed/>
                  <p:pic>
                    <p:nvPicPr>
                      <p:cNvPr id="0" name="Object 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2492375"/>
                        <a:ext cx="23352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5055" name="Rectangle 31">
            <a:extLst>
              <a:ext uri="{FF2B5EF4-FFF2-40B4-BE49-F238E27FC236}">
                <a16:creationId xmlns:a16="http://schemas.microsoft.com/office/drawing/2014/main" id="{6AFDE152-97B1-BA0D-6E73-4E31089CEC6D}"/>
              </a:ext>
            </a:extLst>
          </p:cNvPr>
          <p:cNvSpPr>
            <a:spLocks noChangeArrowheads="1"/>
          </p:cNvSpPr>
          <p:nvPr/>
        </p:nvSpPr>
        <p:spPr bwMode="auto">
          <a:xfrm>
            <a:off x="755650" y="1196975"/>
            <a:ext cx="1419225" cy="466725"/>
          </a:xfrm>
          <a:prstGeom prst="rect">
            <a:avLst/>
          </a:prstGeom>
          <a:noFill/>
          <a:ln w="9525">
            <a:solidFill>
              <a:schemeClr val="bg1"/>
            </a:solidFill>
            <a:miter lim="800000"/>
            <a:headEnd/>
            <a:tailEnd/>
          </a:ln>
          <a:effectLst/>
        </p:spPr>
        <p:txBody>
          <a:bodyPr wrap="none">
            <a:spAutoFit/>
          </a:bodyPr>
          <a:lstStyle/>
          <a:p>
            <a:pPr eaLnBrk="1" hangingPunct="1">
              <a:defRPr/>
            </a:pPr>
            <a:r>
              <a:rPr lang="zh-CN" altLang="en-US">
                <a:solidFill>
                  <a:srgbClr val="000066"/>
                </a:solidFill>
                <a:effectLst>
                  <a:outerShdw blurRad="38100" dist="38100" dir="2700000" algn="tl">
                    <a:srgbClr val="C0C0C0"/>
                  </a:outerShdw>
                </a:effectLst>
                <a:latin typeface="Tahoma" panose="020B0604030504040204" pitchFamily="34" charset="0"/>
                <a:ea typeface="楷体_GB2312" pitchFamily="49" charset="-122"/>
              </a:rPr>
              <a:t>修改电路</a:t>
            </a:r>
          </a:p>
        </p:txBody>
      </p:sp>
      <p:sp>
        <p:nvSpPr>
          <p:cNvPr id="385056" name="Rectangle 32">
            <a:extLst>
              <a:ext uri="{FF2B5EF4-FFF2-40B4-BE49-F238E27FC236}">
                <a16:creationId xmlns:a16="http://schemas.microsoft.com/office/drawing/2014/main" id="{180BD9CA-D277-77E6-B85F-D4D09493B2C0}"/>
              </a:ext>
            </a:extLst>
          </p:cNvPr>
          <p:cNvSpPr>
            <a:spLocks noChangeArrowheads="1"/>
          </p:cNvSpPr>
          <p:nvPr/>
        </p:nvSpPr>
        <p:spPr bwMode="auto">
          <a:xfrm>
            <a:off x="971550" y="2420938"/>
            <a:ext cx="3241675" cy="466725"/>
          </a:xfrm>
          <a:prstGeom prst="rect">
            <a:avLst/>
          </a:prstGeom>
          <a:noFill/>
          <a:ln w="9525">
            <a:solidFill>
              <a:schemeClr val="bg1"/>
            </a:solidFill>
            <a:miter lim="800000"/>
            <a:headEnd/>
            <a:tailEnd/>
          </a:ln>
          <a:effectLst/>
        </p:spPr>
        <p:txBody>
          <a:bodyPr wrap="none">
            <a:spAutoFit/>
          </a:bodyPr>
          <a:lstStyle/>
          <a:p>
            <a:pPr eaLnBrk="1" hangingPunct="1">
              <a:defRPr/>
            </a:pPr>
            <a:r>
              <a:rPr lang="zh-CN" altLang="en-US">
                <a:solidFill>
                  <a:srgbClr val="000066"/>
                </a:solidFill>
                <a:effectLst>
                  <a:outerShdw blurRad="38100" dist="38100" dir="2700000" algn="tl">
                    <a:srgbClr val="C0C0C0"/>
                  </a:outerShdw>
                </a:effectLst>
                <a:latin typeface="Tahoma" panose="020B0604030504040204" pitchFamily="34" charset="0"/>
                <a:ea typeface="楷体_GB2312" pitchFamily="49" charset="-122"/>
              </a:rPr>
              <a:t>卡诺图化简去掉无关项</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85044"/>
                                        </p:tgtEl>
                                        <p:attrNameLst>
                                          <p:attrName>style.visibility</p:attrName>
                                        </p:attrNameLst>
                                      </p:cBhvr>
                                      <p:to>
                                        <p:strVal val="visible"/>
                                      </p:to>
                                    </p:set>
                                    <p:animEffect transition="in" filter="wipe(left)">
                                      <p:cBhvr>
                                        <p:cTn id="7" dur="500"/>
                                        <p:tgtEl>
                                          <p:spTgt spid="3850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385045"/>
                                        </p:tgtEl>
                                        <p:attrNameLst>
                                          <p:attrName>style.visibility</p:attrName>
                                        </p:attrNameLst>
                                      </p:cBhvr>
                                      <p:to>
                                        <p:strVal val="visible"/>
                                      </p:to>
                                    </p:set>
                                    <p:animEffect transition="in" filter="strips(downRight)">
                                      <p:cBhvr>
                                        <p:cTn id="12" dur="500"/>
                                        <p:tgtEl>
                                          <p:spTgt spid="38504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85048"/>
                                        </p:tgtEl>
                                        <p:attrNameLst>
                                          <p:attrName>style.visibility</p:attrName>
                                        </p:attrNameLst>
                                      </p:cBhvr>
                                      <p:to>
                                        <p:strVal val="visible"/>
                                      </p:to>
                                    </p:set>
                                    <p:animEffect transition="in" filter="wipe(left)">
                                      <p:cBhvr>
                                        <p:cTn id="17" dur="500"/>
                                        <p:tgtEl>
                                          <p:spTgt spid="38504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385056"/>
                                        </p:tgtEl>
                                        <p:attrNameLst>
                                          <p:attrName>style.visibility</p:attrName>
                                        </p:attrNameLst>
                                      </p:cBhvr>
                                      <p:to>
                                        <p:strVal val="visible"/>
                                      </p:to>
                                    </p:set>
                                    <p:animEffect transition="in" filter="strips(downRight)">
                                      <p:cBhvr>
                                        <p:cTn id="22" dur="500"/>
                                        <p:tgtEl>
                                          <p:spTgt spid="38505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nodeType="clickEffect">
                                  <p:stCondLst>
                                    <p:cond delay="0"/>
                                  </p:stCondLst>
                                  <p:childTnLst>
                                    <p:set>
                                      <p:cBhvr>
                                        <p:cTn id="26" dur="1" fill="hold">
                                          <p:stCondLst>
                                            <p:cond delay="0"/>
                                          </p:stCondLst>
                                        </p:cTn>
                                        <p:tgtEl>
                                          <p:spTgt spid="385049"/>
                                        </p:tgtEl>
                                        <p:attrNameLst>
                                          <p:attrName>style.visibility</p:attrName>
                                        </p:attrNameLst>
                                      </p:cBhvr>
                                      <p:to>
                                        <p:strVal val="visible"/>
                                      </p:to>
                                    </p:set>
                                    <p:animEffect transition="in" filter="strips(downRight)">
                                      <p:cBhvr>
                                        <p:cTn id="27" dur="500"/>
                                        <p:tgtEl>
                                          <p:spTgt spid="38504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385057"/>
                                        </p:tgtEl>
                                        <p:attrNameLst>
                                          <p:attrName>style.visibility</p:attrName>
                                        </p:attrNameLst>
                                      </p:cBhvr>
                                      <p:to>
                                        <p:strVal val="visible"/>
                                      </p:to>
                                    </p:set>
                                    <p:animEffect transition="in" filter="wipe(left)">
                                      <p:cBhvr>
                                        <p:cTn id="32" dur="500"/>
                                        <p:tgtEl>
                                          <p:spTgt spid="3850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048" grpId="0" animBg="1"/>
      <p:bldP spid="38505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AutoShape 2">
            <a:extLst>
              <a:ext uri="{FF2B5EF4-FFF2-40B4-BE49-F238E27FC236}">
                <a16:creationId xmlns:a16="http://schemas.microsoft.com/office/drawing/2014/main" id="{2FE45E9D-81F5-AD6A-97EF-682A634B1485}"/>
              </a:ext>
            </a:extLst>
          </p:cNvPr>
          <p:cNvSpPr>
            <a:spLocks noChangeArrowheads="1"/>
          </p:cNvSpPr>
          <p:nvPr/>
        </p:nvSpPr>
        <p:spPr bwMode="auto">
          <a:xfrm>
            <a:off x="4392613" y="2763838"/>
            <a:ext cx="4410075" cy="3509962"/>
          </a:xfrm>
          <a:prstGeom prst="roundRect">
            <a:avLst>
              <a:gd name="adj" fmla="val 16667"/>
            </a:avLst>
          </a:prstGeom>
          <a:solidFill>
            <a:schemeClr val="bg1">
              <a:alpha val="41960"/>
            </a:schemeClr>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06531" name="Rectangle 3">
            <a:extLst>
              <a:ext uri="{FF2B5EF4-FFF2-40B4-BE49-F238E27FC236}">
                <a16:creationId xmlns:a16="http://schemas.microsoft.com/office/drawing/2014/main" id="{6EADA610-0321-353D-0C16-7E9FF70B7946}"/>
              </a:ext>
            </a:extLst>
          </p:cNvPr>
          <p:cNvSpPr>
            <a:spLocks noChangeArrowheads="1"/>
          </p:cNvSpPr>
          <p:nvPr/>
        </p:nvSpPr>
        <p:spPr bwMode="auto">
          <a:xfrm>
            <a:off x="4824413" y="2536825"/>
            <a:ext cx="406400" cy="2366963"/>
          </a:xfrm>
          <a:prstGeom prst="rect">
            <a:avLst/>
          </a:prstGeom>
          <a:solidFill>
            <a:srgbClr val="FFCC99">
              <a:alpha val="41960"/>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06532" name="Rectangle 4">
            <a:extLst>
              <a:ext uri="{FF2B5EF4-FFF2-40B4-BE49-F238E27FC236}">
                <a16:creationId xmlns:a16="http://schemas.microsoft.com/office/drawing/2014/main" id="{187279BE-130A-C423-40A8-9DA3F0F549BE}"/>
              </a:ext>
            </a:extLst>
          </p:cNvPr>
          <p:cNvSpPr>
            <a:spLocks noChangeArrowheads="1"/>
          </p:cNvSpPr>
          <p:nvPr/>
        </p:nvSpPr>
        <p:spPr bwMode="auto">
          <a:xfrm>
            <a:off x="5230813" y="2536825"/>
            <a:ext cx="719137" cy="2330450"/>
          </a:xfrm>
          <a:prstGeom prst="rect">
            <a:avLst/>
          </a:prstGeom>
          <a:solidFill>
            <a:schemeClr val="folHlink">
              <a:alpha val="41960"/>
            </a:scheme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06533" name="Rectangle 5">
            <a:extLst>
              <a:ext uri="{FF2B5EF4-FFF2-40B4-BE49-F238E27FC236}">
                <a16:creationId xmlns:a16="http://schemas.microsoft.com/office/drawing/2014/main" id="{9907C2AF-7FBC-121F-1B95-2E5715767E43}"/>
              </a:ext>
            </a:extLst>
          </p:cNvPr>
          <p:cNvSpPr>
            <a:spLocks noChangeArrowheads="1"/>
          </p:cNvSpPr>
          <p:nvPr/>
        </p:nvSpPr>
        <p:spPr bwMode="auto">
          <a:xfrm>
            <a:off x="5949950" y="2536825"/>
            <a:ext cx="674688" cy="2330450"/>
          </a:xfrm>
          <a:prstGeom prst="rect">
            <a:avLst/>
          </a:prstGeom>
          <a:solidFill>
            <a:srgbClr val="9966FF">
              <a:alpha val="41960"/>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06534" name="Rectangle 6">
            <a:extLst>
              <a:ext uri="{FF2B5EF4-FFF2-40B4-BE49-F238E27FC236}">
                <a16:creationId xmlns:a16="http://schemas.microsoft.com/office/drawing/2014/main" id="{D36B6AFD-C2D2-0DAA-F9BE-91AA0FB3C4CE}"/>
              </a:ext>
            </a:extLst>
          </p:cNvPr>
          <p:cNvSpPr>
            <a:spLocks noChangeArrowheads="1"/>
          </p:cNvSpPr>
          <p:nvPr/>
        </p:nvSpPr>
        <p:spPr bwMode="auto">
          <a:xfrm>
            <a:off x="6624638" y="2536825"/>
            <a:ext cx="720725" cy="2295525"/>
          </a:xfrm>
          <a:prstGeom prst="rect">
            <a:avLst/>
          </a:prstGeom>
          <a:solidFill>
            <a:srgbClr val="FFFF00">
              <a:alpha val="41960"/>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06535" name="Rectangle 7">
            <a:extLst>
              <a:ext uri="{FF2B5EF4-FFF2-40B4-BE49-F238E27FC236}">
                <a16:creationId xmlns:a16="http://schemas.microsoft.com/office/drawing/2014/main" id="{EA26E5E6-849A-8412-54C4-573E978E898C}"/>
              </a:ext>
            </a:extLst>
          </p:cNvPr>
          <p:cNvSpPr>
            <a:spLocks noChangeArrowheads="1"/>
          </p:cNvSpPr>
          <p:nvPr/>
        </p:nvSpPr>
        <p:spPr bwMode="auto">
          <a:xfrm>
            <a:off x="7273925" y="2536825"/>
            <a:ext cx="746125" cy="2366963"/>
          </a:xfrm>
          <a:prstGeom prst="rect">
            <a:avLst/>
          </a:prstGeom>
          <a:solidFill>
            <a:srgbClr val="CC0066">
              <a:alpha val="41960"/>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06536" name="Rectangle 8">
            <a:extLst>
              <a:ext uri="{FF2B5EF4-FFF2-40B4-BE49-F238E27FC236}">
                <a16:creationId xmlns:a16="http://schemas.microsoft.com/office/drawing/2014/main" id="{53FB1A73-2D1A-F4C7-5F6A-0BE4C4240FB1}"/>
              </a:ext>
            </a:extLst>
          </p:cNvPr>
          <p:cNvSpPr>
            <a:spLocks noChangeArrowheads="1"/>
          </p:cNvSpPr>
          <p:nvPr/>
        </p:nvSpPr>
        <p:spPr bwMode="auto">
          <a:xfrm>
            <a:off x="8020050" y="2536825"/>
            <a:ext cx="674688" cy="2330450"/>
          </a:xfrm>
          <a:prstGeom prst="rect">
            <a:avLst/>
          </a:prstGeom>
          <a:solidFill>
            <a:srgbClr val="FFCC99">
              <a:alpha val="41960"/>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06537" name="AutoShape 9">
            <a:extLst>
              <a:ext uri="{FF2B5EF4-FFF2-40B4-BE49-F238E27FC236}">
                <a16:creationId xmlns:a16="http://schemas.microsoft.com/office/drawing/2014/main" id="{04BDC6CB-988C-B714-3201-0A317F1CFBAD}"/>
              </a:ext>
            </a:extLst>
          </p:cNvPr>
          <p:cNvSpPr>
            <a:spLocks noChangeArrowheads="1"/>
          </p:cNvSpPr>
          <p:nvPr/>
        </p:nvSpPr>
        <p:spPr bwMode="auto">
          <a:xfrm>
            <a:off x="528638" y="2814638"/>
            <a:ext cx="3481387" cy="2271712"/>
          </a:xfrm>
          <a:prstGeom prst="roundRect">
            <a:avLst>
              <a:gd name="adj" fmla="val 16667"/>
            </a:avLst>
          </a:prstGeom>
          <a:solidFill>
            <a:schemeClr val="bg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06538" name="Rectangle 10">
            <a:extLst>
              <a:ext uri="{FF2B5EF4-FFF2-40B4-BE49-F238E27FC236}">
                <a16:creationId xmlns:a16="http://schemas.microsoft.com/office/drawing/2014/main" id="{34144891-C91F-D180-3607-BEFC9BF50988}"/>
              </a:ext>
            </a:extLst>
          </p:cNvPr>
          <p:cNvSpPr>
            <a:spLocks noChangeArrowheads="1"/>
          </p:cNvSpPr>
          <p:nvPr/>
        </p:nvSpPr>
        <p:spPr bwMode="auto">
          <a:xfrm>
            <a:off x="287338" y="1341438"/>
            <a:ext cx="439102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nSpc>
                <a:spcPct val="125000"/>
              </a:lnSpc>
            </a:pPr>
            <a:r>
              <a:rPr lang="zh-CN" altLang="en-US">
                <a:solidFill>
                  <a:srgbClr val="000066"/>
                </a:solidFill>
                <a:latin typeface="Times New Roman" panose="02020603050405020304" pitchFamily="18" charset="0"/>
                <a:ea typeface="楷体_GB2312" pitchFamily="49" charset="-122"/>
              </a:rPr>
              <a:t>解：据题意可直接由波形图</a:t>
            </a:r>
          </a:p>
          <a:p>
            <a:pPr>
              <a:lnSpc>
                <a:spcPct val="125000"/>
              </a:lnSpc>
            </a:pPr>
            <a:r>
              <a:rPr lang="en-US" altLang="zh-CN">
                <a:solidFill>
                  <a:srgbClr val="000066"/>
                </a:solidFill>
                <a:latin typeface="Times New Roman" panose="02020603050405020304" pitchFamily="18" charset="0"/>
                <a:ea typeface="楷体_GB2312" pitchFamily="49" charset="-122"/>
              </a:rPr>
              <a:t>1</a:t>
            </a:r>
            <a:r>
              <a:rPr lang="zh-CN" altLang="en-US">
                <a:solidFill>
                  <a:srgbClr val="000066"/>
                </a:solidFill>
                <a:latin typeface="Times New Roman" panose="02020603050405020304" pitchFamily="18" charset="0"/>
                <a:ea typeface="楷体_GB2312" pitchFamily="49" charset="-122"/>
              </a:rPr>
              <a:t>、画出电路状态图。</a:t>
            </a:r>
          </a:p>
        </p:txBody>
      </p:sp>
      <p:sp>
        <p:nvSpPr>
          <p:cNvPr id="62475" name="Rectangle 11">
            <a:extLst>
              <a:ext uri="{FF2B5EF4-FFF2-40B4-BE49-F238E27FC236}">
                <a16:creationId xmlns:a16="http://schemas.microsoft.com/office/drawing/2014/main" id="{1559D9B0-EEE1-79F9-F820-17C5332984C7}"/>
              </a:ext>
            </a:extLst>
          </p:cNvPr>
          <p:cNvSpPr>
            <a:spLocks noChangeArrowheads="1"/>
          </p:cNvSpPr>
          <p:nvPr/>
        </p:nvSpPr>
        <p:spPr bwMode="auto">
          <a:xfrm>
            <a:off x="0" y="29241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406540" name="Object 12">
            <a:extLst>
              <a:ext uri="{FF2B5EF4-FFF2-40B4-BE49-F238E27FC236}">
                <a16:creationId xmlns:a16="http://schemas.microsoft.com/office/drawing/2014/main" id="{6895265B-B31D-473B-04ED-9E7448FC7D63}"/>
              </a:ext>
            </a:extLst>
          </p:cNvPr>
          <p:cNvGraphicFramePr>
            <a:graphicFrameLocks noChangeAspect="1"/>
          </p:cNvGraphicFramePr>
          <p:nvPr/>
        </p:nvGraphicFramePr>
        <p:xfrm>
          <a:off x="576263" y="2420938"/>
          <a:ext cx="3390900" cy="2016125"/>
        </p:xfrm>
        <a:graphic>
          <a:graphicData uri="http://schemas.openxmlformats.org/presentationml/2006/ole">
            <mc:AlternateContent xmlns:mc="http://schemas.openxmlformats.org/markup-compatibility/2006">
              <mc:Choice xmlns:v="urn:schemas-microsoft-com:vml" Requires="v">
                <p:oleObj name="Picture2" r:id="rId2" imgW="1828800" imgH="1010412" progId="Word.Picture.8">
                  <p:embed/>
                </p:oleObj>
              </mc:Choice>
              <mc:Fallback>
                <p:oleObj name="Picture2" r:id="rId2" imgW="1828800" imgH="1010412" progId="Word.Picture.8">
                  <p:embed/>
                  <p:pic>
                    <p:nvPicPr>
                      <p:cNvPr id="0" name="Object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263" y="2420938"/>
                        <a:ext cx="3390900"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6541" name="Rectangle 13">
            <a:extLst>
              <a:ext uri="{FF2B5EF4-FFF2-40B4-BE49-F238E27FC236}">
                <a16:creationId xmlns:a16="http://schemas.microsoft.com/office/drawing/2014/main" id="{2484C7DD-7482-9364-2516-F5131BC2D759}"/>
              </a:ext>
            </a:extLst>
          </p:cNvPr>
          <p:cNvSpPr>
            <a:spLocks noChangeArrowheads="1"/>
          </p:cNvSpPr>
          <p:nvPr/>
        </p:nvSpPr>
        <p:spPr bwMode="auto">
          <a:xfrm>
            <a:off x="293688" y="4632325"/>
            <a:ext cx="41338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600">
                <a:solidFill>
                  <a:srgbClr val="000066"/>
                </a:solidFill>
                <a:latin typeface="Times New Roman" panose="02020603050405020304" pitchFamily="18" charset="0"/>
                <a:ea typeface="楷体_GB2312" pitchFamily="49" charset="-122"/>
              </a:rPr>
              <a:t> 2</a:t>
            </a:r>
            <a:r>
              <a:rPr lang="zh-CN" altLang="en-US" sz="2600">
                <a:solidFill>
                  <a:srgbClr val="000066"/>
                </a:solidFill>
                <a:latin typeface="Times New Roman" panose="02020603050405020304" pitchFamily="18" charset="0"/>
                <a:ea typeface="楷体_GB2312" pitchFamily="49" charset="-122"/>
              </a:rPr>
              <a:t>、</a:t>
            </a:r>
            <a:r>
              <a:rPr lang="zh-CN" altLang="en-US">
                <a:solidFill>
                  <a:srgbClr val="000066"/>
                </a:solidFill>
                <a:latin typeface="Times New Roman" panose="02020603050405020304" pitchFamily="18" charset="0"/>
                <a:ea typeface="楷体_GB2312" pitchFamily="49" charset="-122"/>
              </a:rPr>
              <a:t>确定触发器的类型和个数</a:t>
            </a:r>
          </a:p>
        </p:txBody>
      </p:sp>
      <p:sp>
        <p:nvSpPr>
          <p:cNvPr id="406542" name="Rectangle 14">
            <a:extLst>
              <a:ext uri="{FF2B5EF4-FFF2-40B4-BE49-F238E27FC236}">
                <a16:creationId xmlns:a16="http://schemas.microsoft.com/office/drawing/2014/main" id="{994BDAAC-84CE-A181-7709-23F317AA462E}"/>
              </a:ext>
            </a:extLst>
          </p:cNvPr>
          <p:cNvSpPr>
            <a:spLocks noChangeArrowheads="1"/>
          </p:cNvSpPr>
          <p:nvPr/>
        </p:nvSpPr>
        <p:spPr bwMode="auto">
          <a:xfrm>
            <a:off x="900113" y="5589588"/>
            <a:ext cx="6373812" cy="457200"/>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rgbClr val="000066"/>
                </a:solidFill>
                <a:latin typeface="Times New Roman" panose="02020603050405020304" pitchFamily="18" charset="0"/>
                <a:ea typeface="楷体_GB2312" pitchFamily="49" charset="-122"/>
              </a:rPr>
              <a:t>触发器类型：上升沿触发的</a:t>
            </a:r>
            <a:r>
              <a:rPr lang="en-US" altLang="zh-CN">
                <a:solidFill>
                  <a:srgbClr val="000066"/>
                </a:solidFill>
                <a:latin typeface="Times New Roman" panose="02020603050405020304" pitchFamily="18" charset="0"/>
                <a:ea typeface="楷体_GB2312" pitchFamily="49" charset="-122"/>
              </a:rPr>
              <a:t>JK</a:t>
            </a:r>
            <a:r>
              <a:rPr lang="zh-CN" altLang="en-US">
                <a:solidFill>
                  <a:srgbClr val="000066"/>
                </a:solidFill>
                <a:latin typeface="Times New Roman" panose="02020603050405020304" pitchFamily="18" charset="0"/>
                <a:ea typeface="楷体_GB2312" pitchFamily="49" charset="-122"/>
              </a:rPr>
              <a:t>边沿触发器。</a:t>
            </a:r>
          </a:p>
        </p:txBody>
      </p:sp>
      <p:sp>
        <p:nvSpPr>
          <p:cNvPr id="62479" name="Rectangle 15">
            <a:extLst>
              <a:ext uri="{FF2B5EF4-FFF2-40B4-BE49-F238E27FC236}">
                <a16:creationId xmlns:a16="http://schemas.microsoft.com/office/drawing/2014/main" id="{4425B480-AF9C-E086-E820-8B4AB50FE35A}"/>
              </a:ext>
            </a:extLst>
          </p:cNvPr>
          <p:cNvSpPr>
            <a:spLocks noChangeArrowheads="1"/>
          </p:cNvSpPr>
          <p:nvPr/>
        </p:nvSpPr>
        <p:spPr bwMode="auto">
          <a:xfrm>
            <a:off x="0" y="0"/>
            <a:ext cx="9144000" cy="14605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lnSpc>
                <a:spcPct val="125000"/>
              </a:lnSpc>
              <a:spcBef>
                <a:spcPct val="0"/>
              </a:spcBef>
              <a:buClrTx/>
              <a:buFontTx/>
              <a:buNone/>
            </a:pPr>
            <a:r>
              <a:rPr lang="en-US" altLang="zh-CN" sz="2400">
                <a:solidFill>
                  <a:srgbClr val="000066"/>
                </a:solidFill>
                <a:latin typeface="Times New Roman" panose="02020603050405020304" pitchFamily="18" charset="0"/>
              </a:rPr>
              <a:t>     </a:t>
            </a:r>
            <a:r>
              <a:rPr lang="zh-CN" altLang="en-US" sz="2400">
                <a:solidFill>
                  <a:srgbClr val="000066"/>
                </a:solidFill>
                <a:latin typeface="Times New Roman" panose="02020603050405020304" pitchFamily="18" charset="0"/>
              </a:rPr>
              <a:t>例</a:t>
            </a:r>
            <a:r>
              <a:rPr lang="en-US" altLang="zh-CN" sz="2400">
                <a:solidFill>
                  <a:srgbClr val="000066"/>
                </a:solidFill>
                <a:latin typeface="Times New Roman" panose="02020603050405020304" pitchFamily="18" charset="0"/>
              </a:rPr>
              <a:t>2:</a:t>
            </a:r>
            <a:r>
              <a:rPr lang="zh-CN" altLang="en-US" sz="2400">
                <a:solidFill>
                  <a:srgbClr val="000066"/>
                </a:solidFill>
                <a:latin typeface="Times New Roman" panose="02020603050405020304" pitchFamily="18" charset="0"/>
              </a:rPr>
              <a:t>试设计一个同步时序电路，要求电路中触发器</a:t>
            </a:r>
            <a:r>
              <a:rPr lang="en-US" altLang="zh-CN" sz="2400">
                <a:solidFill>
                  <a:srgbClr val="000066"/>
                </a:solidFill>
                <a:latin typeface="Times New Roman" panose="02020603050405020304" pitchFamily="18" charset="0"/>
              </a:rPr>
              <a:t>Q</a:t>
            </a:r>
            <a:r>
              <a:rPr lang="en-US" altLang="zh-CN" sz="2400" baseline="-25000">
                <a:solidFill>
                  <a:srgbClr val="000066"/>
                </a:solidFill>
                <a:latin typeface="Times New Roman" panose="02020603050405020304" pitchFamily="18" charset="0"/>
              </a:rPr>
              <a:t>0</a:t>
            </a:r>
            <a:r>
              <a:rPr lang="zh-CN" altLang="en-US" sz="2400">
                <a:solidFill>
                  <a:srgbClr val="000066"/>
                </a:solidFill>
                <a:latin typeface="Times New Roman" panose="02020603050405020304" pitchFamily="18" charset="0"/>
              </a:rPr>
              <a:t>、</a:t>
            </a:r>
            <a:r>
              <a:rPr lang="en-US" altLang="zh-CN" sz="2400">
                <a:solidFill>
                  <a:srgbClr val="000066"/>
                </a:solidFill>
                <a:latin typeface="Times New Roman" panose="02020603050405020304" pitchFamily="18" charset="0"/>
              </a:rPr>
              <a:t>Q</a:t>
            </a:r>
            <a:r>
              <a:rPr lang="en-US" altLang="zh-CN" sz="2400" baseline="-25000">
                <a:solidFill>
                  <a:srgbClr val="000066"/>
                </a:solidFill>
                <a:latin typeface="Times New Roman" panose="02020603050405020304" pitchFamily="18" charset="0"/>
              </a:rPr>
              <a:t>1</a:t>
            </a:r>
            <a:r>
              <a:rPr lang="zh-CN" altLang="en-US" sz="2400">
                <a:solidFill>
                  <a:srgbClr val="000066"/>
                </a:solidFill>
                <a:latin typeface="Times New Roman" panose="02020603050405020304" pitchFamily="18" charset="0"/>
              </a:rPr>
              <a:t>、</a:t>
            </a:r>
            <a:r>
              <a:rPr lang="en-US" altLang="zh-CN" sz="2400">
                <a:solidFill>
                  <a:srgbClr val="000066"/>
                </a:solidFill>
                <a:latin typeface="Times New Roman" panose="02020603050405020304" pitchFamily="18" charset="0"/>
              </a:rPr>
              <a:t>Q</a:t>
            </a:r>
            <a:r>
              <a:rPr lang="en-US" altLang="zh-CN" sz="2400" baseline="-25000">
                <a:solidFill>
                  <a:srgbClr val="000066"/>
                </a:solidFill>
                <a:latin typeface="Times New Roman" panose="02020603050405020304" pitchFamily="18" charset="0"/>
              </a:rPr>
              <a:t>2</a:t>
            </a:r>
            <a:br>
              <a:rPr lang="en-US" altLang="zh-CN" sz="2400" baseline="-25000">
                <a:solidFill>
                  <a:srgbClr val="000066"/>
                </a:solidFill>
                <a:latin typeface="Times New Roman" panose="02020603050405020304" pitchFamily="18" charset="0"/>
              </a:rPr>
            </a:br>
            <a:r>
              <a:rPr lang="zh-CN" altLang="en-US" sz="2400">
                <a:solidFill>
                  <a:srgbClr val="000066"/>
                </a:solidFill>
                <a:latin typeface="Times New Roman" panose="02020603050405020304" pitchFamily="18" charset="0"/>
              </a:rPr>
              <a:t>及输出</a:t>
            </a:r>
            <a:r>
              <a:rPr lang="en-US" altLang="zh-CN" sz="2400">
                <a:solidFill>
                  <a:srgbClr val="000066"/>
                </a:solidFill>
                <a:latin typeface="Times New Roman" panose="02020603050405020304" pitchFamily="18" charset="0"/>
              </a:rPr>
              <a:t>Y</a:t>
            </a:r>
            <a:r>
              <a:rPr lang="zh-CN" altLang="en-US" sz="2400">
                <a:solidFill>
                  <a:srgbClr val="000066"/>
                </a:solidFill>
                <a:latin typeface="Times New Roman" panose="02020603050405020304" pitchFamily="18" charset="0"/>
              </a:rPr>
              <a:t>端的信号与</a:t>
            </a:r>
            <a:r>
              <a:rPr lang="en-US" altLang="zh-CN" sz="2400">
                <a:solidFill>
                  <a:srgbClr val="000066"/>
                </a:solidFill>
                <a:latin typeface="Times New Roman" panose="02020603050405020304" pitchFamily="18" charset="0"/>
              </a:rPr>
              <a:t>CP</a:t>
            </a:r>
            <a:r>
              <a:rPr lang="zh-CN" altLang="en-US" sz="2400">
                <a:solidFill>
                  <a:srgbClr val="000066"/>
                </a:solidFill>
                <a:latin typeface="Times New Roman" panose="02020603050405020304" pitchFamily="18" charset="0"/>
              </a:rPr>
              <a:t>时钟信号波形满足下图所示的时序关系。</a:t>
            </a:r>
          </a:p>
        </p:txBody>
      </p:sp>
      <p:grpSp>
        <p:nvGrpSpPr>
          <p:cNvPr id="406544" name="Group 16">
            <a:extLst>
              <a:ext uri="{FF2B5EF4-FFF2-40B4-BE49-F238E27FC236}">
                <a16:creationId xmlns:a16="http://schemas.microsoft.com/office/drawing/2014/main" id="{36BA9371-125B-D2DB-A6DF-87228ABD6633}"/>
              </a:ext>
            </a:extLst>
          </p:cNvPr>
          <p:cNvGrpSpPr>
            <a:grpSpLocks/>
          </p:cNvGrpSpPr>
          <p:nvPr/>
        </p:nvGrpSpPr>
        <p:grpSpPr bwMode="auto">
          <a:xfrm>
            <a:off x="4781550" y="2789238"/>
            <a:ext cx="339725" cy="1573212"/>
            <a:chOff x="3179" y="3646"/>
            <a:chExt cx="214" cy="991"/>
          </a:xfrm>
        </p:grpSpPr>
        <p:sp>
          <p:nvSpPr>
            <p:cNvPr id="62572" name="Rectangle 17">
              <a:extLst>
                <a:ext uri="{FF2B5EF4-FFF2-40B4-BE49-F238E27FC236}">
                  <a16:creationId xmlns:a16="http://schemas.microsoft.com/office/drawing/2014/main" id="{5A8BAB95-80A5-188A-9F45-5D2432CBF6D6}"/>
                </a:ext>
              </a:extLst>
            </p:cNvPr>
            <p:cNvSpPr>
              <a:spLocks noChangeArrowheads="1"/>
            </p:cNvSpPr>
            <p:nvPr/>
          </p:nvSpPr>
          <p:spPr bwMode="auto">
            <a:xfrm>
              <a:off x="3179" y="3646"/>
              <a:ext cx="212" cy="288"/>
            </a:xfrm>
            <a:prstGeom prst="rect">
              <a:avLst/>
            </a:prstGeom>
            <a:noFill/>
            <a:ln>
              <a:noFill/>
            </a:ln>
            <a:effectLst/>
            <a:extLst>
              <a:ext uri="{909E8E84-426E-40DD-AFC4-6F175D3DCCD1}">
                <a14:hiddenFill xmlns:a14="http://schemas.microsoft.com/office/drawing/2010/main">
                  <a:solidFill>
                    <a:schemeClr val="accent1">
                      <a:alpha val="4196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solidFill>
                    <a:srgbClr val="000066"/>
                  </a:solidFill>
                  <a:latin typeface="Times New Roman" panose="02020603050405020304" pitchFamily="18" charset="0"/>
                  <a:ea typeface="楷体_GB2312" pitchFamily="49" charset="-122"/>
                </a:rPr>
                <a:t>0</a:t>
              </a:r>
            </a:p>
          </p:txBody>
        </p:sp>
        <p:sp>
          <p:nvSpPr>
            <p:cNvPr id="62573" name="Rectangle 18">
              <a:extLst>
                <a:ext uri="{FF2B5EF4-FFF2-40B4-BE49-F238E27FC236}">
                  <a16:creationId xmlns:a16="http://schemas.microsoft.com/office/drawing/2014/main" id="{75366F99-9B2F-B508-09FF-F3696A8119F6}"/>
                </a:ext>
              </a:extLst>
            </p:cNvPr>
            <p:cNvSpPr>
              <a:spLocks noChangeArrowheads="1"/>
            </p:cNvSpPr>
            <p:nvPr/>
          </p:nvSpPr>
          <p:spPr bwMode="auto">
            <a:xfrm>
              <a:off x="3181" y="4013"/>
              <a:ext cx="212" cy="288"/>
            </a:xfrm>
            <a:prstGeom prst="rect">
              <a:avLst/>
            </a:prstGeom>
            <a:noFill/>
            <a:ln>
              <a:noFill/>
            </a:ln>
            <a:effectLst/>
            <a:extLst>
              <a:ext uri="{909E8E84-426E-40DD-AFC4-6F175D3DCCD1}">
                <a14:hiddenFill xmlns:a14="http://schemas.microsoft.com/office/drawing/2010/main">
                  <a:solidFill>
                    <a:schemeClr val="accent1">
                      <a:alpha val="4196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solidFill>
                    <a:srgbClr val="000066"/>
                  </a:solidFill>
                  <a:latin typeface="Times New Roman" panose="02020603050405020304" pitchFamily="18" charset="0"/>
                  <a:ea typeface="楷体_GB2312" pitchFamily="49" charset="-122"/>
                </a:rPr>
                <a:t>0</a:t>
              </a:r>
            </a:p>
          </p:txBody>
        </p:sp>
        <p:sp>
          <p:nvSpPr>
            <p:cNvPr id="62574" name="Rectangle 19">
              <a:extLst>
                <a:ext uri="{FF2B5EF4-FFF2-40B4-BE49-F238E27FC236}">
                  <a16:creationId xmlns:a16="http://schemas.microsoft.com/office/drawing/2014/main" id="{705D1FA3-BE18-9E67-37C8-25C42C81A3B2}"/>
                </a:ext>
              </a:extLst>
            </p:cNvPr>
            <p:cNvSpPr>
              <a:spLocks noChangeArrowheads="1"/>
            </p:cNvSpPr>
            <p:nvPr/>
          </p:nvSpPr>
          <p:spPr bwMode="auto">
            <a:xfrm>
              <a:off x="3181" y="4349"/>
              <a:ext cx="212" cy="288"/>
            </a:xfrm>
            <a:prstGeom prst="rect">
              <a:avLst/>
            </a:prstGeom>
            <a:noFill/>
            <a:ln>
              <a:noFill/>
            </a:ln>
            <a:effectLst/>
            <a:extLst>
              <a:ext uri="{909E8E84-426E-40DD-AFC4-6F175D3DCCD1}">
                <a14:hiddenFill xmlns:a14="http://schemas.microsoft.com/office/drawing/2010/main">
                  <a:solidFill>
                    <a:schemeClr val="accent1">
                      <a:alpha val="4196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solidFill>
                    <a:srgbClr val="000066"/>
                  </a:solidFill>
                  <a:latin typeface="Times New Roman" panose="02020603050405020304" pitchFamily="18" charset="0"/>
                  <a:ea typeface="楷体_GB2312" pitchFamily="49" charset="-122"/>
                </a:rPr>
                <a:t>0</a:t>
              </a:r>
            </a:p>
          </p:txBody>
        </p:sp>
      </p:grpSp>
      <p:grpSp>
        <p:nvGrpSpPr>
          <p:cNvPr id="406548" name="Group 20">
            <a:extLst>
              <a:ext uri="{FF2B5EF4-FFF2-40B4-BE49-F238E27FC236}">
                <a16:creationId xmlns:a16="http://schemas.microsoft.com/office/drawing/2014/main" id="{D87B9646-BB77-2095-15C0-D626F2EC8CB0}"/>
              </a:ext>
            </a:extLst>
          </p:cNvPr>
          <p:cNvGrpSpPr>
            <a:grpSpLocks/>
          </p:cNvGrpSpPr>
          <p:nvPr/>
        </p:nvGrpSpPr>
        <p:grpSpPr bwMode="auto">
          <a:xfrm>
            <a:off x="5287963" y="2763838"/>
            <a:ext cx="339725" cy="1573212"/>
            <a:chOff x="3179" y="3646"/>
            <a:chExt cx="214" cy="991"/>
          </a:xfrm>
        </p:grpSpPr>
        <p:sp>
          <p:nvSpPr>
            <p:cNvPr id="62569" name="Rectangle 21">
              <a:extLst>
                <a:ext uri="{FF2B5EF4-FFF2-40B4-BE49-F238E27FC236}">
                  <a16:creationId xmlns:a16="http://schemas.microsoft.com/office/drawing/2014/main" id="{AD9E5EFF-DA24-A251-D794-38DC8FC60D2B}"/>
                </a:ext>
              </a:extLst>
            </p:cNvPr>
            <p:cNvSpPr>
              <a:spLocks noChangeArrowheads="1"/>
            </p:cNvSpPr>
            <p:nvPr/>
          </p:nvSpPr>
          <p:spPr bwMode="auto">
            <a:xfrm>
              <a:off x="3179" y="3646"/>
              <a:ext cx="212" cy="288"/>
            </a:xfrm>
            <a:prstGeom prst="rect">
              <a:avLst/>
            </a:prstGeom>
            <a:noFill/>
            <a:ln>
              <a:noFill/>
            </a:ln>
            <a:effectLst/>
            <a:extLst>
              <a:ext uri="{909E8E84-426E-40DD-AFC4-6F175D3DCCD1}">
                <a14:hiddenFill xmlns:a14="http://schemas.microsoft.com/office/drawing/2010/main">
                  <a:solidFill>
                    <a:schemeClr val="accent1">
                      <a:alpha val="4196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solidFill>
                    <a:srgbClr val="000066"/>
                  </a:solidFill>
                  <a:latin typeface="Times New Roman" panose="02020603050405020304" pitchFamily="18" charset="0"/>
                  <a:ea typeface="楷体_GB2312" pitchFamily="49" charset="-122"/>
                </a:rPr>
                <a:t>1</a:t>
              </a:r>
            </a:p>
          </p:txBody>
        </p:sp>
        <p:sp>
          <p:nvSpPr>
            <p:cNvPr id="62570" name="Rectangle 22">
              <a:extLst>
                <a:ext uri="{FF2B5EF4-FFF2-40B4-BE49-F238E27FC236}">
                  <a16:creationId xmlns:a16="http://schemas.microsoft.com/office/drawing/2014/main" id="{2D91E172-E2AF-00DB-92AE-53C48EBEB7BA}"/>
                </a:ext>
              </a:extLst>
            </p:cNvPr>
            <p:cNvSpPr>
              <a:spLocks noChangeArrowheads="1"/>
            </p:cNvSpPr>
            <p:nvPr/>
          </p:nvSpPr>
          <p:spPr bwMode="auto">
            <a:xfrm>
              <a:off x="3181" y="4013"/>
              <a:ext cx="212" cy="288"/>
            </a:xfrm>
            <a:prstGeom prst="rect">
              <a:avLst/>
            </a:prstGeom>
            <a:noFill/>
            <a:ln>
              <a:noFill/>
            </a:ln>
            <a:effectLst/>
            <a:extLst>
              <a:ext uri="{909E8E84-426E-40DD-AFC4-6F175D3DCCD1}">
                <a14:hiddenFill xmlns:a14="http://schemas.microsoft.com/office/drawing/2010/main">
                  <a:solidFill>
                    <a:schemeClr val="accent1">
                      <a:alpha val="4196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solidFill>
                    <a:srgbClr val="000066"/>
                  </a:solidFill>
                  <a:latin typeface="Times New Roman" panose="02020603050405020304" pitchFamily="18" charset="0"/>
                  <a:ea typeface="楷体_GB2312" pitchFamily="49" charset="-122"/>
                </a:rPr>
                <a:t>0</a:t>
              </a:r>
            </a:p>
          </p:txBody>
        </p:sp>
        <p:sp>
          <p:nvSpPr>
            <p:cNvPr id="62571" name="Rectangle 23">
              <a:extLst>
                <a:ext uri="{FF2B5EF4-FFF2-40B4-BE49-F238E27FC236}">
                  <a16:creationId xmlns:a16="http://schemas.microsoft.com/office/drawing/2014/main" id="{EAAEA9CA-24C8-A329-EBDE-D78AE91D1BAD}"/>
                </a:ext>
              </a:extLst>
            </p:cNvPr>
            <p:cNvSpPr>
              <a:spLocks noChangeArrowheads="1"/>
            </p:cNvSpPr>
            <p:nvPr/>
          </p:nvSpPr>
          <p:spPr bwMode="auto">
            <a:xfrm>
              <a:off x="3181" y="4349"/>
              <a:ext cx="212" cy="288"/>
            </a:xfrm>
            <a:prstGeom prst="rect">
              <a:avLst/>
            </a:prstGeom>
            <a:noFill/>
            <a:ln>
              <a:noFill/>
            </a:ln>
            <a:effectLst/>
            <a:extLst>
              <a:ext uri="{909E8E84-426E-40DD-AFC4-6F175D3DCCD1}">
                <a14:hiddenFill xmlns:a14="http://schemas.microsoft.com/office/drawing/2010/main">
                  <a:solidFill>
                    <a:schemeClr val="accent1">
                      <a:alpha val="4196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solidFill>
                    <a:srgbClr val="000066"/>
                  </a:solidFill>
                  <a:latin typeface="Times New Roman" panose="02020603050405020304" pitchFamily="18" charset="0"/>
                  <a:ea typeface="楷体_GB2312" pitchFamily="49" charset="-122"/>
                </a:rPr>
                <a:t>0</a:t>
              </a:r>
            </a:p>
          </p:txBody>
        </p:sp>
      </p:grpSp>
      <p:grpSp>
        <p:nvGrpSpPr>
          <p:cNvPr id="406552" name="Group 24">
            <a:extLst>
              <a:ext uri="{FF2B5EF4-FFF2-40B4-BE49-F238E27FC236}">
                <a16:creationId xmlns:a16="http://schemas.microsoft.com/office/drawing/2014/main" id="{C2213F23-219D-0DC7-D903-FFC716EA7322}"/>
              </a:ext>
            </a:extLst>
          </p:cNvPr>
          <p:cNvGrpSpPr>
            <a:grpSpLocks/>
          </p:cNvGrpSpPr>
          <p:nvPr/>
        </p:nvGrpSpPr>
        <p:grpSpPr bwMode="auto">
          <a:xfrm>
            <a:off x="6008688" y="2763838"/>
            <a:ext cx="339725" cy="1573212"/>
            <a:chOff x="3179" y="3646"/>
            <a:chExt cx="214" cy="991"/>
          </a:xfrm>
        </p:grpSpPr>
        <p:sp>
          <p:nvSpPr>
            <p:cNvPr id="62566" name="Rectangle 25">
              <a:extLst>
                <a:ext uri="{FF2B5EF4-FFF2-40B4-BE49-F238E27FC236}">
                  <a16:creationId xmlns:a16="http://schemas.microsoft.com/office/drawing/2014/main" id="{195FD162-7FB2-1902-6CE9-B0A6E3A8D164}"/>
                </a:ext>
              </a:extLst>
            </p:cNvPr>
            <p:cNvSpPr>
              <a:spLocks noChangeArrowheads="1"/>
            </p:cNvSpPr>
            <p:nvPr/>
          </p:nvSpPr>
          <p:spPr bwMode="auto">
            <a:xfrm>
              <a:off x="3179" y="3646"/>
              <a:ext cx="212" cy="288"/>
            </a:xfrm>
            <a:prstGeom prst="rect">
              <a:avLst/>
            </a:prstGeom>
            <a:noFill/>
            <a:ln>
              <a:noFill/>
            </a:ln>
            <a:effectLst/>
            <a:extLst>
              <a:ext uri="{909E8E84-426E-40DD-AFC4-6F175D3DCCD1}">
                <a14:hiddenFill xmlns:a14="http://schemas.microsoft.com/office/drawing/2010/main">
                  <a:solidFill>
                    <a:schemeClr val="accent1">
                      <a:alpha val="4196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solidFill>
                    <a:srgbClr val="000066"/>
                  </a:solidFill>
                  <a:latin typeface="Times New Roman" panose="02020603050405020304" pitchFamily="18" charset="0"/>
                  <a:ea typeface="楷体_GB2312" pitchFamily="49" charset="-122"/>
                </a:rPr>
                <a:t>0</a:t>
              </a:r>
            </a:p>
          </p:txBody>
        </p:sp>
        <p:sp>
          <p:nvSpPr>
            <p:cNvPr id="62567" name="Rectangle 26">
              <a:extLst>
                <a:ext uri="{FF2B5EF4-FFF2-40B4-BE49-F238E27FC236}">
                  <a16:creationId xmlns:a16="http://schemas.microsoft.com/office/drawing/2014/main" id="{11E6C9AA-A112-6B3E-BB3E-F9E9376D1889}"/>
                </a:ext>
              </a:extLst>
            </p:cNvPr>
            <p:cNvSpPr>
              <a:spLocks noChangeArrowheads="1"/>
            </p:cNvSpPr>
            <p:nvPr/>
          </p:nvSpPr>
          <p:spPr bwMode="auto">
            <a:xfrm>
              <a:off x="3181" y="4013"/>
              <a:ext cx="212" cy="288"/>
            </a:xfrm>
            <a:prstGeom prst="rect">
              <a:avLst/>
            </a:prstGeom>
            <a:noFill/>
            <a:ln>
              <a:noFill/>
            </a:ln>
            <a:effectLst/>
            <a:extLst>
              <a:ext uri="{909E8E84-426E-40DD-AFC4-6F175D3DCCD1}">
                <a14:hiddenFill xmlns:a14="http://schemas.microsoft.com/office/drawing/2010/main">
                  <a:solidFill>
                    <a:schemeClr val="accent1">
                      <a:alpha val="4196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solidFill>
                    <a:srgbClr val="000066"/>
                  </a:solidFill>
                  <a:latin typeface="Times New Roman" panose="02020603050405020304" pitchFamily="18" charset="0"/>
                  <a:ea typeface="楷体_GB2312" pitchFamily="49" charset="-122"/>
                </a:rPr>
                <a:t>1</a:t>
              </a:r>
            </a:p>
          </p:txBody>
        </p:sp>
        <p:sp>
          <p:nvSpPr>
            <p:cNvPr id="62568" name="Rectangle 27">
              <a:extLst>
                <a:ext uri="{FF2B5EF4-FFF2-40B4-BE49-F238E27FC236}">
                  <a16:creationId xmlns:a16="http://schemas.microsoft.com/office/drawing/2014/main" id="{16174F67-D7E5-34D8-D701-163537A14F3A}"/>
                </a:ext>
              </a:extLst>
            </p:cNvPr>
            <p:cNvSpPr>
              <a:spLocks noChangeArrowheads="1"/>
            </p:cNvSpPr>
            <p:nvPr/>
          </p:nvSpPr>
          <p:spPr bwMode="auto">
            <a:xfrm>
              <a:off x="3181" y="4349"/>
              <a:ext cx="212" cy="288"/>
            </a:xfrm>
            <a:prstGeom prst="rect">
              <a:avLst/>
            </a:prstGeom>
            <a:noFill/>
            <a:ln>
              <a:noFill/>
            </a:ln>
            <a:effectLst/>
            <a:extLst>
              <a:ext uri="{909E8E84-426E-40DD-AFC4-6F175D3DCCD1}">
                <a14:hiddenFill xmlns:a14="http://schemas.microsoft.com/office/drawing/2010/main">
                  <a:solidFill>
                    <a:schemeClr val="accent1">
                      <a:alpha val="4196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solidFill>
                    <a:srgbClr val="000066"/>
                  </a:solidFill>
                  <a:latin typeface="Times New Roman" panose="02020603050405020304" pitchFamily="18" charset="0"/>
                  <a:ea typeface="楷体_GB2312" pitchFamily="49" charset="-122"/>
                </a:rPr>
                <a:t>0</a:t>
              </a:r>
            </a:p>
          </p:txBody>
        </p:sp>
      </p:grpSp>
      <p:grpSp>
        <p:nvGrpSpPr>
          <p:cNvPr id="406556" name="Group 28">
            <a:extLst>
              <a:ext uri="{FF2B5EF4-FFF2-40B4-BE49-F238E27FC236}">
                <a16:creationId xmlns:a16="http://schemas.microsoft.com/office/drawing/2014/main" id="{BB6125CF-6B29-09BD-E078-EECE05274A9A}"/>
              </a:ext>
            </a:extLst>
          </p:cNvPr>
          <p:cNvGrpSpPr>
            <a:grpSpLocks/>
          </p:cNvGrpSpPr>
          <p:nvPr/>
        </p:nvGrpSpPr>
        <p:grpSpPr bwMode="auto">
          <a:xfrm>
            <a:off x="6621463" y="2763838"/>
            <a:ext cx="339725" cy="1573212"/>
            <a:chOff x="3179" y="3646"/>
            <a:chExt cx="214" cy="991"/>
          </a:xfrm>
        </p:grpSpPr>
        <p:sp>
          <p:nvSpPr>
            <p:cNvPr id="62563" name="Rectangle 29">
              <a:extLst>
                <a:ext uri="{FF2B5EF4-FFF2-40B4-BE49-F238E27FC236}">
                  <a16:creationId xmlns:a16="http://schemas.microsoft.com/office/drawing/2014/main" id="{0393B986-99AF-BDB9-3FC3-FED45220CA50}"/>
                </a:ext>
              </a:extLst>
            </p:cNvPr>
            <p:cNvSpPr>
              <a:spLocks noChangeArrowheads="1"/>
            </p:cNvSpPr>
            <p:nvPr/>
          </p:nvSpPr>
          <p:spPr bwMode="auto">
            <a:xfrm>
              <a:off x="3179" y="3646"/>
              <a:ext cx="212" cy="288"/>
            </a:xfrm>
            <a:prstGeom prst="rect">
              <a:avLst/>
            </a:prstGeom>
            <a:noFill/>
            <a:ln>
              <a:noFill/>
            </a:ln>
            <a:effectLst/>
            <a:extLst>
              <a:ext uri="{909E8E84-426E-40DD-AFC4-6F175D3DCCD1}">
                <a14:hiddenFill xmlns:a14="http://schemas.microsoft.com/office/drawing/2010/main">
                  <a:solidFill>
                    <a:schemeClr val="accent1">
                      <a:alpha val="4196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solidFill>
                    <a:srgbClr val="000066"/>
                  </a:solidFill>
                  <a:latin typeface="Times New Roman" panose="02020603050405020304" pitchFamily="18" charset="0"/>
                  <a:ea typeface="楷体_GB2312" pitchFamily="49" charset="-122"/>
                </a:rPr>
                <a:t>1</a:t>
              </a:r>
            </a:p>
          </p:txBody>
        </p:sp>
        <p:sp>
          <p:nvSpPr>
            <p:cNvPr id="62564" name="Rectangle 30">
              <a:extLst>
                <a:ext uri="{FF2B5EF4-FFF2-40B4-BE49-F238E27FC236}">
                  <a16:creationId xmlns:a16="http://schemas.microsoft.com/office/drawing/2014/main" id="{9469F251-1BE0-3AF2-D008-355BCA1080C3}"/>
                </a:ext>
              </a:extLst>
            </p:cNvPr>
            <p:cNvSpPr>
              <a:spLocks noChangeArrowheads="1"/>
            </p:cNvSpPr>
            <p:nvPr/>
          </p:nvSpPr>
          <p:spPr bwMode="auto">
            <a:xfrm>
              <a:off x="3181" y="4013"/>
              <a:ext cx="212" cy="288"/>
            </a:xfrm>
            <a:prstGeom prst="rect">
              <a:avLst/>
            </a:prstGeom>
            <a:noFill/>
            <a:ln>
              <a:noFill/>
            </a:ln>
            <a:effectLst/>
            <a:extLst>
              <a:ext uri="{909E8E84-426E-40DD-AFC4-6F175D3DCCD1}">
                <a14:hiddenFill xmlns:a14="http://schemas.microsoft.com/office/drawing/2010/main">
                  <a:solidFill>
                    <a:schemeClr val="accent1">
                      <a:alpha val="4196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solidFill>
                    <a:srgbClr val="000066"/>
                  </a:solidFill>
                  <a:latin typeface="Times New Roman" panose="02020603050405020304" pitchFamily="18" charset="0"/>
                  <a:ea typeface="楷体_GB2312" pitchFamily="49" charset="-122"/>
                </a:rPr>
                <a:t>1</a:t>
              </a:r>
            </a:p>
          </p:txBody>
        </p:sp>
        <p:sp>
          <p:nvSpPr>
            <p:cNvPr id="62565" name="Rectangle 31">
              <a:extLst>
                <a:ext uri="{FF2B5EF4-FFF2-40B4-BE49-F238E27FC236}">
                  <a16:creationId xmlns:a16="http://schemas.microsoft.com/office/drawing/2014/main" id="{20F2706E-2919-91BA-4D38-FCCEA93A23CE}"/>
                </a:ext>
              </a:extLst>
            </p:cNvPr>
            <p:cNvSpPr>
              <a:spLocks noChangeArrowheads="1"/>
            </p:cNvSpPr>
            <p:nvPr/>
          </p:nvSpPr>
          <p:spPr bwMode="auto">
            <a:xfrm>
              <a:off x="3181" y="4349"/>
              <a:ext cx="212" cy="288"/>
            </a:xfrm>
            <a:prstGeom prst="rect">
              <a:avLst/>
            </a:prstGeom>
            <a:noFill/>
            <a:ln>
              <a:noFill/>
            </a:ln>
            <a:effectLst/>
            <a:extLst>
              <a:ext uri="{909E8E84-426E-40DD-AFC4-6F175D3DCCD1}">
                <a14:hiddenFill xmlns:a14="http://schemas.microsoft.com/office/drawing/2010/main">
                  <a:solidFill>
                    <a:schemeClr val="accent1">
                      <a:alpha val="4196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solidFill>
                    <a:srgbClr val="000066"/>
                  </a:solidFill>
                  <a:latin typeface="Times New Roman" panose="02020603050405020304" pitchFamily="18" charset="0"/>
                  <a:ea typeface="楷体_GB2312" pitchFamily="49" charset="-122"/>
                </a:rPr>
                <a:t>0</a:t>
              </a:r>
            </a:p>
          </p:txBody>
        </p:sp>
      </p:grpSp>
      <p:grpSp>
        <p:nvGrpSpPr>
          <p:cNvPr id="406560" name="Group 32">
            <a:extLst>
              <a:ext uri="{FF2B5EF4-FFF2-40B4-BE49-F238E27FC236}">
                <a16:creationId xmlns:a16="http://schemas.microsoft.com/office/drawing/2014/main" id="{4A27E620-F8F5-BC5C-5DF4-086FB8A721D2}"/>
              </a:ext>
            </a:extLst>
          </p:cNvPr>
          <p:cNvGrpSpPr>
            <a:grpSpLocks/>
          </p:cNvGrpSpPr>
          <p:nvPr/>
        </p:nvGrpSpPr>
        <p:grpSpPr bwMode="auto">
          <a:xfrm>
            <a:off x="8050213" y="2763838"/>
            <a:ext cx="339725" cy="1573212"/>
            <a:chOff x="3179" y="3646"/>
            <a:chExt cx="214" cy="991"/>
          </a:xfrm>
        </p:grpSpPr>
        <p:sp>
          <p:nvSpPr>
            <p:cNvPr id="62560" name="Rectangle 33">
              <a:extLst>
                <a:ext uri="{FF2B5EF4-FFF2-40B4-BE49-F238E27FC236}">
                  <a16:creationId xmlns:a16="http://schemas.microsoft.com/office/drawing/2014/main" id="{BE560FBA-183A-F9AD-00C6-FDD860529709}"/>
                </a:ext>
              </a:extLst>
            </p:cNvPr>
            <p:cNvSpPr>
              <a:spLocks noChangeArrowheads="1"/>
            </p:cNvSpPr>
            <p:nvPr/>
          </p:nvSpPr>
          <p:spPr bwMode="auto">
            <a:xfrm>
              <a:off x="3179" y="3646"/>
              <a:ext cx="212" cy="288"/>
            </a:xfrm>
            <a:prstGeom prst="rect">
              <a:avLst/>
            </a:prstGeom>
            <a:noFill/>
            <a:ln>
              <a:noFill/>
            </a:ln>
            <a:effectLst/>
            <a:extLst>
              <a:ext uri="{909E8E84-426E-40DD-AFC4-6F175D3DCCD1}">
                <a14:hiddenFill xmlns:a14="http://schemas.microsoft.com/office/drawing/2010/main">
                  <a:solidFill>
                    <a:schemeClr val="accent1">
                      <a:alpha val="4196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solidFill>
                    <a:srgbClr val="000066"/>
                  </a:solidFill>
                  <a:latin typeface="Times New Roman" panose="02020603050405020304" pitchFamily="18" charset="0"/>
                  <a:ea typeface="楷体_GB2312" pitchFamily="49" charset="-122"/>
                </a:rPr>
                <a:t>0</a:t>
              </a:r>
            </a:p>
          </p:txBody>
        </p:sp>
        <p:sp>
          <p:nvSpPr>
            <p:cNvPr id="62561" name="Rectangle 34">
              <a:extLst>
                <a:ext uri="{FF2B5EF4-FFF2-40B4-BE49-F238E27FC236}">
                  <a16:creationId xmlns:a16="http://schemas.microsoft.com/office/drawing/2014/main" id="{4AFDF3AF-5D9B-CD40-8087-E378A6BB7005}"/>
                </a:ext>
              </a:extLst>
            </p:cNvPr>
            <p:cNvSpPr>
              <a:spLocks noChangeArrowheads="1"/>
            </p:cNvSpPr>
            <p:nvPr/>
          </p:nvSpPr>
          <p:spPr bwMode="auto">
            <a:xfrm>
              <a:off x="3181" y="4013"/>
              <a:ext cx="212" cy="288"/>
            </a:xfrm>
            <a:prstGeom prst="rect">
              <a:avLst/>
            </a:prstGeom>
            <a:noFill/>
            <a:ln>
              <a:noFill/>
            </a:ln>
            <a:effectLst/>
            <a:extLst>
              <a:ext uri="{909E8E84-426E-40DD-AFC4-6F175D3DCCD1}">
                <a14:hiddenFill xmlns:a14="http://schemas.microsoft.com/office/drawing/2010/main">
                  <a:solidFill>
                    <a:schemeClr val="accent1">
                      <a:alpha val="4196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solidFill>
                    <a:srgbClr val="000066"/>
                  </a:solidFill>
                  <a:latin typeface="Times New Roman" panose="02020603050405020304" pitchFamily="18" charset="0"/>
                  <a:ea typeface="楷体_GB2312" pitchFamily="49" charset="-122"/>
                </a:rPr>
                <a:t>0</a:t>
              </a:r>
            </a:p>
          </p:txBody>
        </p:sp>
        <p:sp>
          <p:nvSpPr>
            <p:cNvPr id="62562" name="Rectangle 35">
              <a:extLst>
                <a:ext uri="{FF2B5EF4-FFF2-40B4-BE49-F238E27FC236}">
                  <a16:creationId xmlns:a16="http://schemas.microsoft.com/office/drawing/2014/main" id="{AB789932-7677-7D4F-2933-5663F403D53C}"/>
                </a:ext>
              </a:extLst>
            </p:cNvPr>
            <p:cNvSpPr>
              <a:spLocks noChangeArrowheads="1"/>
            </p:cNvSpPr>
            <p:nvPr/>
          </p:nvSpPr>
          <p:spPr bwMode="auto">
            <a:xfrm>
              <a:off x="3181" y="4349"/>
              <a:ext cx="212" cy="288"/>
            </a:xfrm>
            <a:prstGeom prst="rect">
              <a:avLst/>
            </a:prstGeom>
            <a:noFill/>
            <a:ln>
              <a:noFill/>
            </a:ln>
            <a:effectLst/>
            <a:extLst>
              <a:ext uri="{909E8E84-426E-40DD-AFC4-6F175D3DCCD1}">
                <a14:hiddenFill xmlns:a14="http://schemas.microsoft.com/office/drawing/2010/main">
                  <a:solidFill>
                    <a:schemeClr val="accent1">
                      <a:alpha val="4196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solidFill>
                    <a:srgbClr val="000066"/>
                  </a:solidFill>
                  <a:latin typeface="Times New Roman" panose="02020603050405020304" pitchFamily="18" charset="0"/>
                  <a:ea typeface="楷体_GB2312" pitchFamily="49" charset="-122"/>
                </a:rPr>
                <a:t>0</a:t>
              </a:r>
            </a:p>
          </p:txBody>
        </p:sp>
      </p:grpSp>
      <p:grpSp>
        <p:nvGrpSpPr>
          <p:cNvPr id="406564" name="Group 36">
            <a:extLst>
              <a:ext uri="{FF2B5EF4-FFF2-40B4-BE49-F238E27FC236}">
                <a16:creationId xmlns:a16="http://schemas.microsoft.com/office/drawing/2014/main" id="{AE754CE8-5B47-BB81-B8C5-15373E8F4719}"/>
              </a:ext>
            </a:extLst>
          </p:cNvPr>
          <p:cNvGrpSpPr>
            <a:grpSpLocks/>
          </p:cNvGrpSpPr>
          <p:nvPr/>
        </p:nvGrpSpPr>
        <p:grpSpPr bwMode="auto">
          <a:xfrm>
            <a:off x="7489825" y="2752725"/>
            <a:ext cx="339725" cy="1573213"/>
            <a:chOff x="3179" y="3646"/>
            <a:chExt cx="214" cy="991"/>
          </a:xfrm>
        </p:grpSpPr>
        <p:sp>
          <p:nvSpPr>
            <p:cNvPr id="62557" name="Rectangle 37">
              <a:extLst>
                <a:ext uri="{FF2B5EF4-FFF2-40B4-BE49-F238E27FC236}">
                  <a16:creationId xmlns:a16="http://schemas.microsoft.com/office/drawing/2014/main" id="{9920393C-B6EE-F9A9-A75B-E78C70967A35}"/>
                </a:ext>
              </a:extLst>
            </p:cNvPr>
            <p:cNvSpPr>
              <a:spLocks noChangeArrowheads="1"/>
            </p:cNvSpPr>
            <p:nvPr/>
          </p:nvSpPr>
          <p:spPr bwMode="auto">
            <a:xfrm>
              <a:off x="3179" y="3646"/>
              <a:ext cx="212" cy="288"/>
            </a:xfrm>
            <a:prstGeom prst="rect">
              <a:avLst/>
            </a:prstGeom>
            <a:noFill/>
            <a:ln>
              <a:noFill/>
            </a:ln>
            <a:effectLst/>
            <a:extLst>
              <a:ext uri="{909E8E84-426E-40DD-AFC4-6F175D3DCCD1}">
                <a14:hiddenFill xmlns:a14="http://schemas.microsoft.com/office/drawing/2010/main">
                  <a:solidFill>
                    <a:schemeClr val="accent1">
                      <a:alpha val="4196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solidFill>
                    <a:srgbClr val="000066"/>
                  </a:solidFill>
                  <a:latin typeface="Times New Roman" panose="02020603050405020304" pitchFamily="18" charset="0"/>
                  <a:ea typeface="楷体_GB2312" pitchFamily="49" charset="-122"/>
                </a:rPr>
                <a:t>0</a:t>
              </a:r>
            </a:p>
          </p:txBody>
        </p:sp>
        <p:sp>
          <p:nvSpPr>
            <p:cNvPr id="62558" name="Rectangle 38">
              <a:extLst>
                <a:ext uri="{FF2B5EF4-FFF2-40B4-BE49-F238E27FC236}">
                  <a16:creationId xmlns:a16="http://schemas.microsoft.com/office/drawing/2014/main" id="{F9D22050-FF18-F11D-B09E-9853A253D651}"/>
                </a:ext>
              </a:extLst>
            </p:cNvPr>
            <p:cNvSpPr>
              <a:spLocks noChangeArrowheads="1"/>
            </p:cNvSpPr>
            <p:nvPr/>
          </p:nvSpPr>
          <p:spPr bwMode="auto">
            <a:xfrm>
              <a:off x="3181" y="4013"/>
              <a:ext cx="212" cy="288"/>
            </a:xfrm>
            <a:prstGeom prst="rect">
              <a:avLst/>
            </a:prstGeom>
            <a:noFill/>
            <a:ln>
              <a:noFill/>
            </a:ln>
            <a:effectLst/>
            <a:extLst>
              <a:ext uri="{909E8E84-426E-40DD-AFC4-6F175D3DCCD1}">
                <a14:hiddenFill xmlns:a14="http://schemas.microsoft.com/office/drawing/2010/main">
                  <a:solidFill>
                    <a:schemeClr val="accent1">
                      <a:alpha val="4196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solidFill>
                    <a:srgbClr val="000066"/>
                  </a:solidFill>
                  <a:latin typeface="Times New Roman" panose="02020603050405020304" pitchFamily="18" charset="0"/>
                  <a:ea typeface="楷体_GB2312" pitchFamily="49" charset="-122"/>
                </a:rPr>
                <a:t>0</a:t>
              </a:r>
            </a:p>
          </p:txBody>
        </p:sp>
        <p:sp>
          <p:nvSpPr>
            <p:cNvPr id="62559" name="Rectangle 39">
              <a:extLst>
                <a:ext uri="{FF2B5EF4-FFF2-40B4-BE49-F238E27FC236}">
                  <a16:creationId xmlns:a16="http://schemas.microsoft.com/office/drawing/2014/main" id="{F4B87D82-C5AB-AD4B-0820-0934F68873F3}"/>
                </a:ext>
              </a:extLst>
            </p:cNvPr>
            <p:cNvSpPr>
              <a:spLocks noChangeArrowheads="1"/>
            </p:cNvSpPr>
            <p:nvPr/>
          </p:nvSpPr>
          <p:spPr bwMode="auto">
            <a:xfrm>
              <a:off x="3181" y="4349"/>
              <a:ext cx="212" cy="288"/>
            </a:xfrm>
            <a:prstGeom prst="rect">
              <a:avLst/>
            </a:prstGeom>
            <a:noFill/>
            <a:ln>
              <a:noFill/>
            </a:ln>
            <a:effectLst/>
            <a:extLst>
              <a:ext uri="{909E8E84-426E-40DD-AFC4-6F175D3DCCD1}">
                <a14:hiddenFill xmlns:a14="http://schemas.microsoft.com/office/drawing/2010/main">
                  <a:solidFill>
                    <a:schemeClr val="accent1">
                      <a:alpha val="4196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solidFill>
                    <a:srgbClr val="000066"/>
                  </a:solidFill>
                  <a:latin typeface="Times New Roman" panose="02020603050405020304" pitchFamily="18" charset="0"/>
                  <a:ea typeface="楷体_GB2312" pitchFamily="49" charset="-122"/>
                </a:rPr>
                <a:t>1</a:t>
              </a:r>
            </a:p>
          </p:txBody>
        </p:sp>
      </p:grpSp>
      <p:sp>
        <p:nvSpPr>
          <p:cNvPr id="406568" name="Rectangle 40">
            <a:extLst>
              <a:ext uri="{FF2B5EF4-FFF2-40B4-BE49-F238E27FC236}">
                <a16:creationId xmlns:a16="http://schemas.microsoft.com/office/drawing/2014/main" id="{0055EB96-4781-680A-0453-775CB68889AF}"/>
              </a:ext>
            </a:extLst>
          </p:cNvPr>
          <p:cNvSpPr>
            <a:spLocks noChangeArrowheads="1"/>
          </p:cNvSpPr>
          <p:nvPr/>
        </p:nvSpPr>
        <p:spPr bwMode="auto">
          <a:xfrm>
            <a:off x="912813" y="5080000"/>
            <a:ext cx="2557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zh-CN" altLang="en-US">
                <a:solidFill>
                  <a:srgbClr val="000066"/>
                </a:solidFill>
                <a:latin typeface="Times New Roman" panose="02020603050405020304" pitchFamily="18" charset="0"/>
                <a:ea typeface="楷体_GB2312" pitchFamily="49" charset="-122"/>
              </a:rPr>
              <a:t>触发器个数： </a:t>
            </a:r>
            <a:r>
              <a:rPr lang="en-US" altLang="zh-CN">
                <a:solidFill>
                  <a:srgbClr val="000066"/>
                </a:solidFill>
                <a:latin typeface="Times New Roman" panose="02020603050405020304" pitchFamily="18" charset="0"/>
                <a:ea typeface="楷体_GB2312" pitchFamily="49" charset="-122"/>
              </a:rPr>
              <a:t>3</a:t>
            </a:r>
            <a:r>
              <a:rPr lang="zh-CN" altLang="en-US">
                <a:solidFill>
                  <a:srgbClr val="000066"/>
                </a:solidFill>
                <a:latin typeface="Times New Roman" panose="02020603050405020304" pitchFamily="18" charset="0"/>
                <a:ea typeface="楷体_GB2312" pitchFamily="49" charset="-122"/>
              </a:rPr>
              <a:t>个</a:t>
            </a:r>
          </a:p>
        </p:txBody>
      </p:sp>
      <p:sp>
        <p:nvSpPr>
          <p:cNvPr id="406569" name="Rectangle 41">
            <a:extLst>
              <a:ext uri="{FF2B5EF4-FFF2-40B4-BE49-F238E27FC236}">
                <a16:creationId xmlns:a16="http://schemas.microsoft.com/office/drawing/2014/main" id="{3F48A966-5F7D-A185-1E8C-2B05BEDFCDF6}"/>
              </a:ext>
            </a:extLst>
          </p:cNvPr>
          <p:cNvSpPr>
            <a:spLocks noChangeArrowheads="1"/>
          </p:cNvSpPr>
          <p:nvPr/>
        </p:nvSpPr>
        <p:spPr bwMode="auto">
          <a:xfrm>
            <a:off x="215900" y="5986463"/>
            <a:ext cx="6516688"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600">
                <a:solidFill>
                  <a:srgbClr val="000066"/>
                </a:solidFill>
                <a:latin typeface="Times New Roman" panose="02020603050405020304" pitchFamily="18" charset="0"/>
                <a:ea typeface="楷体_GB2312" pitchFamily="49" charset="-122"/>
              </a:rPr>
              <a:t> 3</a:t>
            </a:r>
            <a:r>
              <a:rPr lang="zh-CN" altLang="en-US" sz="2600">
                <a:solidFill>
                  <a:srgbClr val="000066"/>
                </a:solidFill>
                <a:latin typeface="Times New Roman" panose="02020603050405020304" pitchFamily="18" charset="0"/>
                <a:ea typeface="楷体_GB2312" pitchFamily="49" charset="-122"/>
              </a:rPr>
              <a:t>、</a:t>
            </a:r>
            <a:r>
              <a:rPr kumimoji="1" lang="zh-CN" altLang="en-US">
                <a:solidFill>
                  <a:srgbClr val="000066"/>
                </a:solidFill>
                <a:latin typeface="Times New Roman" panose="02020603050405020304" pitchFamily="18" charset="0"/>
                <a:ea typeface="楷体_GB2312" pitchFamily="49" charset="-122"/>
              </a:rPr>
              <a:t>求出电路的激励方程和输出方程 ；</a:t>
            </a:r>
            <a:endParaRPr kumimoji="1" lang="zh-CN" altLang="en-US" sz="2800">
              <a:solidFill>
                <a:srgbClr val="000066"/>
              </a:solidFill>
              <a:latin typeface="Times New Roman" panose="02020603050405020304" pitchFamily="18" charset="0"/>
              <a:ea typeface="楷体_GB2312" pitchFamily="49" charset="-122"/>
            </a:endParaRPr>
          </a:p>
        </p:txBody>
      </p:sp>
      <p:sp>
        <p:nvSpPr>
          <p:cNvPr id="62488" name="AutoShape 42">
            <a:extLst>
              <a:ext uri="{FF2B5EF4-FFF2-40B4-BE49-F238E27FC236}">
                <a16:creationId xmlns:a16="http://schemas.microsoft.com/office/drawing/2014/main" id="{18F0F036-D99A-8E6C-AE1D-A068E852C511}"/>
              </a:ext>
            </a:extLst>
          </p:cNvPr>
          <p:cNvSpPr>
            <a:spLocks noChangeAspect="1" noChangeArrowheads="1" noTextEdit="1"/>
          </p:cNvSpPr>
          <p:nvPr/>
        </p:nvSpPr>
        <p:spPr bwMode="auto">
          <a:xfrm>
            <a:off x="4500563" y="1916113"/>
            <a:ext cx="4230687"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489" name="Rectangle 43">
            <a:extLst>
              <a:ext uri="{FF2B5EF4-FFF2-40B4-BE49-F238E27FC236}">
                <a16:creationId xmlns:a16="http://schemas.microsoft.com/office/drawing/2014/main" id="{3CA010B0-504F-5CF6-F2C7-5D9319C48C29}"/>
              </a:ext>
            </a:extLst>
          </p:cNvPr>
          <p:cNvSpPr>
            <a:spLocks noChangeArrowheads="1"/>
          </p:cNvSpPr>
          <p:nvPr/>
        </p:nvSpPr>
        <p:spPr bwMode="auto">
          <a:xfrm>
            <a:off x="4572000" y="4689475"/>
            <a:ext cx="1381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1500">
                <a:solidFill>
                  <a:srgbClr val="000000"/>
                </a:solidFill>
                <a:latin typeface="Times New Roman" panose="02020603050405020304" pitchFamily="18" charset="0"/>
              </a:rPr>
              <a:t>Y</a:t>
            </a:r>
            <a:endParaRPr lang="en-US" altLang="zh-CN" sz="2000" b="0">
              <a:latin typeface="Tahoma" panose="020B0604030504040204" pitchFamily="34" charset="0"/>
            </a:endParaRPr>
          </a:p>
        </p:txBody>
      </p:sp>
      <p:sp>
        <p:nvSpPr>
          <p:cNvPr id="62490" name="Rectangle 44">
            <a:extLst>
              <a:ext uri="{FF2B5EF4-FFF2-40B4-BE49-F238E27FC236}">
                <a16:creationId xmlns:a16="http://schemas.microsoft.com/office/drawing/2014/main" id="{5079D227-B54C-9785-16AE-61F91B09916F}"/>
              </a:ext>
            </a:extLst>
          </p:cNvPr>
          <p:cNvSpPr>
            <a:spLocks noChangeArrowheads="1"/>
          </p:cNvSpPr>
          <p:nvPr/>
        </p:nvSpPr>
        <p:spPr bwMode="auto">
          <a:xfrm>
            <a:off x="4803775" y="3279775"/>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1500">
                <a:solidFill>
                  <a:srgbClr val="000000"/>
                </a:solidFill>
                <a:latin typeface="Times New Roman" panose="02020603050405020304" pitchFamily="18" charset="0"/>
              </a:rPr>
              <a:t> </a:t>
            </a:r>
            <a:endParaRPr lang="en-US" altLang="zh-CN" sz="2000" b="0">
              <a:latin typeface="Tahoma" panose="020B0604030504040204" pitchFamily="34" charset="0"/>
            </a:endParaRPr>
          </a:p>
        </p:txBody>
      </p:sp>
      <p:grpSp>
        <p:nvGrpSpPr>
          <p:cNvPr id="62491" name="Group 45">
            <a:extLst>
              <a:ext uri="{FF2B5EF4-FFF2-40B4-BE49-F238E27FC236}">
                <a16:creationId xmlns:a16="http://schemas.microsoft.com/office/drawing/2014/main" id="{0551E234-0314-8E57-2689-7F8B0F11DFAB}"/>
              </a:ext>
            </a:extLst>
          </p:cNvPr>
          <p:cNvGrpSpPr>
            <a:grpSpLocks/>
          </p:cNvGrpSpPr>
          <p:nvPr/>
        </p:nvGrpSpPr>
        <p:grpSpPr bwMode="auto">
          <a:xfrm>
            <a:off x="4500563" y="1924050"/>
            <a:ext cx="4168775" cy="2490788"/>
            <a:chOff x="2789" y="1751"/>
            <a:chExt cx="2626" cy="1569"/>
          </a:xfrm>
        </p:grpSpPr>
        <p:sp>
          <p:nvSpPr>
            <p:cNvPr id="62498" name="Rectangle 46">
              <a:extLst>
                <a:ext uri="{FF2B5EF4-FFF2-40B4-BE49-F238E27FC236}">
                  <a16:creationId xmlns:a16="http://schemas.microsoft.com/office/drawing/2014/main" id="{9DA8BEEE-1803-F796-21A3-899151F78E42}"/>
                </a:ext>
              </a:extLst>
            </p:cNvPr>
            <p:cNvSpPr>
              <a:spLocks noChangeArrowheads="1"/>
            </p:cNvSpPr>
            <p:nvPr/>
          </p:nvSpPr>
          <p:spPr bwMode="auto">
            <a:xfrm>
              <a:off x="2789" y="1802"/>
              <a:ext cx="4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100" b="0">
                  <a:solidFill>
                    <a:srgbClr val="000000"/>
                  </a:solidFill>
                  <a:latin typeface="Times New Roman" panose="02020603050405020304" pitchFamily="18" charset="0"/>
                </a:rPr>
                <a:t> </a:t>
              </a:r>
              <a:endParaRPr lang="en-US" altLang="zh-CN" sz="2000" b="0">
                <a:latin typeface="Tahoma" panose="020B0604030504040204" pitchFamily="34" charset="0"/>
              </a:endParaRPr>
            </a:p>
          </p:txBody>
        </p:sp>
        <p:sp>
          <p:nvSpPr>
            <p:cNvPr id="62499" name="Rectangle 47">
              <a:extLst>
                <a:ext uri="{FF2B5EF4-FFF2-40B4-BE49-F238E27FC236}">
                  <a16:creationId xmlns:a16="http://schemas.microsoft.com/office/drawing/2014/main" id="{067E2C11-7960-41BC-034B-C7C5D9BDFEB9}"/>
                </a:ext>
              </a:extLst>
            </p:cNvPr>
            <p:cNvSpPr>
              <a:spLocks noChangeArrowheads="1"/>
            </p:cNvSpPr>
            <p:nvPr/>
          </p:nvSpPr>
          <p:spPr bwMode="auto">
            <a:xfrm>
              <a:off x="2839" y="2009"/>
              <a:ext cx="16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1500">
                  <a:solidFill>
                    <a:srgbClr val="000000"/>
                  </a:solidFill>
                  <a:latin typeface="Times New Roman" panose="02020603050405020304" pitchFamily="18" charset="0"/>
                </a:rPr>
                <a:t>CP</a:t>
              </a:r>
              <a:endParaRPr lang="en-US" altLang="zh-CN" sz="2000" b="0">
                <a:latin typeface="Tahoma" panose="020B0604030504040204" pitchFamily="34" charset="0"/>
              </a:endParaRPr>
            </a:p>
          </p:txBody>
        </p:sp>
        <p:sp>
          <p:nvSpPr>
            <p:cNvPr id="62500" name="Rectangle 48">
              <a:extLst>
                <a:ext uri="{FF2B5EF4-FFF2-40B4-BE49-F238E27FC236}">
                  <a16:creationId xmlns:a16="http://schemas.microsoft.com/office/drawing/2014/main" id="{C628AFB5-7BC2-1B6C-B379-061F01EEB032}"/>
                </a:ext>
              </a:extLst>
            </p:cNvPr>
            <p:cNvSpPr>
              <a:spLocks noChangeArrowheads="1"/>
            </p:cNvSpPr>
            <p:nvPr/>
          </p:nvSpPr>
          <p:spPr bwMode="auto">
            <a:xfrm>
              <a:off x="3021" y="2009"/>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1500">
                  <a:solidFill>
                    <a:srgbClr val="000000"/>
                  </a:solidFill>
                  <a:latin typeface="Times New Roman" panose="02020603050405020304" pitchFamily="18" charset="0"/>
                </a:rPr>
                <a:t> </a:t>
              </a:r>
              <a:endParaRPr lang="en-US" altLang="zh-CN" sz="2000" b="0">
                <a:latin typeface="Tahoma" panose="020B0604030504040204" pitchFamily="34" charset="0"/>
              </a:endParaRPr>
            </a:p>
          </p:txBody>
        </p:sp>
        <p:sp>
          <p:nvSpPr>
            <p:cNvPr id="62501" name="Rectangle 49">
              <a:extLst>
                <a:ext uri="{FF2B5EF4-FFF2-40B4-BE49-F238E27FC236}">
                  <a16:creationId xmlns:a16="http://schemas.microsoft.com/office/drawing/2014/main" id="{F9FA9701-CAB9-3E28-643E-981CA801A18C}"/>
                </a:ext>
              </a:extLst>
            </p:cNvPr>
            <p:cNvSpPr>
              <a:spLocks noChangeArrowheads="1"/>
            </p:cNvSpPr>
            <p:nvPr/>
          </p:nvSpPr>
          <p:spPr bwMode="auto">
            <a:xfrm>
              <a:off x="2854" y="2758"/>
              <a:ext cx="9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1500">
                  <a:solidFill>
                    <a:srgbClr val="000000"/>
                  </a:solidFill>
                  <a:latin typeface="Times New Roman" panose="02020603050405020304" pitchFamily="18" charset="0"/>
                </a:rPr>
                <a:t>Q</a:t>
              </a:r>
              <a:endParaRPr lang="en-US" altLang="zh-CN" sz="2000" b="0">
                <a:latin typeface="Tahoma" panose="020B0604030504040204" pitchFamily="34" charset="0"/>
              </a:endParaRPr>
            </a:p>
          </p:txBody>
        </p:sp>
        <p:sp>
          <p:nvSpPr>
            <p:cNvPr id="62502" name="Rectangle 50">
              <a:extLst>
                <a:ext uri="{FF2B5EF4-FFF2-40B4-BE49-F238E27FC236}">
                  <a16:creationId xmlns:a16="http://schemas.microsoft.com/office/drawing/2014/main" id="{560431B8-218F-A1EA-9B69-579989099C20}"/>
                </a:ext>
              </a:extLst>
            </p:cNvPr>
            <p:cNvSpPr>
              <a:spLocks noChangeArrowheads="1"/>
            </p:cNvSpPr>
            <p:nvPr/>
          </p:nvSpPr>
          <p:spPr bwMode="auto">
            <a:xfrm>
              <a:off x="2960" y="2809"/>
              <a:ext cx="40"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1000">
                  <a:solidFill>
                    <a:srgbClr val="000000"/>
                  </a:solidFill>
                  <a:latin typeface="Times New Roman" panose="02020603050405020304" pitchFamily="18" charset="0"/>
                </a:rPr>
                <a:t>1</a:t>
              </a:r>
              <a:endParaRPr lang="en-US" altLang="zh-CN" sz="2000" b="0">
                <a:latin typeface="Tahoma" panose="020B0604030504040204" pitchFamily="34" charset="0"/>
              </a:endParaRPr>
            </a:p>
          </p:txBody>
        </p:sp>
        <p:sp>
          <p:nvSpPr>
            <p:cNvPr id="62503" name="Rectangle 51">
              <a:extLst>
                <a:ext uri="{FF2B5EF4-FFF2-40B4-BE49-F238E27FC236}">
                  <a16:creationId xmlns:a16="http://schemas.microsoft.com/office/drawing/2014/main" id="{A366DCC1-61D6-C8B3-5740-8A4A1DDDA5B2}"/>
                </a:ext>
              </a:extLst>
            </p:cNvPr>
            <p:cNvSpPr>
              <a:spLocks noChangeArrowheads="1"/>
            </p:cNvSpPr>
            <p:nvPr/>
          </p:nvSpPr>
          <p:spPr bwMode="auto">
            <a:xfrm>
              <a:off x="3005" y="2758"/>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1500">
                  <a:solidFill>
                    <a:srgbClr val="000000"/>
                  </a:solidFill>
                  <a:latin typeface="Times New Roman" panose="02020603050405020304" pitchFamily="18" charset="0"/>
                </a:rPr>
                <a:t> </a:t>
              </a:r>
              <a:endParaRPr lang="en-US" altLang="zh-CN" sz="2000" b="0">
                <a:latin typeface="Tahoma" panose="020B0604030504040204" pitchFamily="34" charset="0"/>
              </a:endParaRPr>
            </a:p>
          </p:txBody>
        </p:sp>
        <p:sp>
          <p:nvSpPr>
            <p:cNvPr id="62504" name="Rectangle 52">
              <a:extLst>
                <a:ext uri="{FF2B5EF4-FFF2-40B4-BE49-F238E27FC236}">
                  <a16:creationId xmlns:a16="http://schemas.microsoft.com/office/drawing/2014/main" id="{E65A0399-EF6D-2128-A678-BF8ABFE30019}"/>
                </a:ext>
              </a:extLst>
            </p:cNvPr>
            <p:cNvSpPr>
              <a:spLocks noChangeArrowheads="1"/>
            </p:cNvSpPr>
            <p:nvPr/>
          </p:nvSpPr>
          <p:spPr bwMode="auto">
            <a:xfrm>
              <a:off x="2854" y="3122"/>
              <a:ext cx="9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1500">
                  <a:solidFill>
                    <a:srgbClr val="000000"/>
                  </a:solidFill>
                  <a:latin typeface="Times New Roman" panose="02020603050405020304" pitchFamily="18" charset="0"/>
                </a:rPr>
                <a:t>Q</a:t>
              </a:r>
              <a:endParaRPr lang="en-US" altLang="zh-CN" sz="2000" b="0">
                <a:latin typeface="Tahoma" panose="020B0604030504040204" pitchFamily="34" charset="0"/>
              </a:endParaRPr>
            </a:p>
          </p:txBody>
        </p:sp>
        <p:sp>
          <p:nvSpPr>
            <p:cNvPr id="62505" name="Rectangle 53">
              <a:extLst>
                <a:ext uri="{FF2B5EF4-FFF2-40B4-BE49-F238E27FC236}">
                  <a16:creationId xmlns:a16="http://schemas.microsoft.com/office/drawing/2014/main" id="{278D5B1F-5402-A11F-66FB-1F9A33265377}"/>
                </a:ext>
              </a:extLst>
            </p:cNvPr>
            <p:cNvSpPr>
              <a:spLocks noChangeArrowheads="1"/>
            </p:cNvSpPr>
            <p:nvPr/>
          </p:nvSpPr>
          <p:spPr bwMode="auto">
            <a:xfrm>
              <a:off x="2960" y="3173"/>
              <a:ext cx="40"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1000">
                  <a:solidFill>
                    <a:srgbClr val="000000"/>
                  </a:solidFill>
                  <a:latin typeface="Times New Roman" panose="02020603050405020304" pitchFamily="18" charset="0"/>
                </a:rPr>
                <a:t>2</a:t>
              </a:r>
              <a:endParaRPr lang="en-US" altLang="zh-CN" sz="2000" b="0">
                <a:latin typeface="Tahoma" panose="020B0604030504040204" pitchFamily="34" charset="0"/>
              </a:endParaRPr>
            </a:p>
          </p:txBody>
        </p:sp>
        <p:sp>
          <p:nvSpPr>
            <p:cNvPr id="62506" name="Rectangle 54">
              <a:extLst>
                <a:ext uri="{FF2B5EF4-FFF2-40B4-BE49-F238E27FC236}">
                  <a16:creationId xmlns:a16="http://schemas.microsoft.com/office/drawing/2014/main" id="{5EDE10AC-D9E8-79FF-1BE9-0EC25D7C5EDE}"/>
                </a:ext>
              </a:extLst>
            </p:cNvPr>
            <p:cNvSpPr>
              <a:spLocks noChangeArrowheads="1"/>
            </p:cNvSpPr>
            <p:nvPr/>
          </p:nvSpPr>
          <p:spPr bwMode="auto">
            <a:xfrm>
              <a:off x="3005" y="3122"/>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1500">
                  <a:solidFill>
                    <a:srgbClr val="000000"/>
                  </a:solidFill>
                  <a:latin typeface="Times New Roman" panose="02020603050405020304" pitchFamily="18" charset="0"/>
                </a:rPr>
                <a:t> </a:t>
              </a:r>
              <a:endParaRPr lang="en-US" altLang="zh-CN" sz="2000" b="0">
                <a:latin typeface="Tahoma" panose="020B0604030504040204" pitchFamily="34" charset="0"/>
              </a:endParaRPr>
            </a:p>
          </p:txBody>
        </p:sp>
        <p:sp>
          <p:nvSpPr>
            <p:cNvPr id="62507" name="Rectangle 55">
              <a:extLst>
                <a:ext uri="{FF2B5EF4-FFF2-40B4-BE49-F238E27FC236}">
                  <a16:creationId xmlns:a16="http://schemas.microsoft.com/office/drawing/2014/main" id="{80C80510-EE85-F7C4-218D-F60D3AB94369}"/>
                </a:ext>
              </a:extLst>
            </p:cNvPr>
            <p:cNvSpPr>
              <a:spLocks noChangeArrowheads="1"/>
            </p:cNvSpPr>
            <p:nvPr/>
          </p:nvSpPr>
          <p:spPr bwMode="auto">
            <a:xfrm>
              <a:off x="2854" y="2376"/>
              <a:ext cx="9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1500">
                  <a:solidFill>
                    <a:srgbClr val="000000"/>
                  </a:solidFill>
                  <a:latin typeface="Times New Roman" panose="02020603050405020304" pitchFamily="18" charset="0"/>
                </a:rPr>
                <a:t>Q</a:t>
              </a:r>
              <a:endParaRPr lang="en-US" altLang="zh-CN" sz="2000" b="0">
                <a:latin typeface="Tahoma" panose="020B0604030504040204" pitchFamily="34" charset="0"/>
              </a:endParaRPr>
            </a:p>
          </p:txBody>
        </p:sp>
        <p:sp>
          <p:nvSpPr>
            <p:cNvPr id="62508" name="Rectangle 56">
              <a:extLst>
                <a:ext uri="{FF2B5EF4-FFF2-40B4-BE49-F238E27FC236}">
                  <a16:creationId xmlns:a16="http://schemas.microsoft.com/office/drawing/2014/main" id="{BB0E027D-A73C-D3E9-DF61-F067E2108EFE}"/>
                </a:ext>
              </a:extLst>
            </p:cNvPr>
            <p:cNvSpPr>
              <a:spLocks noChangeArrowheads="1"/>
            </p:cNvSpPr>
            <p:nvPr/>
          </p:nvSpPr>
          <p:spPr bwMode="auto">
            <a:xfrm>
              <a:off x="2960" y="2427"/>
              <a:ext cx="40"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1000">
                  <a:solidFill>
                    <a:srgbClr val="000000"/>
                  </a:solidFill>
                  <a:latin typeface="Times New Roman" panose="02020603050405020304" pitchFamily="18" charset="0"/>
                </a:rPr>
                <a:t>0</a:t>
              </a:r>
              <a:endParaRPr lang="en-US" altLang="zh-CN" sz="2000" b="0">
                <a:latin typeface="Tahoma" panose="020B0604030504040204" pitchFamily="34" charset="0"/>
              </a:endParaRPr>
            </a:p>
          </p:txBody>
        </p:sp>
        <p:sp>
          <p:nvSpPr>
            <p:cNvPr id="62509" name="Rectangle 57">
              <a:extLst>
                <a:ext uri="{FF2B5EF4-FFF2-40B4-BE49-F238E27FC236}">
                  <a16:creationId xmlns:a16="http://schemas.microsoft.com/office/drawing/2014/main" id="{AA90FFC7-B064-8463-0A78-44B8C95677CD}"/>
                </a:ext>
              </a:extLst>
            </p:cNvPr>
            <p:cNvSpPr>
              <a:spLocks noChangeArrowheads="1"/>
            </p:cNvSpPr>
            <p:nvPr/>
          </p:nvSpPr>
          <p:spPr bwMode="auto">
            <a:xfrm>
              <a:off x="3005" y="2376"/>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1500">
                  <a:solidFill>
                    <a:srgbClr val="000000"/>
                  </a:solidFill>
                  <a:latin typeface="Times New Roman" panose="02020603050405020304" pitchFamily="18" charset="0"/>
                </a:rPr>
                <a:t> </a:t>
              </a:r>
              <a:endParaRPr lang="en-US" altLang="zh-CN" sz="2000" b="0">
                <a:latin typeface="Tahoma" panose="020B0604030504040204" pitchFamily="34" charset="0"/>
              </a:endParaRPr>
            </a:p>
          </p:txBody>
        </p:sp>
        <p:sp>
          <p:nvSpPr>
            <p:cNvPr id="62510" name="Line 58">
              <a:extLst>
                <a:ext uri="{FF2B5EF4-FFF2-40B4-BE49-F238E27FC236}">
                  <a16:creationId xmlns:a16="http://schemas.microsoft.com/office/drawing/2014/main" id="{89512FCC-E478-7392-012A-1711319998BD}"/>
                </a:ext>
              </a:extLst>
            </p:cNvPr>
            <p:cNvSpPr>
              <a:spLocks noChangeShapeType="1"/>
            </p:cNvSpPr>
            <p:nvPr/>
          </p:nvSpPr>
          <p:spPr bwMode="auto">
            <a:xfrm>
              <a:off x="3023" y="2107"/>
              <a:ext cx="216" cy="1"/>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11" name="Line 59">
              <a:extLst>
                <a:ext uri="{FF2B5EF4-FFF2-40B4-BE49-F238E27FC236}">
                  <a16:creationId xmlns:a16="http://schemas.microsoft.com/office/drawing/2014/main" id="{2F283C6D-E1A0-76E4-84D9-B4981F5B1E33}"/>
                </a:ext>
              </a:extLst>
            </p:cNvPr>
            <p:cNvSpPr>
              <a:spLocks noChangeShapeType="1"/>
            </p:cNvSpPr>
            <p:nvPr/>
          </p:nvSpPr>
          <p:spPr bwMode="auto">
            <a:xfrm>
              <a:off x="3451" y="2105"/>
              <a:ext cx="228" cy="2"/>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12" name="Line 60">
              <a:extLst>
                <a:ext uri="{FF2B5EF4-FFF2-40B4-BE49-F238E27FC236}">
                  <a16:creationId xmlns:a16="http://schemas.microsoft.com/office/drawing/2014/main" id="{B8A253C8-3FC8-A2A2-48CA-7A4D7FAD8165}"/>
                </a:ext>
              </a:extLst>
            </p:cNvPr>
            <p:cNvSpPr>
              <a:spLocks noChangeShapeType="1"/>
            </p:cNvSpPr>
            <p:nvPr/>
          </p:nvSpPr>
          <p:spPr bwMode="auto">
            <a:xfrm>
              <a:off x="3241" y="1831"/>
              <a:ext cx="213" cy="1"/>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13" name="Line 61">
              <a:extLst>
                <a:ext uri="{FF2B5EF4-FFF2-40B4-BE49-F238E27FC236}">
                  <a16:creationId xmlns:a16="http://schemas.microsoft.com/office/drawing/2014/main" id="{AE4C2DAB-5591-4F14-00AA-84B7B957ADC8}"/>
                </a:ext>
              </a:extLst>
            </p:cNvPr>
            <p:cNvSpPr>
              <a:spLocks noChangeShapeType="1"/>
            </p:cNvSpPr>
            <p:nvPr/>
          </p:nvSpPr>
          <p:spPr bwMode="auto">
            <a:xfrm>
              <a:off x="3893" y="2107"/>
              <a:ext cx="217" cy="1"/>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14" name="Line 62">
              <a:extLst>
                <a:ext uri="{FF2B5EF4-FFF2-40B4-BE49-F238E27FC236}">
                  <a16:creationId xmlns:a16="http://schemas.microsoft.com/office/drawing/2014/main" id="{4F2F7D67-AA5D-6024-7C22-9238ABC55E88}"/>
                </a:ext>
              </a:extLst>
            </p:cNvPr>
            <p:cNvSpPr>
              <a:spLocks noChangeShapeType="1"/>
            </p:cNvSpPr>
            <p:nvPr/>
          </p:nvSpPr>
          <p:spPr bwMode="auto">
            <a:xfrm>
              <a:off x="3677" y="1831"/>
              <a:ext cx="214" cy="1"/>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15" name="Line 63">
              <a:extLst>
                <a:ext uri="{FF2B5EF4-FFF2-40B4-BE49-F238E27FC236}">
                  <a16:creationId xmlns:a16="http://schemas.microsoft.com/office/drawing/2014/main" id="{7B61A0B7-7D82-E116-4C4C-2A144E750BE5}"/>
                </a:ext>
              </a:extLst>
            </p:cNvPr>
            <p:cNvSpPr>
              <a:spLocks noChangeShapeType="1"/>
            </p:cNvSpPr>
            <p:nvPr/>
          </p:nvSpPr>
          <p:spPr bwMode="auto">
            <a:xfrm>
              <a:off x="4328" y="2105"/>
              <a:ext cx="221" cy="2"/>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16" name="Line 64">
              <a:extLst>
                <a:ext uri="{FF2B5EF4-FFF2-40B4-BE49-F238E27FC236}">
                  <a16:creationId xmlns:a16="http://schemas.microsoft.com/office/drawing/2014/main" id="{80703952-8F0D-2621-F9A4-91FEC0CFE69B}"/>
                </a:ext>
              </a:extLst>
            </p:cNvPr>
            <p:cNvSpPr>
              <a:spLocks noChangeShapeType="1"/>
            </p:cNvSpPr>
            <p:nvPr/>
          </p:nvSpPr>
          <p:spPr bwMode="auto">
            <a:xfrm>
              <a:off x="4114" y="1831"/>
              <a:ext cx="214" cy="1"/>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17" name="Line 65">
              <a:extLst>
                <a:ext uri="{FF2B5EF4-FFF2-40B4-BE49-F238E27FC236}">
                  <a16:creationId xmlns:a16="http://schemas.microsoft.com/office/drawing/2014/main" id="{6770D78D-F5EB-78D3-E939-F08C7293FF95}"/>
                </a:ext>
              </a:extLst>
            </p:cNvPr>
            <p:cNvSpPr>
              <a:spLocks noChangeShapeType="1"/>
            </p:cNvSpPr>
            <p:nvPr/>
          </p:nvSpPr>
          <p:spPr bwMode="auto">
            <a:xfrm>
              <a:off x="4761" y="2105"/>
              <a:ext cx="219" cy="2"/>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18" name="Line 66">
              <a:extLst>
                <a:ext uri="{FF2B5EF4-FFF2-40B4-BE49-F238E27FC236}">
                  <a16:creationId xmlns:a16="http://schemas.microsoft.com/office/drawing/2014/main" id="{D2EB9073-2326-9953-6441-7F33FF9D8405}"/>
                </a:ext>
              </a:extLst>
            </p:cNvPr>
            <p:cNvSpPr>
              <a:spLocks noChangeShapeType="1"/>
            </p:cNvSpPr>
            <p:nvPr/>
          </p:nvSpPr>
          <p:spPr bwMode="auto">
            <a:xfrm>
              <a:off x="4549" y="1831"/>
              <a:ext cx="214" cy="1"/>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19" name="Line 67">
              <a:extLst>
                <a:ext uri="{FF2B5EF4-FFF2-40B4-BE49-F238E27FC236}">
                  <a16:creationId xmlns:a16="http://schemas.microsoft.com/office/drawing/2014/main" id="{82BCEDA3-5633-8B63-9CED-EFEBA30F5775}"/>
                </a:ext>
              </a:extLst>
            </p:cNvPr>
            <p:cNvSpPr>
              <a:spLocks noChangeShapeType="1"/>
            </p:cNvSpPr>
            <p:nvPr/>
          </p:nvSpPr>
          <p:spPr bwMode="auto">
            <a:xfrm>
              <a:off x="5192" y="2105"/>
              <a:ext cx="223" cy="2"/>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20" name="Line 68">
              <a:extLst>
                <a:ext uri="{FF2B5EF4-FFF2-40B4-BE49-F238E27FC236}">
                  <a16:creationId xmlns:a16="http://schemas.microsoft.com/office/drawing/2014/main" id="{380D1D0B-2631-11E9-C862-5610CB94FAEA}"/>
                </a:ext>
              </a:extLst>
            </p:cNvPr>
            <p:cNvSpPr>
              <a:spLocks noChangeShapeType="1"/>
            </p:cNvSpPr>
            <p:nvPr/>
          </p:nvSpPr>
          <p:spPr bwMode="auto">
            <a:xfrm>
              <a:off x="4982" y="1831"/>
              <a:ext cx="214" cy="1"/>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21" name="Line 69">
              <a:extLst>
                <a:ext uri="{FF2B5EF4-FFF2-40B4-BE49-F238E27FC236}">
                  <a16:creationId xmlns:a16="http://schemas.microsoft.com/office/drawing/2014/main" id="{489B8330-04DC-7050-3B5F-ECD521BF67D8}"/>
                </a:ext>
              </a:extLst>
            </p:cNvPr>
            <p:cNvSpPr>
              <a:spLocks noChangeShapeType="1"/>
            </p:cNvSpPr>
            <p:nvPr/>
          </p:nvSpPr>
          <p:spPr bwMode="auto">
            <a:xfrm>
              <a:off x="3239" y="1819"/>
              <a:ext cx="2" cy="301"/>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22" name="Line 70">
              <a:extLst>
                <a:ext uri="{FF2B5EF4-FFF2-40B4-BE49-F238E27FC236}">
                  <a16:creationId xmlns:a16="http://schemas.microsoft.com/office/drawing/2014/main" id="{862ADFF5-5830-E87F-D818-02B09CFB35E2}"/>
                </a:ext>
              </a:extLst>
            </p:cNvPr>
            <p:cNvSpPr>
              <a:spLocks noChangeShapeType="1"/>
            </p:cNvSpPr>
            <p:nvPr/>
          </p:nvSpPr>
          <p:spPr bwMode="auto">
            <a:xfrm>
              <a:off x="3454" y="1819"/>
              <a:ext cx="1" cy="301"/>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23" name="Line 71">
              <a:extLst>
                <a:ext uri="{FF2B5EF4-FFF2-40B4-BE49-F238E27FC236}">
                  <a16:creationId xmlns:a16="http://schemas.microsoft.com/office/drawing/2014/main" id="{2C364507-ACBD-70F7-4F70-739CAF610159}"/>
                </a:ext>
              </a:extLst>
            </p:cNvPr>
            <p:cNvSpPr>
              <a:spLocks noChangeShapeType="1"/>
            </p:cNvSpPr>
            <p:nvPr/>
          </p:nvSpPr>
          <p:spPr bwMode="auto">
            <a:xfrm>
              <a:off x="3677" y="1819"/>
              <a:ext cx="1" cy="301"/>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24" name="Line 72">
              <a:extLst>
                <a:ext uri="{FF2B5EF4-FFF2-40B4-BE49-F238E27FC236}">
                  <a16:creationId xmlns:a16="http://schemas.microsoft.com/office/drawing/2014/main" id="{05F9E7B6-2B83-AA3D-9D15-B86DF93646FE}"/>
                </a:ext>
              </a:extLst>
            </p:cNvPr>
            <p:cNvSpPr>
              <a:spLocks noChangeShapeType="1"/>
            </p:cNvSpPr>
            <p:nvPr/>
          </p:nvSpPr>
          <p:spPr bwMode="auto">
            <a:xfrm>
              <a:off x="3889" y="1819"/>
              <a:ext cx="2" cy="301"/>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25" name="Line 73">
              <a:extLst>
                <a:ext uri="{FF2B5EF4-FFF2-40B4-BE49-F238E27FC236}">
                  <a16:creationId xmlns:a16="http://schemas.microsoft.com/office/drawing/2014/main" id="{89F0473A-021F-D0C1-94EF-D5EAD72A82C6}"/>
                </a:ext>
              </a:extLst>
            </p:cNvPr>
            <p:cNvSpPr>
              <a:spLocks noChangeShapeType="1"/>
            </p:cNvSpPr>
            <p:nvPr/>
          </p:nvSpPr>
          <p:spPr bwMode="auto">
            <a:xfrm>
              <a:off x="4114" y="1819"/>
              <a:ext cx="1" cy="301"/>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26" name="Line 74">
              <a:extLst>
                <a:ext uri="{FF2B5EF4-FFF2-40B4-BE49-F238E27FC236}">
                  <a16:creationId xmlns:a16="http://schemas.microsoft.com/office/drawing/2014/main" id="{2789666F-1292-C376-3476-2139CEAE5F70}"/>
                </a:ext>
              </a:extLst>
            </p:cNvPr>
            <p:cNvSpPr>
              <a:spLocks noChangeShapeType="1"/>
            </p:cNvSpPr>
            <p:nvPr/>
          </p:nvSpPr>
          <p:spPr bwMode="auto">
            <a:xfrm>
              <a:off x="4326" y="1819"/>
              <a:ext cx="1" cy="301"/>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27" name="Line 75">
              <a:extLst>
                <a:ext uri="{FF2B5EF4-FFF2-40B4-BE49-F238E27FC236}">
                  <a16:creationId xmlns:a16="http://schemas.microsoft.com/office/drawing/2014/main" id="{2709DEE7-4336-8ADD-D702-8F0EEFA50870}"/>
                </a:ext>
              </a:extLst>
            </p:cNvPr>
            <p:cNvSpPr>
              <a:spLocks noChangeShapeType="1"/>
            </p:cNvSpPr>
            <p:nvPr/>
          </p:nvSpPr>
          <p:spPr bwMode="auto">
            <a:xfrm>
              <a:off x="4549" y="1819"/>
              <a:ext cx="1" cy="301"/>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28" name="Line 76">
              <a:extLst>
                <a:ext uri="{FF2B5EF4-FFF2-40B4-BE49-F238E27FC236}">
                  <a16:creationId xmlns:a16="http://schemas.microsoft.com/office/drawing/2014/main" id="{8DFA747D-6313-4C5B-210E-408FF043C720}"/>
                </a:ext>
              </a:extLst>
            </p:cNvPr>
            <p:cNvSpPr>
              <a:spLocks noChangeShapeType="1"/>
            </p:cNvSpPr>
            <p:nvPr/>
          </p:nvSpPr>
          <p:spPr bwMode="auto">
            <a:xfrm>
              <a:off x="4763" y="1819"/>
              <a:ext cx="1" cy="301"/>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29" name="Line 77">
              <a:extLst>
                <a:ext uri="{FF2B5EF4-FFF2-40B4-BE49-F238E27FC236}">
                  <a16:creationId xmlns:a16="http://schemas.microsoft.com/office/drawing/2014/main" id="{F053F7F4-2C44-B133-58ED-5EDE92E9A938}"/>
                </a:ext>
              </a:extLst>
            </p:cNvPr>
            <p:cNvSpPr>
              <a:spLocks noChangeShapeType="1"/>
            </p:cNvSpPr>
            <p:nvPr/>
          </p:nvSpPr>
          <p:spPr bwMode="auto">
            <a:xfrm flipH="1">
              <a:off x="4984" y="1819"/>
              <a:ext cx="2" cy="301"/>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30" name="Line 78">
              <a:extLst>
                <a:ext uri="{FF2B5EF4-FFF2-40B4-BE49-F238E27FC236}">
                  <a16:creationId xmlns:a16="http://schemas.microsoft.com/office/drawing/2014/main" id="{653509E7-C3AE-148F-8798-1541B56C9E8B}"/>
                </a:ext>
              </a:extLst>
            </p:cNvPr>
            <p:cNvSpPr>
              <a:spLocks noChangeShapeType="1"/>
            </p:cNvSpPr>
            <p:nvPr/>
          </p:nvSpPr>
          <p:spPr bwMode="auto">
            <a:xfrm flipH="1">
              <a:off x="5194" y="1819"/>
              <a:ext cx="2" cy="301"/>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31" name="Rectangle 79">
              <a:extLst>
                <a:ext uri="{FF2B5EF4-FFF2-40B4-BE49-F238E27FC236}">
                  <a16:creationId xmlns:a16="http://schemas.microsoft.com/office/drawing/2014/main" id="{9D5435C4-83EF-733F-CAA7-21F868608BB0}"/>
                </a:ext>
              </a:extLst>
            </p:cNvPr>
            <p:cNvSpPr>
              <a:spLocks noChangeArrowheads="1"/>
            </p:cNvSpPr>
            <p:nvPr/>
          </p:nvSpPr>
          <p:spPr bwMode="auto">
            <a:xfrm>
              <a:off x="3151" y="1751"/>
              <a:ext cx="3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solidFill>
                    <a:srgbClr val="000000"/>
                  </a:solidFill>
                  <a:latin typeface="Times New Roman" panose="02020603050405020304" pitchFamily="18" charset="0"/>
                </a:rPr>
                <a:t> </a:t>
              </a:r>
              <a:endParaRPr lang="en-US" altLang="zh-CN" sz="2000" b="0">
                <a:latin typeface="Tahoma" panose="020B0604030504040204" pitchFamily="34" charset="0"/>
              </a:endParaRPr>
            </a:p>
          </p:txBody>
        </p:sp>
        <p:sp>
          <p:nvSpPr>
            <p:cNvPr id="62532" name="Freeform 80">
              <a:extLst>
                <a:ext uri="{FF2B5EF4-FFF2-40B4-BE49-F238E27FC236}">
                  <a16:creationId xmlns:a16="http://schemas.microsoft.com/office/drawing/2014/main" id="{C58BAF80-BDA3-95AA-CDDA-EB975879397B}"/>
                </a:ext>
              </a:extLst>
            </p:cNvPr>
            <p:cNvSpPr>
              <a:spLocks noEditPoints="1"/>
            </p:cNvSpPr>
            <p:nvPr/>
          </p:nvSpPr>
          <p:spPr bwMode="auto">
            <a:xfrm>
              <a:off x="3231" y="2086"/>
              <a:ext cx="15" cy="788"/>
            </a:xfrm>
            <a:custGeom>
              <a:avLst/>
              <a:gdLst>
                <a:gd name="T0" fmla="*/ 13 w 15"/>
                <a:gd name="T1" fmla="*/ 45 h 788"/>
                <a:gd name="T2" fmla="*/ 2 w 15"/>
                <a:gd name="T3" fmla="*/ 45 h 788"/>
                <a:gd name="T4" fmla="*/ 2 w 15"/>
                <a:gd name="T5" fmla="*/ 4 h 788"/>
                <a:gd name="T6" fmla="*/ 10 w 15"/>
                <a:gd name="T7" fmla="*/ 2 h 788"/>
                <a:gd name="T8" fmla="*/ 15 w 15"/>
                <a:gd name="T9" fmla="*/ 8 h 788"/>
                <a:gd name="T10" fmla="*/ 13 w 15"/>
                <a:gd name="T11" fmla="*/ 128 h 788"/>
                <a:gd name="T12" fmla="*/ 2 w 15"/>
                <a:gd name="T13" fmla="*/ 128 h 788"/>
                <a:gd name="T14" fmla="*/ 2 w 15"/>
                <a:gd name="T15" fmla="*/ 87 h 788"/>
                <a:gd name="T16" fmla="*/ 10 w 15"/>
                <a:gd name="T17" fmla="*/ 83 h 788"/>
                <a:gd name="T18" fmla="*/ 15 w 15"/>
                <a:gd name="T19" fmla="*/ 89 h 788"/>
                <a:gd name="T20" fmla="*/ 13 w 15"/>
                <a:gd name="T21" fmla="*/ 211 h 788"/>
                <a:gd name="T22" fmla="*/ 2 w 15"/>
                <a:gd name="T23" fmla="*/ 211 h 788"/>
                <a:gd name="T24" fmla="*/ 2 w 15"/>
                <a:gd name="T25" fmla="*/ 170 h 788"/>
                <a:gd name="T26" fmla="*/ 10 w 15"/>
                <a:gd name="T27" fmla="*/ 166 h 788"/>
                <a:gd name="T28" fmla="*/ 15 w 15"/>
                <a:gd name="T29" fmla="*/ 171 h 788"/>
                <a:gd name="T30" fmla="*/ 13 w 15"/>
                <a:gd name="T31" fmla="*/ 294 h 788"/>
                <a:gd name="T32" fmla="*/ 2 w 15"/>
                <a:gd name="T33" fmla="*/ 294 h 788"/>
                <a:gd name="T34" fmla="*/ 2 w 15"/>
                <a:gd name="T35" fmla="*/ 252 h 788"/>
                <a:gd name="T36" fmla="*/ 10 w 15"/>
                <a:gd name="T37" fmla="*/ 248 h 788"/>
                <a:gd name="T38" fmla="*/ 15 w 15"/>
                <a:gd name="T39" fmla="*/ 254 h 788"/>
                <a:gd name="T40" fmla="*/ 13 w 15"/>
                <a:gd name="T41" fmla="*/ 374 h 788"/>
                <a:gd name="T42" fmla="*/ 2 w 15"/>
                <a:gd name="T43" fmla="*/ 374 h 788"/>
                <a:gd name="T44" fmla="*/ 2 w 15"/>
                <a:gd name="T45" fmla="*/ 333 h 788"/>
                <a:gd name="T46" fmla="*/ 10 w 15"/>
                <a:gd name="T47" fmla="*/ 331 h 788"/>
                <a:gd name="T48" fmla="*/ 15 w 15"/>
                <a:gd name="T49" fmla="*/ 337 h 788"/>
                <a:gd name="T50" fmla="*/ 13 w 15"/>
                <a:gd name="T51" fmla="*/ 457 h 788"/>
                <a:gd name="T52" fmla="*/ 2 w 15"/>
                <a:gd name="T53" fmla="*/ 457 h 788"/>
                <a:gd name="T54" fmla="*/ 2 w 15"/>
                <a:gd name="T55" fmla="*/ 416 h 788"/>
                <a:gd name="T56" fmla="*/ 10 w 15"/>
                <a:gd name="T57" fmla="*/ 412 h 788"/>
                <a:gd name="T58" fmla="*/ 15 w 15"/>
                <a:gd name="T59" fmla="*/ 418 h 788"/>
                <a:gd name="T60" fmla="*/ 13 w 15"/>
                <a:gd name="T61" fmla="*/ 540 h 788"/>
                <a:gd name="T62" fmla="*/ 2 w 15"/>
                <a:gd name="T63" fmla="*/ 540 h 788"/>
                <a:gd name="T64" fmla="*/ 2 w 15"/>
                <a:gd name="T65" fmla="*/ 499 h 788"/>
                <a:gd name="T66" fmla="*/ 10 w 15"/>
                <a:gd name="T67" fmla="*/ 495 h 788"/>
                <a:gd name="T68" fmla="*/ 15 w 15"/>
                <a:gd name="T69" fmla="*/ 500 h 788"/>
                <a:gd name="T70" fmla="*/ 13 w 15"/>
                <a:gd name="T71" fmla="*/ 623 h 788"/>
                <a:gd name="T72" fmla="*/ 2 w 15"/>
                <a:gd name="T73" fmla="*/ 623 h 788"/>
                <a:gd name="T74" fmla="*/ 2 w 15"/>
                <a:gd name="T75" fmla="*/ 581 h 788"/>
                <a:gd name="T76" fmla="*/ 10 w 15"/>
                <a:gd name="T77" fmla="*/ 577 h 788"/>
                <a:gd name="T78" fmla="*/ 15 w 15"/>
                <a:gd name="T79" fmla="*/ 583 h 788"/>
                <a:gd name="T80" fmla="*/ 13 w 15"/>
                <a:gd name="T81" fmla="*/ 703 h 788"/>
                <a:gd name="T82" fmla="*/ 2 w 15"/>
                <a:gd name="T83" fmla="*/ 703 h 788"/>
                <a:gd name="T84" fmla="*/ 2 w 15"/>
                <a:gd name="T85" fmla="*/ 662 h 788"/>
                <a:gd name="T86" fmla="*/ 10 w 15"/>
                <a:gd name="T87" fmla="*/ 660 h 788"/>
                <a:gd name="T88" fmla="*/ 15 w 15"/>
                <a:gd name="T89" fmla="*/ 666 h 788"/>
                <a:gd name="T90" fmla="*/ 13 w 15"/>
                <a:gd name="T91" fmla="*/ 786 h 788"/>
                <a:gd name="T92" fmla="*/ 2 w 15"/>
                <a:gd name="T93" fmla="*/ 786 h 788"/>
                <a:gd name="T94" fmla="*/ 2 w 15"/>
                <a:gd name="T95" fmla="*/ 745 h 788"/>
                <a:gd name="T96" fmla="*/ 10 w 15"/>
                <a:gd name="T97" fmla="*/ 741 h 788"/>
                <a:gd name="T98" fmla="*/ 15 w 15"/>
                <a:gd name="T99" fmla="*/ 747 h 78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5" h="788">
                  <a:moveTo>
                    <a:pt x="15" y="8"/>
                  </a:moveTo>
                  <a:lnTo>
                    <a:pt x="15" y="42"/>
                  </a:lnTo>
                  <a:lnTo>
                    <a:pt x="13" y="44"/>
                  </a:lnTo>
                  <a:lnTo>
                    <a:pt x="13" y="45"/>
                  </a:lnTo>
                  <a:lnTo>
                    <a:pt x="10" y="47"/>
                  </a:lnTo>
                  <a:lnTo>
                    <a:pt x="6" y="47"/>
                  </a:lnTo>
                  <a:lnTo>
                    <a:pt x="4" y="47"/>
                  </a:lnTo>
                  <a:lnTo>
                    <a:pt x="2" y="45"/>
                  </a:lnTo>
                  <a:lnTo>
                    <a:pt x="2" y="44"/>
                  </a:lnTo>
                  <a:lnTo>
                    <a:pt x="0" y="42"/>
                  </a:lnTo>
                  <a:lnTo>
                    <a:pt x="0" y="8"/>
                  </a:lnTo>
                  <a:lnTo>
                    <a:pt x="2" y="4"/>
                  </a:lnTo>
                  <a:lnTo>
                    <a:pt x="2" y="2"/>
                  </a:lnTo>
                  <a:lnTo>
                    <a:pt x="4" y="2"/>
                  </a:lnTo>
                  <a:lnTo>
                    <a:pt x="6" y="0"/>
                  </a:lnTo>
                  <a:lnTo>
                    <a:pt x="10" y="2"/>
                  </a:lnTo>
                  <a:lnTo>
                    <a:pt x="13" y="2"/>
                  </a:lnTo>
                  <a:lnTo>
                    <a:pt x="13" y="4"/>
                  </a:lnTo>
                  <a:lnTo>
                    <a:pt x="15" y="8"/>
                  </a:lnTo>
                  <a:close/>
                  <a:moveTo>
                    <a:pt x="15" y="89"/>
                  </a:moveTo>
                  <a:lnTo>
                    <a:pt x="15" y="124"/>
                  </a:lnTo>
                  <a:lnTo>
                    <a:pt x="13" y="126"/>
                  </a:lnTo>
                  <a:lnTo>
                    <a:pt x="13" y="128"/>
                  </a:lnTo>
                  <a:lnTo>
                    <a:pt x="10" y="130"/>
                  </a:lnTo>
                  <a:lnTo>
                    <a:pt x="6" y="130"/>
                  </a:lnTo>
                  <a:lnTo>
                    <a:pt x="4" y="130"/>
                  </a:lnTo>
                  <a:lnTo>
                    <a:pt x="2" y="128"/>
                  </a:lnTo>
                  <a:lnTo>
                    <a:pt x="2" y="126"/>
                  </a:lnTo>
                  <a:lnTo>
                    <a:pt x="0" y="124"/>
                  </a:lnTo>
                  <a:lnTo>
                    <a:pt x="0" y="89"/>
                  </a:lnTo>
                  <a:lnTo>
                    <a:pt x="2" y="87"/>
                  </a:lnTo>
                  <a:lnTo>
                    <a:pt x="2" y="85"/>
                  </a:lnTo>
                  <a:lnTo>
                    <a:pt x="4" y="83"/>
                  </a:lnTo>
                  <a:lnTo>
                    <a:pt x="6" y="83"/>
                  </a:lnTo>
                  <a:lnTo>
                    <a:pt x="10" y="83"/>
                  </a:lnTo>
                  <a:lnTo>
                    <a:pt x="13" y="85"/>
                  </a:lnTo>
                  <a:lnTo>
                    <a:pt x="13" y="87"/>
                  </a:lnTo>
                  <a:lnTo>
                    <a:pt x="15" y="89"/>
                  </a:lnTo>
                  <a:close/>
                  <a:moveTo>
                    <a:pt x="15" y="171"/>
                  </a:moveTo>
                  <a:lnTo>
                    <a:pt x="15" y="207"/>
                  </a:lnTo>
                  <a:lnTo>
                    <a:pt x="13" y="209"/>
                  </a:lnTo>
                  <a:lnTo>
                    <a:pt x="13" y="211"/>
                  </a:lnTo>
                  <a:lnTo>
                    <a:pt x="10" y="213"/>
                  </a:lnTo>
                  <a:lnTo>
                    <a:pt x="6" y="213"/>
                  </a:lnTo>
                  <a:lnTo>
                    <a:pt x="4" y="213"/>
                  </a:lnTo>
                  <a:lnTo>
                    <a:pt x="2" y="211"/>
                  </a:lnTo>
                  <a:lnTo>
                    <a:pt x="2" y="209"/>
                  </a:lnTo>
                  <a:lnTo>
                    <a:pt x="0" y="207"/>
                  </a:lnTo>
                  <a:lnTo>
                    <a:pt x="0" y="171"/>
                  </a:lnTo>
                  <a:lnTo>
                    <a:pt x="2" y="170"/>
                  </a:lnTo>
                  <a:lnTo>
                    <a:pt x="2" y="168"/>
                  </a:lnTo>
                  <a:lnTo>
                    <a:pt x="4" y="166"/>
                  </a:lnTo>
                  <a:lnTo>
                    <a:pt x="6" y="166"/>
                  </a:lnTo>
                  <a:lnTo>
                    <a:pt x="10" y="166"/>
                  </a:lnTo>
                  <a:lnTo>
                    <a:pt x="13" y="168"/>
                  </a:lnTo>
                  <a:lnTo>
                    <a:pt x="13" y="170"/>
                  </a:lnTo>
                  <a:lnTo>
                    <a:pt x="15" y="171"/>
                  </a:lnTo>
                  <a:close/>
                  <a:moveTo>
                    <a:pt x="15" y="254"/>
                  </a:moveTo>
                  <a:lnTo>
                    <a:pt x="15" y="290"/>
                  </a:lnTo>
                  <a:lnTo>
                    <a:pt x="13" y="292"/>
                  </a:lnTo>
                  <a:lnTo>
                    <a:pt x="13" y="294"/>
                  </a:lnTo>
                  <a:lnTo>
                    <a:pt x="10" y="294"/>
                  </a:lnTo>
                  <a:lnTo>
                    <a:pt x="6" y="295"/>
                  </a:lnTo>
                  <a:lnTo>
                    <a:pt x="4" y="294"/>
                  </a:lnTo>
                  <a:lnTo>
                    <a:pt x="2" y="294"/>
                  </a:lnTo>
                  <a:lnTo>
                    <a:pt x="2" y="292"/>
                  </a:lnTo>
                  <a:lnTo>
                    <a:pt x="0" y="290"/>
                  </a:lnTo>
                  <a:lnTo>
                    <a:pt x="0" y="254"/>
                  </a:lnTo>
                  <a:lnTo>
                    <a:pt x="2" y="252"/>
                  </a:lnTo>
                  <a:lnTo>
                    <a:pt x="2" y="250"/>
                  </a:lnTo>
                  <a:lnTo>
                    <a:pt x="4" y="248"/>
                  </a:lnTo>
                  <a:lnTo>
                    <a:pt x="6" y="248"/>
                  </a:lnTo>
                  <a:lnTo>
                    <a:pt x="10" y="248"/>
                  </a:lnTo>
                  <a:lnTo>
                    <a:pt x="13" y="250"/>
                  </a:lnTo>
                  <a:lnTo>
                    <a:pt x="13" y="252"/>
                  </a:lnTo>
                  <a:lnTo>
                    <a:pt x="15" y="254"/>
                  </a:lnTo>
                  <a:close/>
                  <a:moveTo>
                    <a:pt x="15" y="337"/>
                  </a:moveTo>
                  <a:lnTo>
                    <a:pt x="15" y="371"/>
                  </a:lnTo>
                  <a:lnTo>
                    <a:pt x="13" y="373"/>
                  </a:lnTo>
                  <a:lnTo>
                    <a:pt x="13" y="374"/>
                  </a:lnTo>
                  <a:lnTo>
                    <a:pt x="10" y="376"/>
                  </a:lnTo>
                  <a:lnTo>
                    <a:pt x="6" y="376"/>
                  </a:lnTo>
                  <a:lnTo>
                    <a:pt x="4" y="376"/>
                  </a:lnTo>
                  <a:lnTo>
                    <a:pt x="2" y="374"/>
                  </a:lnTo>
                  <a:lnTo>
                    <a:pt x="2" y="373"/>
                  </a:lnTo>
                  <a:lnTo>
                    <a:pt x="0" y="371"/>
                  </a:lnTo>
                  <a:lnTo>
                    <a:pt x="0" y="337"/>
                  </a:lnTo>
                  <a:lnTo>
                    <a:pt x="2" y="333"/>
                  </a:lnTo>
                  <a:lnTo>
                    <a:pt x="2" y="331"/>
                  </a:lnTo>
                  <a:lnTo>
                    <a:pt x="4" y="331"/>
                  </a:lnTo>
                  <a:lnTo>
                    <a:pt x="6" y="329"/>
                  </a:lnTo>
                  <a:lnTo>
                    <a:pt x="10" y="331"/>
                  </a:lnTo>
                  <a:lnTo>
                    <a:pt x="13" y="331"/>
                  </a:lnTo>
                  <a:lnTo>
                    <a:pt x="13" y="333"/>
                  </a:lnTo>
                  <a:lnTo>
                    <a:pt x="15" y="337"/>
                  </a:lnTo>
                  <a:close/>
                  <a:moveTo>
                    <a:pt x="15" y="418"/>
                  </a:moveTo>
                  <a:lnTo>
                    <a:pt x="15" y="453"/>
                  </a:lnTo>
                  <a:lnTo>
                    <a:pt x="13" y="455"/>
                  </a:lnTo>
                  <a:lnTo>
                    <a:pt x="13" y="457"/>
                  </a:lnTo>
                  <a:lnTo>
                    <a:pt x="10" y="459"/>
                  </a:lnTo>
                  <a:lnTo>
                    <a:pt x="6" y="459"/>
                  </a:lnTo>
                  <a:lnTo>
                    <a:pt x="4" y="459"/>
                  </a:lnTo>
                  <a:lnTo>
                    <a:pt x="2" y="457"/>
                  </a:lnTo>
                  <a:lnTo>
                    <a:pt x="2" y="455"/>
                  </a:lnTo>
                  <a:lnTo>
                    <a:pt x="0" y="453"/>
                  </a:lnTo>
                  <a:lnTo>
                    <a:pt x="0" y="418"/>
                  </a:lnTo>
                  <a:lnTo>
                    <a:pt x="2" y="416"/>
                  </a:lnTo>
                  <a:lnTo>
                    <a:pt x="2" y="414"/>
                  </a:lnTo>
                  <a:lnTo>
                    <a:pt x="4" y="412"/>
                  </a:lnTo>
                  <a:lnTo>
                    <a:pt x="6" y="412"/>
                  </a:lnTo>
                  <a:lnTo>
                    <a:pt x="10" y="412"/>
                  </a:lnTo>
                  <a:lnTo>
                    <a:pt x="13" y="414"/>
                  </a:lnTo>
                  <a:lnTo>
                    <a:pt x="13" y="416"/>
                  </a:lnTo>
                  <a:lnTo>
                    <a:pt x="15" y="418"/>
                  </a:lnTo>
                  <a:close/>
                  <a:moveTo>
                    <a:pt x="15" y="500"/>
                  </a:moveTo>
                  <a:lnTo>
                    <a:pt x="15" y="536"/>
                  </a:lnTo>
                  <a:lnTo>
                    <a:pt x="13" y="538"/>
                  </a:lnTo>
                  <a:lnTo>
                    <a:pt x="13" y="540"/>
                  </a:lnTo>
                  <a:lnTo>
                    <a:pt x="10" y="542"/>
                  </a:lnTo>
                  <a:lnTo>
                    <a:pt x="6" y="542"/>
                  </a:lnTo>
                  <a:lnTo>
                    <a:pt x="4" y="542"/>
                  </a:lnTo>
                  <a:lnTo>
                    <a:pt x="2" y="540"/>
                  </a:lnTo>
                  <a:lnTo>
                    <a:pt x="2" y="538"/>
                  </a:lnTo>
                  <a:lnTo>
                    <a:pt x="0" y="536"/>
                  </a:lnTo>
                  <a:lnTo>
                    <a:pt x="0" y="500"/>
                  </a:lnTo>
                  <a:lnTo>
                    <a:pt x="2" y="499"/>
                  </a:lnTo>
                  <a:lnTo>
                    <a:pt x="2" y="497"/>
                  </a:lnTo>
                  <a:lnTo>
                    <a:pt x="4" y="495"/>
                  </a:lnTo>
                  <a:lnTo>
                    <a:pt x="6" y="495"/>
                  </a:lnTo>
                  <a:lnTo>
                    <a:pt x="10" y="495"/>
                  </a:lnTo>
                  <a:lnTo>
                    <a:pt x="13" y="497"/>
                  </a:lnTo>
                  <a:lnTo>
                    <a:pt x="13" y="499"/>
                  </a:lnTo>
                  <a:lnTo>
                    <a:pt x="15" y="500"/>
                  </a:lnTo>
                  <a:close/>
                  <a:moveTo>
                    <a:pt x="15" y="583"/>
                  </a:moveTo>
                  <a:lnTo>
                    <a:pt x="15" y="619"/>
                  </a:lnTo>
                  <a:lnTo>
                    <a:pt x="13" y="621"/>
                  </a:lnTo>
                  <a:lnTo>
                    <a:pt x="13" y="623"/>
                  </a:lnTo>
                  <a:lnTo>
                    <a:pt x="10" y="623"/>
                  </a:lnTo>
                  <a:lnTo>
                    <a:pt x="6" y="624"/>
                  </a:lnTo>
                  <a:lnTo>
                    <a:pt x="4" y="623"/>
                  </a:lnTo>
                  <a:lnTo>
                    <a:pt x="2" y="623"/>
                  </a:lnTo>
                  <a:lnTo>
                    <a:pt x="2" y="621"/>
                  </a:lnTo>
                  <a:lnTo>
                    <a:pt x="0" y="619"/>
                  </a:lnTo>
                  <a:lnTo>
                    <a:pt x="0" y="583"/>
                  </a:lnTo>
                  <a:lnTo>
                    <a:pt x="2" y="581"/>
                  </a:lnTo>
                  <a:lnTo>
                    <a:pt x="2" y="579"/>
                  </a:lnTo>
                  <a:lnTo>
                    <a:pt x="4" y="577"/>
                  </a:lnTo>
                  <a:lnTo>
                    <a:pt x="6" y="577"/>
                  </a:lnTo>
                  <a:lnTo>
                    <a:pt x="10" y="577"/>
                  </a:lnTo>
                  <a:lnTo>
                    <a:pt x="13" y="579"/>
                  </a:lnTo>
                  <a:lnTo>
                    <a:pt x="13" y="581"/>
                  </a:lnTo>
                  <a:lnTo>
                    <a:pt x="15" y="583"/>
                  </a:lnTo>
                  <a:close/>
                  <a:moveTo>
                    <a:pt x="15" y="666"/>
                  </a:moveTo>
                  <a:lnTo>
                    <a:pt x="15" y="700"/>
                  </a:lnTo>
                  <a:lnTo>
                    <a:pt x="13" y="702"/>
                  </a:lnTo>
                  <a:lnTo>
                    <a:pt x="13" y="703"/>
                  </a:lnTo>
                  <a:lnTo>
                    <a:pt x="10" y="705"/>
                  </a:lnTo>
                  <a:lnTo>
                    <a:pt x="6" y="705"/>
                  </a:lnTo>
                  <a:lnTo>
                    <a:pt x="4" y="705"/>
                  </a:lnTo>
                  <a:lnTo>
                    <a:pt x="2" y="703"/>
                  </a:lnTo>
                  <a:lnTo>
                    <a:pt x="2" y="702"/>
                  </a:lnTo>
                  <a:lnTo>
                    <a:pt x="0" y="700"/>
                  </a:lnTo>
                  <a:lnTo>
                    <a:pt x="0" y="666"/>
                  </a:lnTo>
                  <a:lnTo>
                    <a:pt x="2" y="662"/>
                  </a:lnTo>
                  <a:lnTo>
                    <a:pt x="2" y="660"/>
                  </a:lnTo>
                  <a:lnTo>
                    <a:pt x="4" y="660"/>
                  </a:lnTo>
                  <a:lnTo>
                    <a:pt x="6" y="658"/>
                  </a:lnTo>
                  <a:lnTo>
                    <a:pt x="10" y="660"/>
                  </a:lnTo>
                  <a:lnTo>
                    <a:pt x="13" y="660"/>
                  </a:lnTo>
                  <a:lnTo>
                    <a:pt x="13" y="662"/>
                  </a:lnTo>
                  <a:lnTo>
                    <a:pt x="15" y="666"/>
                  </a:lnTo>
                  <a:close/>
                  <a:moveTo>
                    <a:pt x="15" y="747"/>
                  </a:moveTo>
                  <a:lnTo>
                    <a:pt x="15" y="782"/>
                  </a:lnTo>
                  <a:lnTo>
                    <a:pt x="13" y="784"/>
                  </a:lnTo>
                  <a:lnTo>
                    <a:pt x="13" y="786"/>
                  </a:lnTo>
                  <a:lnTo>
                    <a:pt x="10" y="788"/>
                  </a:lnTo>
                  <a:lnTo>
                    <a:pt x="6" y="788"/>
                  </a:lnTo>
                  <a:lnTo>
                    <a:pt x="4" y="788"/>
                  </a:lnTo>
                  <a:lnTo>
                    <a:pt x="2" y="786"/>
                  </a:lnTo>
                  <a:lnTo>
                    <a:pt x="2" y="784"/>
                  </a:lnTo>
                  <a:lnTo>
                    <a:pt x="0" y="782"/>
                  </a:lnTo>
                  <a:lnTo>
                    <a:pt x="0" y="747"/>
                  </a:lnTo>
                  <a:lnTo>
                    <a:pt x="2" y="745"/>
                  </a:lnTo>
                  <a:lnTo>
                    <a:pt x="2" y="743"/>
                  </a:lnTo>
                  <a:lnTo>
                    <a:pt x="4" y="741"/>
                  </a:lnTo>
                  <a:lnTo>
                    <a:pt x="6" y="741"/>
                  </a:lnTo>
                  <a:lnTo>
                    <a:pt x="10" y="741"/>
                  </a:lnTo>
                  <a:lnTo>
                    <a:pt x="13" y="743"/>
                  </a:lnTo>
                  <a:lnTo>
                    <a:pt x="13" y="745"/>
                  </a:lnTo>
                  <a:lnTo>
                    <a:pt x="15" y="747"/>
                  </a:lnTo>
                  <a:close/>
                </a:path>
              </a:pathLst>
            </a:custGeom>
            <a:solidFill>
              <a:srgbClr val="000000"/>
            </a:solidFill>
            <a:ln w="3175">
              <a:solidFill>
                <a:schemeClr val="hlink"/>
              </a:solidFill>
              <a:prstDash val="solid"/>
              <a:round/>
              <a:headEnd/>
              <a:tailEnd/>
            </a:ln>
          </p:spPr>
          <p:txBody>
            <a:bodyPr/>
            <a:lstStyle/>
            <a:p>
              <a:endParaRPr lang="zh-CN" altLang="en-US"/>
            </a:p>
          </p:txBody>
        </p:sp>
        <p:sp>
          <p:nvSpPr>
            <p:cNvPr id="62533" name="Freeform 81">
              <a:extLst>
                <a:ext uri="{FF2B5EF4-FFF2-40B4-BE49-F238E27FC236}">
                  <a16:creationId xmlns:a16="http://schemas.microsoft.com/office/drawing/2014/main" id="{97B34661-270B-5266-AB4F-ACDEDB847898}"/>
                </a:ext>
              </a:extLst>
            </p:cNvPr>
            <p:cNvSpPr>
              <a:spLocks noEditPoints="1"/>
            </p:cNvSpPr>
            <p:nvPr/>
          </p:nvSpPr>
          <p:spPr bwMode="auto">
            <a:xfrm>
              <a:off x="3672" y="2086"/>
              <a:ext cx="13" cy="788"/>
            </a:xfrm>
            <a:custGeom>
              <a:avLst/>
              <a:gdLst>
                <a:gd name="T0" fmla="*/ 11 w 13"/>
                <a:gd name="T1" fmla="*/ 45 h 788"/>
                <a:gd name="T2" fmla="*/ 2 w 13"/>
                <a:gd name="T3" fmla="*/ 45 h 788"/>
                <a:gd name="T4" fmla="*/ 0 w 13"/>
                <a:gd name="T5" fmla="*/ 4 h 788"/>
                <a:gd name="T6" fmla="*/ 9 w 13"/>
                <a:gd name="T7" fmla="*/ 2 h 788"/>
                <a:gd name="T8" fmla="*/ 13 w 13"/>
                <a:gd name="T9" fmla="*/ 8 h 788"/>
                <a:gd name="T10" fmla="*/ 11 w 13"/>
                <a:gd name="T11" fmla="*/ 128 h 788"/>
                <a:gd name="T12" fmla="*/ 2 w 13"/>
                <a:gd name="T13" fmla="*/ 128 h 788"/>
                <a:gd name="T14" fmla="*/ 0 w 13"/>
                <a:gd name="T15" fmla="*/ 87 h 788"/>
                <a:gd name="T16" fmla="*/ 9 w 13"/>
                <a:gd name="T17" fmla="*/ 83 h 788"/>
                <a:gd name="T18" fmla="*/ 13 w 13"/>
                <a:gd name="T19" fmla="*/ 89 h 788"/>
                <a:gd name="T20" fmla="*/ 11 w 13"/>
                <a:gd name="T21" fmla="*/ 211 h 788"/>
                <a:gd name="T22" fmla="*/ 2 w 13"/>
                <a:gd name="T23" fmla="*/ 211 h 788"/>
                <a:gd name="T24" fmla="*/ 0 w 13"/>
                <a:gd name="T25" fmla="*/ 170 h 788"/>
                <a:gd name="T26" fmla="*/ 9 w 13"/>
                <a:gd name="T27" fmla="*/ 166 h 788"/>
                <a:gd name="T28" fmla="*/ 13 w 13"/>
                <a:gd name="T29" fmla="*/ 171 h 788"/>
                <a:gd name="T30" fmla="*/ 11 w 13"/>
                <a:gd name="T31" fmla="*/ 294 h 788"/>
                <a:gd name="T32" fmla="*/ 2 w 13"/>
                <a:gd name="T33" fmla="*/ 294 h 788"/>
                <a:gd name="T34" fmla="*/ 0 w 13"/>
                <a:gd name="T35" fmla="*/ 252 h 788"/>
                <a:gd name="T36" fmla="*/ 9 w 13"/>
                <a:gd name="T37" fmla="*/ 248 h 788"/>
                <a:gd name="T38" fmla="*/ 13 w 13"/>
                <a:gd name="T39" fmla="*/ 254 h 788"/>
                <a:gd name="T40" fmla="*/ 11 w 13"/>
                <a:gd name="T41" fmla="*/ 374 h 788"/>
                <a:gd name="T42" fmla="*/ 2 w 13"/>
                <a:gd name="T43" fmla="*/ 374 h 788"/>
                <a:gd name="T44" fmla="*/ 0 w 13"/>
                <a:gd name="T45" fmla="*/ 333 h 788"/>
                <a:gd name="T46" fmla="*/ 9 w 13"/>
                <a:gd name="T47" fmla="*/ 331 h 788"/>
                <a:gd name="T48" fmla="*/ 13 w 13"/>
                <a:gd name="T49" fmla="*/ 337 h 788"/>
                <a:gd name="T50" fmla="*/ 11 w 13"/>
                <a:gd name="T51" fmla="*/ 457 h 788"/>
                <a:gd name="T52" fmla="*/ 2 w 13"/>
                <a:gd name="T53" fmla="*/ 457 h 788"/>
                <a:gd name="T54" fmla="*/ 0 w 13"/>
                <a:gd name="T55" fmla="*/ 416 h 788"/>
                <a:gd name="T56" fmla="*/ 9 w 13"/>
                <a:gd name="T57" fmla="*/ 412 h 788"/>
                <a:gd name="T58" fmla="*/ 13 w 13"/>
                <a:gd name="T59" fmla="*/ 418 h 788"/>
                <a:gd name="T60" fmla="*/ 11 w 13"/>
                <a:gd name="T61" fmla="*/ 540 h 788"/>
                <a:gd name="T62" fmla="*/ 2 w 13"/>
                <a:gd name="T63" fmla="*/ 540 h 788"/>
                <a:gd name="T64" fmla="*/ 0 w 13"/>
                <a:gd name="T65" fmla="*/ 499 h 788"/>
                <a:gd name="T66" fmla="*/ 9 w 13"/>
                <a:gd name="T67" fmla="*/ 495 h 788"/>
                <a:gd name="T68" fmla="*/ 13 w 13"/>
                <a:gd name="T69" fmla="*/ 500 h 788"/>
                <a:gd name="T70" fmla="*/ 11 w 13"/>
                <a:gd name="T71" fmla="*/ 623 h 788"/>
                <a:gd name="T72" fmla="*/ 2 w 13"/>
                <a:gd name="T73" fmla="*/ 623 h 788"/>
                <a:gd name="T74" fmla="*/ 0 w 13"/>
                <a:gd name="T75" fmla="*/ 581 h 788"/>
                <a:gd name="T76" fmla="*/ 9 w 13"/>
                <a:gd name="T77" fmla="*/ 577 h 788"/>
                <a:gd name="T78" fmla="*/ 13 w 13"/>
                <a:gd name="T79" fmla="*/ 583 h 788"/>
                <a:gd name="T80" fmla="*/ 11 w 13"/>
                <a:gd name="T81" fmla="*/ 703 h 788"/>
                <a:gd name="T82" fmla="*/ 2 w 13"/>
                <a:gd name="T83" fmla="*/ 703 h 788"/>
                <a:gd name="T84" fmla="*/ 0 w 13"/>
                <a:gd name="T85" fmla="*/ 662 h 788"/>
                <a:gd name="T86" fmla="*/ 9 w 13"/>
                <a:gd name="T87" fmla="*/ 660 h 788"/>
                <a:gd name="T88" fmla="*/ 13 w 13"/>
                <a:gd name="T89" fmla="*/ 666 h 788"/>
                <a:gd name="T90" fmla="*/ 11 w 13"/>
                <a:gd name="T91" fmla="*/ 786 h 788"/>
                <a:gd name="T92" fmla="*/ 2 w 13"/>
                <a:gd name="T93" fmla="*/ 786 h 788"/>
                <a:gd name="T94" fmla="*/ 0 w 13"/>
                <a:gd name="T95" fmla="*/ 745 h 788"/>
                <a:gd name="T96" fmla="*/ 9 w 13"/>
                <a:gd name="T97" fmla="*/ 741 h 788"/>
                <a:gd name="T98" fmla="*/ 13 w 13"/>
                <a:gd name="T99" fmla="*/ 747 h 78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3" h="788">
                  <a:moveTo>
                    <a:pt x="13" y="8"/>
                  </a:moveTo>
                  <a:lnTo>
                    <a:pt x="13" y="42"/>
                  </a:lnTo>
                  <a:lnTo>
                    <a:pt x="13" y="44"/>
                  </a:lnTo>
                  <a:lnTo>
                    <a:pt x="11" y="45"/>
                  </a:lnTo>
                  <a:lnTo>
                    <a:pt x="9" y="47"/>
                  </a:lnTo>
                  <a:lnTo>
                    <a:pt x="7" y="47"/>
                  </a:lnTo>
                  <a:lnTo>
                    <a:pt x="5" y="47"/>
                  </a:lnTo>
                  <a:lnTo>
                    <a:pt x="2" y="45"/>
                  </a:lnTo>
                  <a:lnTo>
                    <a:pt x="0" y="44"/>
                  </a:lnTo>
                  <a:lnTo>
                    <a:pt x="0" y="42"/>
                  </a:lnTo>
                  <a:lnTo>
                    <a:pt x="0" y="8"/>
                  </a:lnTo>
                  <a:lnTo>
                    <a:pt x="0" y="4"/>
                  </a:lnTo>
                  <a:lnTo>
                    <a:pt x="2" y="2"/>
                  </a:lnTo>
                  <a:lnTo>
                    <a:pt x="5" y="2"/>
                  </a:lnTo>
                  <a:lnTo>
                    <a:pt x="7" y="0"/>
                  </a:lnTo>
                  <a:lnTo>
                    <a:pt x="9" y="2"/>
                  </a:lnTo>
                  <a:lnTo>
                    <a:pt x="11" y="2"/>
                  </a:lnTo>
                  <a:lnTo>
                    <a:pt x="13" y="4"/>
                  </a:lnTo>
                  <a:lnTo>
                    <a:pt x="13" y="8"/>
                  </a:lnTo>
                  <a:close/>
                  <a:moveTo>
                    <a:pt x="13" y="89"/>
                  </a:moveTo>
                  <a:lnTo>
                    <a:pt x="13" y="124"/>
                  </a:lnTo>
                  <a:lnTo>
                    <a:pt x="13" y="126"/>
                  </a:lnTo>
                  <a:lnTo>
                    <a:pt x="11" y="128"/>
                  </a:lnTo>
                  <a:lnTo>
                    <a:pt x="9" y="130"/>
                  </a:lnTo>
                  <a:lnTo>
                    <a:pt x="7" y="130"/>
                  </a:lnTo>
                  <a:lnTo>
                    <a:pt x="5" y="130"/>
                  </a:lnTo>
                  <a:lnTo>
                    <a:pt x="2" y="128"/>
                  </a:lnTo>
                  <a:lnTo>
                    <a:pt x="0" y="126"/>
                  </a:lnTo>
                  <a:lnTo>
                    <a:pt x="0" y="124"/>
                  </a:lnTo>
                  <a:lnTo>
                    <a:pt x="0" y="89"/>
                  </a:lnTo>
                  <a:lnTo>
                    <a:pt x="0" y="87"/>
                  </a:lnTo>
                  <a:lnTo>
                    <a:pt x="2" y="85"/>
                  </a:lnTo>
                  <a:lnTo>
                    <a:pt x="5" y="83"/>
                  </a:lnTo>
                  <a:lnTo>
                    <a:pt x="7" y="83"/>
                  </a:lnTo>
                  <a:lnTo>
                    <a:pt x="9" y="83"/>
                  </a:lnTo>
                  <a:lnTo>
                    <a:pt x="11" y="85"/>
                  </a:lnTo>
                  <a:lnTo>
                    <a:pt x="13" y="87"/>
                  </a:lnTo>
                  <a:lnTo>
                    <a:pt x="13" y="89"/>
                  </a:lnTo>
                  <a:close/>
                  <a:moveTo>
                    <a:pt x="13" y="171"/>
                  </a:moveTo>
                  <a:lnTo>
                    <a:pt x="13" y="207"/>
                  </a:lnTo>
                  <a:lnTo>
                    <a:pt x="13" y="209"/>
                  </a:lnTo>
                  <a:lnTo>
                    <a:pt x="11" y="211"/>
                  </a:lnTo>
                  <a:lnTo>
                    <a:pt x="9" y="213"/>
                  </a:lnTo>
                  <a:lnTo>
                    <a:pt x="7" y="213"/>
                  </a:lnTo>
                  <a:lnTo>
                    <a:pt x="5" y="213"/>
                  </a:lnTo>
                  <a:lnTo>
                    <a:pt x="2" y="211"/>
                  </a:lnTo>
                  <a:lnTo>
                    <a:pt x="0" y="209"/>
                  </a:lnTo>
                  <a:lnTo>
                    <a:pt x="0" y="207"/>
                  </a:lnTo>
                  <a:lnTo>
                    <a:pt x="0" y="171"/>
                  </a:lnTo>
                  <a:lnTo>
                    <a:pt x="0" y="170"/>
                  </a:lnTo>
                  <a:lnTo>
                    <a:pt x="2" y="168"/>
                  </a:lnTo>
                  <a:lnTo>
                    <a:pt x="5" y="166"/>
                  </a:lnTo>
                  <a:lnTo>
                    <a:pt x="7" y="166"/>
                  </a:lnTo>
                  <a:lnTo>
                    <a:pt x="9" y="166"/>
                  </a:lnTo>
                  <a:lnTo>
                    <a:pt x="11" y="168"/>
                  </a:lnTo>
                  <a:lnTo>
                    <a:pt x="13" y="170"/>
                  </a:lnTo>
                  <a:lnTo>
                    <a:pt x="13" y="171"/>
                  </a:lnTo>
                  <a:close/>
                  <a:moveTo>
                    <a:pt x="13" y="254"/>
                  </a:moveTo>
                  <a:lnTo>
                    <a:pt x="13" y="290"/>
                  </a:lnTo>
                  <a:lnTo>
                    <a:pt x="13" y="292"/>
                  </a:lnTo>
                  <a:lnTo>
                    <a:pt x="11" y="294"/>
                  </a:lnTo>
                  <a:lnTo>
                    <a:pt x="9" y="294"/>
                  </a:lnTo>
                  <a:lnTo>
                    <a:pt x="7" y="295"/>
                  </a:lnTo>
                  <a:lnTo>
                    <a:pt x="5" y="294"/>
                  </a:lnTo>
                  <a:lnTo>
                    <a:pt x="2" y="294"/>
                  </a:lnTo>
                  <a:lnTo>
                    <a:pt x="0" y="292"/>
                  </a:lnTo>
                  <a:lnTo>
                    <a:pt x="0" y="290"/>
                  </a:lnTo>
                  <a:lnTo>
                    <a:pt x="0" y="254"/>
                  </a:lnTo>
                  <a:lnTo>
                    <a:pt x="0" y="252"/>
                  </a:lnTo>
                  <a:lnTo>
                    <a:pt x="2" y="250"/>
                  </a:lnTo>
                  <a:lnTo>
                    <a:pt x="5" y="248"/>
                  </a:lnTo>
                  <a:lnTo>
                    <a:pt x="7" y="248"/>
                  </a:lnTo>
                  <a:lnTo>
                    <a:pt x="9" y="248"/>
                  </a:lnTo>
                  <a:lnTo>
                    <a:pt x="11" y="250"/>
                  </a:lnTo>
                  <a:lnTo>
                    <a:pt x="13" y="252"/>
                  </a:lnTo>
                  <a:lnTo>
                    <a:pt x="13" y="254"/>
                  </a:lnTo>
                  <a:close/>
                  <a:moveTo>
                    <a:pt x="13" y="337"/>
                  </a:moveTo>
                  <a:lnTo>
                    <a:pt x="13" y="371"/>
                  </a:lnTo>
                  <a:lnTo>
                    <a:pt x="13" y="373"/>
                  </a:lnTo>
                  <a:lnTo>
                    <a:pt x="11" y="374"/>
                  </a:lnTo>
                  <a:lnTo>
                    <a:pt x="9" y="376"/>
                  </a:lnTo>
                  <a:lnTo>
                    <a:pt x="7" y="376"/>
                  </a:lnTo>
                  <a:lnTo>
                    <a:pt x="5" y="376"/>
                  </a:lnTo>
                  <a:lnTo>
                    <a:pt x="2" y="374"/>
                  </a:lnTo>
                  <a:lnTo>
                    <a:pt x="0" y="373"/>
                  </a:lnTo>
                  <a:lnTo>
                    <a:pt x="0" y="371"/>
                  </a:lnTo>
                  <a:lnTo>
                    <a:pt x="0" y="337"/>
                  </a:lnTo>
                  <a:lnTo>
                    <a:pt x="0" y="333"/>
                  </a:lnTo>
                  <a:lnTo>
                    <a:pt x="2" y="331"/>
                  </a:lnTo>
                  <a:lnTo>
                    <a:pt x="5" y="331"/>
                  </a:lnTo>
                  <a:lnTo>
                    <a:pt x="7" y="329"/>
                  </a:lnTo>
                  <a:lnTo>
                    <a:pt x="9" y="331"/>
                  </a:lnTo>
                  <a:lnTo>
                    <a:pt x="11" y="331"/>
                  </a:lnTo>
                  <a:lnTo>
                    <a:pt x="13" y="333"/>
                  </a:lnTo>
                  <a:lnTo>
                    <a:pt x="13" y="337"/>
                  </a:lnTo>
                  <a:close/>
                  <a:moveTo>
                    <a:pt x="13" y="418"/>
                  </a:moveTo>
                  <a:lnTo>
                    <a:pt x="13" y="453"/>
                  </a:lnTo>
                  <a:lnTo>
                    <a:pt x="13" y="455"/>
                  </a:lnTo>
                  <a:lnTo>
                    <a:pt x="11" y="457"/>
                  </a:lnTo>
                  <a:lnTo>
                    <a:pt x="9" y="459"/>
                  </a:lnTo>
                  <a:lnTo>
                    <a:pt x="7" y="459"/>
                  </a:lnTo>
                  <a:lnTo>
                    <a:pt x="5" y="459"/>
                  </a:lnTo>
                  <a:lnTo>
                    <a:pt x="2" y="457"/>
                  </a:lnTo>
                  <a:lnTo>
                    <a:pt x="0" y="455"/>
                  </a:lnTo>
                  <a:lnTo>
                    <a:pt x="0" y="453"/>
                  </a:lnTo>
                  <a:lnTo>
                    <a:pt x="0" y="418"/>
                  </a:lnTo>
                  <a:lnTo>
                    <a:pt x="0" y="416"/>
                  </a:lnTo>
                  <a:lnTo>
                    <a:pt x="2" y="414"/>
                  </a:lnTo>
                  <a:lnTo>
                    <a:pt x="5" y="412"/>
                  </a:lnTo>
                  <a:lnTo>
                    <a:pt x="7" y="412"/>
                  </a:lnTo>
                  <a:lnTo>
                    <a:pt x="9" y="412"/>
                  </a:lnTo>
                  <a:lnTo>
                    <a:pt x="11" y="414"/>
                  </a:lnTo>
                  <a:lnTo>
                    <a:pt x="13" y="416"/>
                  </a:lnTo>
                  <a:lnTo>
                    <a:pt x="13" y="418"/>
                  </a:lnTo>
                  <a:close/>
                  <a:moveTo>
                    <a:pt x="13" y="500"/>
                  </a:moveTo>
                  <a:lnTo>
                    <a:pt x="13" y="536"/>
                  </a:lnTo>
                  <a:lnTo>
                    <a:pt x="13" y="538"/>
                  </a:lnTo>
                  <a:lnTo>
                    <a:pt x="11" y="540"/>
                  </a:lnTo>
                  <a:lnTo>
                    <a:pt x="9" y="542"/>
                  </a:lnTo>
                  <a:lnTo>
                    <a:pt x="7" y="542"/>
                  </a:lnTo>
                  <a:lnTo>
                    <a:pt x="5" y="542"/>
                  </a:lnTo>
                  <a:lnTo>
                    <a:pt x="2" y="540"/>
                  </a:lnTo>
                  <a:lnTo>
                    <a:pt x="0" y="538"/>
                  </a:lnTo>
                  <a:lnTo>
                    <a:pt x="0" y="536"/>
                  </a:lnTo>
                  <a:lnTo>
                    <a:pt x="0" y="500"/>
                  </a:lnTo>
                  <a:lnTo>
                    <a:pt x="0" y="499"/>
                  </a:lnTo>
                  <a:lnTo>
                    <a:pt x="2" y="497"/>
                  </a:lnTo>
                  <a:lnTo>
                    <a:pt x="5" y="495"/>
                  </a:lnTo>
                  <a:lnTo>
                    <a:pt x="7" y="495"/>
                  </a:lnTo>
                  <a:lnTo>
                    <a:pt x="9" y="495"/>
                  </a:lnTo>
                  <a:lnTo>
                    <a:pt x="11" y="497"/>
                  </a:lnTo>
                  <a:lnTo>
                    <a:pt x="13" y="499"/>
                  </a:lnTo>
                  <a:lnTo>
                    <a:pt x="13" y="500"/>
                  </a:lnTo>
                  <a:close/>
                  <a:moveTo>
                    <a:pt x="13" y="583"/>
                  </a:moveTo>
                  <a:lnTo>
                    <a:pt x="13" y="619"/>
                  </a:lnTo>
                  <a:lnTo>
                    <a:pt x="13" y="621"/>
                  </a:lnTo>
                  <a:lnTo>
                    <a:pt x="11" y="623"/>
                  </a:lnTo>
                  <a:lnTo>
                    <a:pt x="9" y="623"/>
                  </a:lnTo>
                  <a:lnTo>
                    <a:pt x="7" y="624"/>
                  </a:lnTo>
                  <a:lnTo>
                    <a:pt x="5" y="623"/>
                  </a:lnTo>
                  <a:lnTo>
                    <a:pt x="2" y="623"/>
                  </a:lnTo>
                  <a:lnTo>
                    <a:pt x="0" y="621"/>
                  </a:lnTo>
                  <a:lnTo>
                    <a:pt x="0" y="619"/>
                  </a:lnTo>
                  <a:lnTo>
                    <a:pt x="0" y="583"/>
                  </a:lnTo>
                  <a:lnTo>
                    <a:pt x="0" y="581"/>
                  </a:lnTo>
                  <a:lnTo>
                    <a:pt x="2" y="579"/>
                  </a:lnTo>
                  <a:lnTo>
                    <a:pt x="5" y="577"/>
                  </a:lnTo>
                  <a:lnTo>
                    <a:pt x="7" y="577"/>
                  </a:lnTo>
                  <a:lnTo>
                    <a:pt x="9" y="577"/>
                  </a:lnTo>
                  <a:lnTo>
                    <a:pt x="11" y="579"/>
                  </a:lnTo>
                  <a:lnTo>
                    <a:pt x="13" y="581"/>
                  </a:lnTo>
                  <a:lnTo>
                    <a:pt x="13" y="583"/>
                  </a:lnTo>
                  <a:close/>
                  <a:moveTo>
                    <a:pt x="13" y="666"/>
                  </a:moveTo>
                  <a:lnTo>
                    <a:pt x="13" y="700"/>
                  </a:lnTo>
                  <a:lnTo>
                    <a:pt x="13" y="702"/>
                  </a:lnTo>
                  <a:lnTo>
                    <a:pt x="11" y="703"/>
                  </a:lnTo>
                  <a:lnTo>
                    <a:pt x="9" y="705"/>
                  </a:lnTo>
                  <a:lnTo>
                    <a:pt x="7" y="705"/>
                  </a:lnTo>
                  <a:lnTo>
                    <a:pt x="5" y="705"/>
                  </a:lnTo>
                  <a:lnTo>
                    <a:pt x="2" y="703"/>
                  </a:lnTo>
                  <a:lnTo>
                    <a:pt x="0" y="702"/>
                  </a:lnTo>
                  <a:lnTo>
                    <a:pt x="0" y="700"/>
                  </a:lnTo>
                  <a:lnTo>
                    <a:pt x="0" y="666"/>
                  </a:lnTo>
                  <a:lnTo>
                    <a:pt x="0" y="662"/>
                  </a:lnTo>
                  <a:lnTo>
                    <a:pt x="2" y="660"/>
                  </a:lnTo>
                  <a:lnTo>
                    <a:pt x="5" y="660"/>
                  </a:lnTo>
                  <a:lnTo>
                    <a:pt x="7" y="658"/>
                  </a:lnTo>
                  <a:lnTo>
                    <a:pt x="9" y="660"/>
                  </a:lnTo>
                  <a:lnTo>
                    <a:pt x="11" y="660"/>
                  </a:lnTo>
                  <a:lnTo>
                    <a:pt x="13" y="662"/>
                  </a:lnTo>
                  <a:lnTo>
                    <a:pt x="13" y="666"/>
                  </a:lnTo>
                  <a:close/>
                  <a:moveTo>
                    <a:pt x="13" y="747"/>
                  </a:moveTo>
                  <a:lnTo>
                    <a:pt x="13" y="782"/>
                  </a:lnTo>
                  <a:lnTo>
                    <a:pt x="13" y="784"/>
                  </a:lnTo>
                  <a:lnTo>
                    <a:pt x="11" y="786"/>
                  </a:lnTo>
                  <a:lnTo>
                    <a:pt x="9" y="788"/>
                  </a:lnTo>
                  <a:lnTo>
                    <a:pt x="7" y="788"/>
                  </a:lnTo>
                  <a:lnTo>
                    <a:pt x="5" y="788"/>
                  </a:lnTo>
                  <a:lnTo>
                    <a:pt x="2" y="786"/>
                  </a:lnTo>
                  <a:lnTo>
                    <a:pt x="0" y="784"/>
                  </a:lnTo>
                  <a:lnTo>
                    <a:pt x="0" y="782"/>
                  </a:lnTo>
                  <a:lnTo>
                    <a:pt x="0" y="747"/>
                  </a:lnTo>
                  <a:lnTo>
                    <a:pt x="0" y="745"/>
                  </a:lnTo>
                  <a:lnTo>
                    <a:pt x="2" y="743"/>
                  </a:lnTo>
                  <a:lnTo>
                    <a:pt x="5" y="741"/>
                  </a:lnTo>
                  <a:lnTo>
                    <a:pt x="7" y="741"/>
                  </a:lnTo>
                  <a:lnTo>
                    <a:pt x="9" y="741"/>
                  </a:lnTo>
                  <a:lnTo>
                    <a:pt x="11" y="743"/>
                  </a:lnTo>
                  <a:lnTo>
                    <a:pt x="13" y="745"/>
                  </a:lnTo>
                  <a:lnTo>
                    <a:pt x="13" y="747"/>
                  </a:lnTo>
                  <a:close/>
                </a:path>
              </a:pathLst>
            </a:custGeom>
            <a:solidFill>
              <a:srgbClr val="000000"/>
            </a:solidFill>
            <a:ln w="3175">
              <a:solidFill>
                <a:srgbClr val="000000"/>
              </a:solidFill>
              <a:prstDash val="solid"/>
              <a:round/>
              <a:headEnd/>
              <a:tailEnd/>
            </a:ln>
          </p:spPr>
          <p:txBody>
            <a:bodyPr/>
            <a:lstStyle/>
            <a:p>
              <a:endParaRPr lang="zh-CN" altLang="en-US"/>
            </a:p>
          </p:txBody>
        </p:sp>
        <p:sp>
          <p:nvSpPr>
            <p:cNvPr id="62534" name="Freeform 82">
              <a:extLst>
                <a:ext uri="{FF2B5EF4-FFF2-40B4-BE49-F238E27FC236}">
                  <a16:creationId xmlns:a16="http://schemas.microsoft.com/office/drawing/2014/main" id="{39B4B162-1670-0ACA-A6E0-7B445B877D05}"/>
                </a:ext>
              </a:extLst>
            </p:cNvPr>
            <p:cNvSpPr>
              <a:spLocks noEditPoints="1"/>
            </p:cNvSpPr>
            <p:nvPr/>
          </p:nvSpPr>
          <p:spPr bwMode="auto">
            <a:xfrm>
              <a:off x="4103" y="2086"/>
              <a:ext cx="15" cy="788"/>
            </a:xfrm>
            <a:custGeom>
              <a:avLst/>
              <a:gdLst>
                <a:gd name="T0" fmla="*/ 13 w 15"/>
                <a:gd name="T1" fmla="*/ 45 h 788"/>
                <a:gd name="T2" fmla="*/ 2 w 15"/>
                <a:gd name="T3" fmla="*/ 45 h 788"/>
                <a:gd name="T4" fmla="*/ 2 w 15"/>
                <a:gd name="T5" fmla="*/ 4 h 788"/>
                <a:gd name="T6" fmla="*/ 11 w 15"/>
                <a:gd name="T7" fmla="*/ 2 h 788"/>
                <a:gd name="T8" fmla="*/ 15 w 15"/>
                <a:gd name="T9" fmla="*/ 8 h 788"/>
                <a:gd name="T10" fmla="*/ 13 w 15"/>
                <a:gd name="T11" fmla="*/ 128 h 788"/>
                <a:gd name="T12" fmla="*/ 2 w 15"/>
                <a:gd name="T13" fmla="*/ 128 h 788"/>
                <a:gd name="T14" fmla="*/ 2 w 15"/>
                <a:gd name="T15" fmla="*/ 87 h 788"/>
                <a:gd name="T16" fmla="*/ 11 w 15"/>
                <a:gd name="T17" fmla="*/ 83 h 788"/>
                <a:gd name="T18" fmla="*/ 15 w 15"/>
                <a:gd name="T19" fmla="*/ 89 h 788"/>
                <a:gd name="T20" fmla="*/ 13 w 15"/>
                <a:gd name="T21" fmla="*/ 211 h 788"/>
                <a:gd name="T22" fmla="*/ 2 w 15"/>
                <a:gd name="T23" fmla="*/ 211 h 788"/>
                <a:gd name="T24" fmla="*/ 2 w 15"/>
                <a:gd name="T25" fmla="*/ 170 h 788"/>
                <a:gd name="T26" fmla="*/ 11 w 15"/>
                <a:gd name="T27" fmla="*/ 166 h 788"/>
                <a:gd name="T28" fmla="*/ 15 w 15"/>
                <a:gd name="T29" fmla="*/ 171 h 788"/>
                <a:gd name="T30" fmla="*/ 13 w 15"/>
                <a:gd name="T31" fmla="*/ 294 h 788"/>
                <a:gd name="T32" fmla="*/ 2 w 15"/>
                <a:gd name="T33" fmla="*/ 294 h 788"/>
                <a:gd name="T34" fmla="*/ 2 w 15"/>
                <a:gd name="T35" fmla="*/ 252 h 788"/>
                <a:gd name="T36" fmla="*/ 11 w 15"/>
                <a:gd name="T37" fmla="*/ 248 h 788"/>
                <a:gd name="T38" fmla="*/ 15 w 15"/>
                <a:gd name="T39" fmla="*/ 254 h 788"/>
                <a:gd name="T40" fmla="*/ 13 w 15"/>
                <a:gd name="T41" fmla="*/ 374 h 788"/>
                <a:gd name="T42" fmla="*/ 2 w 15"/>
                <a:gd name="T43" fmla="*/ 374 h 788"/>
                <a:gd name="T44" fmla="*/ 2 w 15"/>
                <a:gd name="T45" fmla="*/ 333 h 788"/>
                <a:gd name="T46" fmla="*/ 11 w 15"/>
                <a:gd name="T47" fmla="*/ 331 h 788"/>
                <a:gd name="T48" fmla="*/ 15 w 15"/>
                <a:gd name="T49" fmla="*/ 337 h 788"/>
                <a:gd name="T50" fmla="*/ 13 w 15"/>
                <a:gd name="T51" fmla="*/ 457 h 788"/>
                <a:gd name="T52" fmla="*/ 2 w 15"/>
                <a:gd name="T53" fmla="*/ 457 h 788"/>
                <a:gd name="T54" fmla="*/ 2 w 15"/>
                <a:gd name="T55" fmla="*/ 416 h 788"/>
                <a:gd name="T56" fmla="*/ 11 w 15"/>
                <a:gd name="T57" fmla="*/ 412 h 788"/>
                <a:gd name="T58" fmla="*/ 15 w 15"/>
                <a:gd name="T59" fmla="*/ 418 h 788"/>
                <a:gd name="T60" fmla="*/ 13 w 15"/>
                <a:gd name="T61" fmla="*/ 540 h 788"/>
                <a:gd name="T62" fmla="*/ 2 w 15"/>
                <a:gd name="T63" fmla="*/ 540 h 788"/>
                <a:gd name="T64" fmla="*/ 2 w 15"/>
                <a:gd name="T65" fmla="*/ 499 h 788"/>
                <a:gd name="T66" fmla="*/ 11 w 15"/>
                <a:gd name="T67" fmla="*/ 495 h 788"/>
                <a:gd name="T68" fmla="*/ 15 w 15"/>
                <a:gd name="T69" fmla="*/ 500 h 788"/>
                <a:gd name="T70" fmla="*/ 13 w 15"/>
                <a:gd name="T71" fmla="*/ 623 h 788"/>
                <a:gd name="T72" fmla="*/ 2 w 15"/>
                <a:gd name="T73" fmla="*/ 623 h 788"/>
                <a:gd name="T74" fmla="*/ 2 w 15"/>
                <a:gd name="T75" fmla="*/ 581 h 788"/>
                <a:gd name="T76" fmla="*/ 11 w 15"/>
                <a:gd name="T77" fmla="*/ 577 h 788"/>
                <a:gd name="T78" fmla="*/ 15 w 15"/>
                <a:gd name="T79" fmla="*/ 583 h 788"/>
                <a:gd name="T80" fmla="*/ 13 w 15"/>
                <a:gd name="T81" fmla="*/ 703 h 788"/>
                <a:gd name="T82" fmla="*/ 2 w 15"/>
                <a:gd name="T83" fmla="*/ 703 h 788"/>
                <a:gd name="T84" fmla="*/ 2 w 15"/>
                <a:gd name="T85" fmla="*/ 662 h 788"/>
                <a:gd name="T86" fmla="*/ 11 w 15"/>
                <a:gd name="T87" fmla="*/ 660 h 788"/>
                <a:gd name="T88" fmla="*/ 15 w 15"/>
                <a:gd name="T89" fmla="*/ 666 h 788"/>
                <a:gd name="T90" fmla="*/ 13 w 15"/>
                <a:gd name="T91" fmla="*/ 786 h 788"/>
                <a:gd name="T92" fmla="*/ 2 w 15"/>
                <a:gd name="T93" fmla="*/ 786 h 788"/>
                <a:gd name="T94" fmla="*/ 2 w 15"/>
                <a:gd name="T95" fmla="*/ 745 h 788"/>
                <a:gd name="T96" fmla="*/ 11 w 15"/>
                <a:gd name="T97" fmla="*/ 741 h 788"/>
                <a:gd name="T98" fmla="*/ 15 w 15"/>
                <a:gd name="T99" fmla="*/ 747 h 78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5" h="788">
                  <a:moveTo>
                    <a:pt x="15" y="8"/>
                  </a:moveTo>
                  <a:lnTo>
                    <a:pt x="15" y="42"/>
                  </a:lnTo>
                  <a:lnTo>
                    <a:pt x="13" y="44"/>
                  </a:lnTo>
                  <a:lnTo>
                    <a:pt x="13" y="45"/>
                  </a:lnTo>
                  <a:lnTo>
                    <a:pt x="11" y="47"/>
                  </a:lnTo>
                  <a:lnTo>
                    <a:pt x="7" y="47"/>
                  </a:lnTo>
                  <a:lnTo>
                    <a:pt x="4" y="47"/>
                  </a:lnTo>
                  <a:lnTo>
                    <a:pt x="2" y="45"/>
                  </a:lnTo>
                  <a:lnTo>
                    <a:pt x="2" y="44"/>
                  </a:lnTo>
                  <a:lnTo>
                    <a:pt x="0" y="42"/>
                  </a:lnTo>
                  <a:lnTo>
                    <a:pt x="0" y="8"/>
                  </a:lnTo>
                  <a:lnTo>
                    <a:pt x="2" y="4"/>
                  </a:lnTo>
                  <a:lnTo>
                    <a:pt x="2" y="2"/>
                  </a:lnTo>
                  <a:lnTo>
                    <a:pt x="4" y="2"/>
                  </a:lnTo>
                  <a:lnTo>
                    <a:pt x="7" y="0"/>
                  </a:lnTo>
                  <a:lnTo>
                    <a:pt x="11" y="2"/>
                  </a:lnTo>
                  <a:lnTo>
                    <a:pt x="13" y="2"/>
                  </a:lnTo>
                  <a:lnTo>
                    <a:pt x="13" y="4"/>
                  </a:lnTo>
                  <a:lnTo>
                    <a:pt x="15" y="8"/>
                  </a:lnTo>
                  <a:close/>
                  <a:moveTo>
                    <a:pt x="15" y="89"/>
                  </a:moveTo>
                  <a:lnTo>
                    <a:pt x="15" y="124"/>
                  </a:lnTo>
                  <a:lnTo>
                    <a:pt x="13" y="126"/>
                  </a:lnTo>
                  <a:lnTo>
                    <a:pt x="13" y="128"/>
                  </a:lnTo>
                  <a:lnTo>
                    <a:pt x="11" y="130"/>
                  </a:lnTo>
                  <a:lnTo>
                    <a:pt x="7" y="130"/>
                  </a:lnTo>
                  <a:lnTo>
                    <a:pt x="4" y="130"/>
                  </a:lnTo>
                  <a:lnTo>
                    <a:pt x="2" y="128"/>
                  </a:lnTo>
                  <a:lnTo>
                    <a:pt x="2" y="126"/>
                  </a:lnTo>
                  <a:lnTo>
                    <a:pt x="0" y="124"/>
                  </a:lnTo>
                  <a:lnTo>
                    <a:pt x="0" y="89"/>
                  </a:lnTo>
                  <a:lnTo>
                    <a:pt x="2" y="87"/>
                  </a:lnTo>
                  <a:lnTo>
                    <a:pt x="2" y="85"/>
                  </a:lnTo>
                  <a:lnTo>
                    <a:pt x="4" y="83"/>
                  </a:lnTo>
                  <a:lnTo>
                    <a:pt x="7" y="83"/>
                  </a:lnTo>
                  <a:lnTo>
                    <a:pt x="11" y="83"/>
                  </a:lnTo>
                  <a:lnTo>
                    <a:pt x="13" y="85"/>
                  </a:lnTo>
                  <a:lnTo>
                    <a:pt x="13" y="87"/>
                  </a:lnTo>
                  <a:lnTo>
                    <a:pt x="15" y="89"/>
                  </a:lnTo>
                  <a:close/>
                  <a:moveTo>
                    <a:pt x="15" y="171"/>
                  </a:moveTo>
                  <a:lnTo>
                    <a:pt x="15" y="207"/>
                  </a:lnTo>
                  <a:lnTo>
                    <a:pt x="13" y="209"/>
                  </a:lnTo>
                  <a:lnTo>
                    <a:pt x="13" y="211"/>
                  </a:lnTo>
                  <a:lnTo>
                    <a:pt x="11" y="213"/>
                  </a:lnTo>
                  <a:lnTo>
                    <a:pt x="7" y="213"/>
                  </a:lnTo>
                  <a:lnTo>
                    <a:pt x="4" y="213"/>
                  </a:lnTo>
                  <a:lnTo>
                    <a:pt x="2" y="211"/>
                  </a:lnTo>
                  <a:lnTo>
                    <a:pt x="2" y="209"/>
                  </a:lnTo>
                  <a:lnTo>
                    <a:pt x="0" y="207"/>
                  </a:lnTo>
                  <a:lnTo>
                    <a:pt x="0" y="171"/>
                  </a:lnTo>
                  <a:lnTo>
                    <a:pt x="2" y="170"/>
                  </a:lnTo>
                  <a:lnTo>
                    <a:pt x="2" y="168"/>
                  </a:lnTo>
                  <a:lnTo>
                    <a:pt x="4" y="166"/>
                  </a:lnTo>
                  <a:lnTo>
                    <a:pt x="7" y="166"/>
                  </a:lnTo>
                  <a:lnTo>
                    <a:pt x="11" y="166"/>
                  </a:lnTo>
                  <a:lnTo>
                    <a:pt x="13" y="168"/>
                  </a:lnTo>
                  <a:lnTo>
                    <a:pt x="13" y="170"/>
                  </a:lnTo>
                  <a:lnTo>
                    <a:pt x="15" y="171"/>
                  </a:lnTo>
                  <a:close/>
                  <a:moveTo>
                    <a:pt x="15" y="254"/>
                  </a:moveTo>
                  <a:lnTo>
                    <a:pt x="15" y="290"/>
                  </a:lnTo>
                  <a:lnTo>
                    <a:pt x="13" y="292"/>
                  </a:lnTo>
                  <a:lnTo>
                    <a:pt x="13" y="294"/>
                  </a:lnTo>
                  <a:lnTo>
                    <a:pt x="11" y="294"/>
                  </a:lnTo>
                  <a:lnTo>
                    <a:pt x="7" y="295"/>
                  </a:lnTo>
                  <a:lnTo>
                    <a:pt x="4" y="294"/>
                  </a:lnTo>
                  <a:lnTo>
                    <a:pt x="2" y="294"/>
                  </a:lnTo>
                  <a:lnTo>
                    <a:pt x="2" y="292"/>
                  </a:lnTo>
                  <a:lnTo>
                    <a:pt x="0" y="290"/>
                  </a:lnTo>
                  <a:lnTo>
                    <a:pt x="0" y="254"/>
                  </a:lnTo>
                  <a:lnTo>
                    <a:pt x="2" y="252"/>
                  </a:lnTo>
                  <a:lnTo>
                    <a:pt x="2" y="250"/>
                  </a:lnTo>
                  <a:lnTo>
                    <a:pt x="4" y="248"/>
                  </a:lnTo>
                  <a:lnTo>
                    <a:pt x="7" y="248"/>
                  </a:lnTo>
                  <a:lnTo>
                    <a:pt x="11" y="248"/>
                  </a:lnTo>
                  <a:lnTo>
                    <a:pt x="13" y="250"/>
                  </a:lnTo>
                  <a:lnTo>
                    <a:pt x="13" y="252"/>
                  </a:lnTo>
                  <a:lnTo>
                    <a:pt x="15" y="254"/>
                  </a:lnTo>
                  <a:close/>
                  <a:moveTo>
                    <a:pt x="15" y="337"/>
                  </a:moveTo>
                  <a:lnTo>
                    <a:pt x="15" y="371"/>
                  </a:lnTo>
                  <a:lnTo>
                    <a:pt x="13" y="373"/>
                  </a:lnTo>
                  <a:lnTo>
                    <a:pt x="13" y="374"/>
                  </a:lnTo>
                  <a:lnTo>
                    <a:pt x="11" y="376"/>
                  </a:lnTo>
                  <a:lnTo>
                    <a:pt x="7" y="376"/>
                  </a:lnTo>
                  <a:lnTo>
                    <a:pt x="4" y="376"/>
                  </a:lnTo>
                  <a:lnTo>
                    <a:pt x="2" y="374"/>
                  </a:lnTo>
                  <a:lnTo>
                    <a:pt x="2" y="373"/>
                  </a:lnTo>
                  <a:lnTo>
                    <a:pt x="0" y="371"/>
                  </a:lnTo>
                  <a:lnTo>
                    <a:pt x="0" y="337"/>
                  </a:lnTo>
                  <a:lnTo>
                    <a:pt x="2" y="333"/>
                  </a:lnTo>
                  <a:lnTo>
                    <a:pt x="2" y="331"/>
                  </a:lnTo>
                  <a:lnTo>
                    <a:pt x="4" y="331"/>
                  </a:lnTo>
                  <a:lnTo>
                    <a:pt x="7" y="329"/>
                  </a:lnTo>
                  <a:lnTo>
                    <a:pt x="11" y="331"/>
                  </a:lnTo>
                  <a:lnTo>
                    <a:pt x="13" y="331"/>
                  </a:lnTo>
                  <a:lnTo>
                    <a:pt x="13" y="333"/>
                  </a:lnTo>
                  <a:lnTo>
                    <a:pt x="15" y="337"/>
                  </a:lnTo>
                  <a:close/>
                  <a:moveTo>
                    <a:pt x="15" y="418"/>
                  </a:moveTo>
                  <a:lnTo>
                    <a:pt x="15" y="453"/>
                  </a:lnTo>
                  <a:lnTo>
                    <a:pt x="13" y="455"/>
                  </a:lnTo>
                  <a:lnTo>
                    <a:pt x="13" y="457"/>
                  </a:lnTo>
                  <a:lnTo>
                    <a:pt x="11" y="459"/>
                  </a:lnTo>
                  <a:lnTo>
                    <a:pt x="7" y="459"/>
                  </a:lnTo>
                  <a:lnTo>
                    <a:pt x="4" y="459"/>
                  </a:lnTo>
                  <a:lnTo>
                    <a:pt x="2" y="457"/>
                  </a:lnTo>
                  <a:lnTo>
                    <a:pt x="2" y="455"/>
                  </a:lnTo>
                  <a:lnTo>
                    <a:pt x="0" y="453"/>
                  </a:lnTo>
                  <a:lnTo>
                    <a:pt x="0" y="418"/>
                  </a:lnTo>
                  <a:lnTo>
                    <a:pt x="2" y="416"/>
                  </a:lnTo>
                  <a:lnTo>
                    <a:pt x="2" y="414"/>
                  </a:lnTo>
                  <a:lnTo>
                    <a:pt x="4" y="412"/>
                  </a:lnTo>
                  <a:lnTo>
                    <a:pt x="7" y="412"/>
                  </a:lnTo>
                  <a:lnTo>
                    <a:pt x="11" y="412"/>
                  </a:lnTo>
                  <a:lnTo>
                    <a:pt x="13" y="414"/>
                  </a:lnTo>
                  <a:lnTo>
                    <a:pt x="13" y="416"/>
                  </a:lnTo>
                  <a:lnTo>
                    <a:pt x="15" y="418"/>
                  </a:lnTo>
                  <a:close/>
                  <a:moveTo>
                    <a:pt x="15" y="500"/>
                  </a:moveTo>
                  <a:lnTo>
                    <a:pt x="15" y="536"/>
                  </a:lnTo>
                  <a:lnTo>
                    <a:pt x="13" y="538"/>
                  </a:lnTo>
                  <a:lnTo>
                    <a:pt x="13" y="540"/>
                  </a:lnTo>
                  <a:lnTo>
                    <a:pt x="11" y="542"/>
                  </a:lnTo>
                  <a:lnTo>
                    <a:pt x="7" y="542"/>
                  </a:lnTo>
                  <a:lnTo>
                    <a:pt x="4" y="542"/>
                  </a:lnTo>
                  <a:lnTo>
                    <a:pt x="2" y="540"/>
                  </a:lnTo>
                  <a:lnTo>
                    <a:pt x="2" y="538"/>
                  </a:lnTo>
                  <a:lnTo>
                    <a:pt x="0" y="536"/>
                  </a:lnTo>
                  <a:lnTo>
                    <a:pt x="0" y="500"/>
                  </a:lnTo>
                  <a:lnTo>
                    <a:pt x="2" y="499"/>
                  </a:lnTo>
                  <a:lnTo>
                    <a:pt x="2" y="497"/>
                  </a:lnTo>
                  <a:lnTo>
                    <a:pt x="4" y="495"/>
                  </a:lnTo>
                  <a:lnTo>
                    <a:pt x="7" y="495"/>
                  </a:lnTo>
                  <a:lnTo>
                    <a:pt x="11" y="495"/>
                  </a:lnTo>
                  <a:lnTo>
                    <a:pt x="13" y="497"/>
                  </a:lnTo>
                  <a:lnTo>
                    <a:pt x="13" y="499"/>
                  </a:lnTo>
                  <a:lnTo>
                    <a:pt x="15" y="500"/>
                  </a:lnTo>
                  <a:close/>
                  <a:moveTo>
                    <a:pt x="15" y="583"/>
                  </a:moveTo>
                  <a:lnTo>
                    <a:pt x="15" y="619"/>
                  </a:lnTo>
                  <a:lnTo>
                    <a:pt x="13" y="621"/>
                  </a:lnTo>
                  <a:lnTo>
                    <a:pt x="13" y="623"/>
                  </a:lnTo>
                  <a:lnTo>
                    <a:pt x="11" y="623"/>
                  </a:lnTo>
                  <a:lnTo>
                    <a:pt x="7" y="624"/>
                  </a:lnTo>
                  <a:lnTo>
                    <a:pt x="4" y="623"/>
                  </a:lnTo>
                  <a:lnTo>
                    <a:pt x="2" y="623"/>
                  </a:lnTo>
                  <a:lnTo>
                    <a:pt x="2" y="621"/>
                  </a:lnTo>
                  <a:lnTo>
                    <a:pt x="0" y="619"/>
                  </a:lnTo>
                  <a:lnTo>
                    <a:pt x="0" y="583"/>
                  </a:lnTo>
                  <a:lnTo>
                    <a:pt x="2" y="581"/>
                  </a:lnTo>
                  <a:lnTo>
                    <a:pt x="2" y="579"/>
                  </a:lnTo>
                  <a:lnTo>
                    <a:pt x="4" y="577"/>
                  </a:lnTo>
                  <a:lnTo>
                    <a:pt x="7" y="577"/>
                  </a:lnTo>
                  <a:lnTo>
                    <a:pt x="11" y="577"/>
                  </a:lnTo>
                  <a:lnTo>
                    <a:pt x="13" y="579"/>
                  </a:lnTo>
                  <a:lnTo>
                    <a:pt x="13" y="581"/>
                  </a:lnTo>
                  <a:lnTo>
                    <a:pt x="15" y="583"/>
                  </a:lnTo>
                  <a:close/>
                  <a:moveTo>
                    <a:pt x="15" y="666"/>
                  </a:moveTo>
                  <a:lnTo>
                    <a:pt x="15" y="700"/>
                  </a:lnTo>
                  <a:lnTo>
                    <a:pt x="13" y="702"/>
                  </a:lnTo>
                  <a:lnTo>
                    <a:pt x="13" y="703"/>
                  </a:lnTo>
                  <a:lnTo>
                    <a:pt x="11" y="705"/>
                  </a:lnTo>
                  <a:lnTo>
                    <a:pt x="7" y="705"/>
                  </a:lnTo>
                  <a:lnTo>
                    <a:pt x="4" y="705"/>
                  </a:lnTo>
                  <a:lnTo>
                    <a:pt x="2" y="703"/>
                  </a:lnTo>
                  <a:lnTo>
                    <a:pt x="2" y="702"/>
                  </a:lnTo>
                  <a:lnTo>
                    <a:pt x="0" y="700"/>
                  </a:lnTo>
                  <a:lnTo>
                    <a:pt x="0" y="666"/>
                  </a:lnTo>
                  <a:lnTo>
                    <a:pt x="2" y="662"/>
                  </a:lnTo>
                  <a:lnTo>
                    <a:pt x="2" y="660"/>
                  </a:lnTo>
                  <a:lnTo>
                    <a:pt x="4" y="660"/>
                  </a:lnTo>
                  <a:lnTo>
                    <a:pt x="7" y="658"/>
                  </a:lnTo>
                  <a:lnTo>
                    <a:pt x="11" y="660"/>
                  </a:lnTo>
                  <a:lnTo>
                    <a:pt x="13" y="660"/>
                  </a:lnTo>
                  <a:lnTo>
                    <a:pt x="13" y="662"/>
                  </a:lnTo>
                  <a:lnTo>
                    <a:pt x="15" y="666"/>
                  </a:lnTo>
                  <a:close/>
                  <a:moveTo>
                    <a:pt x="15" y="747"/>
                  </a:moveTo>
                  <a:lnTo>
                    <a:pt x="15" y="782"/>
                  </a:lnTo>
                  <a:lnTo>
                    <a:pt x="13" y="784"/>
                  </a:lnTo>
                  <a:lnTo>
                    <a:pt x="13" y="786"/>
                  </a:lnTo>
                  <a:lnTo>
                    <a:pt x="11" y="788"/>
                  </a:lnTo>
                  <a:lnTo>
                    <a:pt x="7" y="788"/>
                  </a:lnTo>
                  <a:lnTo>
                    <a:pt x="4" y="788"/>
                  </a:lnTo>
                  <a:lnTo>
                    <a:pt x="2" y="786"/>
                  </a:lnTo>
                  <a:lnTo>
                    <a:pt x="2" y="784"/>
                  </a:lnTo>
                  <a:lnTo>
                    <a:pt x="0" y="782"/>
                  </a:lnTo>
                  <a:lnTo>
                    <a:pt x="0" y="747"/>
                  </a:lnTo>
                  <a:lnTo>
                    <a:pt x="2" y="745"/>
                  </a:lnTo>
                  <a:lnTo>
                    <a:pt x="2" y="743"/>
                  </a:lnTo>
                  <a:lnTo>
                    <a:pt x="4" y="741"/>
                  </a:lnTo>
                  <a:lnTo>
                    <a:pt x="7" y="741"/>
                  </a:lnTo>
                  <a:lnTo>
                    <a:pt x="11" y="741"/>
                  </a:lnTo>
                  <a:lnTo>
                    <a:pt x="13" y="743"/>
                  </a:lnTo>
                  <a:lnTo>
                    <a:pt x="13" y="745"/>
                  </a:lnTo>
                  <a:lnTo>
                    <a:pt x="15" y="747"/>
                  </a:lnTo>
                  <a:close/>
                </a:path>
              </a:pathLst>
            </a:custGeom>
            <a:solidFill>
              <a:srgbClr val="000000"/>
            </a:solidFill>
            <a:ln w="3175">
              <a:solidFill>
                <a:schemeClr val="hlink"/>
              </a:solidFill>
              <a:prstDash val="solid"/>
              <a:round/>
              <a:headEnd/>
              <a:tailEnd/>
            </a:ln>
          </p:spPr>
          <p:txBody>
            <a:bodyPr/>
            <a:lstStyle/>
            <a:p>
              <a:endParaRPr lang="zh-CN" altLang="en-US"/>
            </a:p>
          </p:txBody>
        </p:sp>
        <p:sp>
          <p:nvSpPr>
            <p:cNvPr id="62535" name="Freeform 83">
              <a:extLst>
                <a:ext uri="{FF2B5EF4-FFF2-40B4-BE49-F238E27FC236}">
                  <a16:creationId xmlns:a16="http://schemas.microsoft.com/office/drawing/2014/main" id="{4DE5C4AE-6D08-E289-B94D-BDC602C12A7B}"/>
                </a:ext>
              </a:extLst>
            </p:cNvPr>
            <p:cNvSpPr>
              <a:spLocks noEditPoints="1"/>
            </p:cNvSpPr>
            <p:nvPr/>
          </p:nvSpPr>
          <p:spPr bwMode="auto">
            <a:xfrm>
              <a:off x="4545" y="2086"/>
              <a:ext cx="15" cy="788"/>
            </a:xfrm>
            <a:custGeom>
              <a:avLst/>
              <a:gdLst>
                <a:gd name="T0" fmla="*/ 13 w 15"/>
                <a:gd name="T1" fmla="*/ 45 h 788"/>
                <a:gd name="T2" fmla="*/ 2 w 15"/>
                <a:gd name="T3" fmla="*/ 45 h 788"/>
                <a:gd name="T4" fmla="*/ 2 w 15"/>
                <a:gd name="T5" fmla="*/ 4 h 788"/>
                <a:gd name="T6" fmla="*/ 11 w 15"/>
                <a:gd name="T7" fmla="*/ 2 h 788"/>
                <a:gd name="T8" fmla="*/ 15 w 15"/>
                <a:gd name="T9" fmla="*/ 8 h 788"/>
                <a:gd name="T10" fmla="*/ 13 w 15"/>
                <a:gd name="T11" fmla="*/ 128 h 788"/>
                <a:gd name="T12" fmla="*/ 2 w 15"/>
                <a:gd name="T13" fmla="*/ 128 h 788"/>
                <a:gd name="T14" fmla="*/ 2 w 15"/>
                <a:gd name="T15" fmla="*/ 87 h 788"/>
                <a:gd name="T16" fmla="*/ 11 w 15"/>
                <a:gd name="T17" fmla="*/ 83 h 788"/>
                <a:gd name="T18" fmla="*/ 15 w 15"/>
                <a:gd name="T19" fmla="*/ 89 h 788"/>
                <a:gd name="T20" fmla="*/ 13 w 15"/>
                <a:gd name="T21" fmla="*/ 211 h 788"/>
                <a:gd name="T22" fmla="*/ 2 w 15"/>
                <a:gd name="T23" fmla="*/ 211 h 788"/>
                <a:gd name="T24" fmla="*/ 2 w 15"/>
                <a:gd name="T25" fmla="*/ 170 h 788"/>
                <a:gd name="T26" fmla="*/ 11 w 15"/>
                <a:gd name="T27" fmla="*/ 166 h 788"/>
                <a:gd name="T28" fmla="*/ 15 w 15"/>
                <a:gd name="T29" fmla="*/ 171 h 788"/>
                <a:gd name="T30" fmla="*/ 13 w 15"/>
                <a:gd name="T31" fmla="*/ 294 h 788"/>
                <a:gd name="T32" fmla="*/ 2 w 15"/>
                <a:gd name="T33" fmla="*/ 294 h 788"/>
                <a:gd name="T34" fmla="*/ 2 w 15"/>
                <a:gd name="T35" fmla="*/ 252 h 788"/>
                <a:gd name="T36" fmla="*/ 11 w 15"/>
                <a:gd name="T37" fmla="*/ 248 h 788"/>
                <a:gd name="T38" fmla="*/ 15 w 15"/>
                <a:gd name="T39" fmla="*/ 254 h 788"/>
                <a:gd name="T40" fmla="*/ 13 w 15"/>
                <a:gd name="T41" fmla="*/ 374 h 788"/>
                <a:gd name="T42" fmla="*/ 2 w 15"/>
                <a:gd name="T43" fmla="*/ 374 h 788"/>
                <a:gd name="T44" fmla="*/ 2 w 15"/>
                <a:gd name="T45" fmla="*/ 333 h 788"/>
                <a:gd name="T46" fmla="*/ 11 w 15"/>
                <a:gd name="T47" fmla="*/ 331 h 788"/>
                <a:gd name="T48" fmla="*/ 15 w 15"/>
                <a:gd name="T49" fmla="*/ 337 h 788"/>
                <a:gd name="T50" fmla="*/ 13 w 15"/>
                <a:gd name="T51" fmla="*/ 457 h 788"/>
                <a:gd name="T52" fmla="*/ 2 w 15"/>
                <a:gd name="T53" fmla="*/ 457 h 788"/>
                <a:gd name="T54" fmla="*/ 2 w 15"/>
                <a:gd name="T55" fmla="*/ 416 h 788"/>
                <a:gd name="T56" fmla="*/ 11 w 15"/>
                <a:gd name="T57" fmla="*/ 412 h 788"/>
                <a:gd name="T58" fmla="*/ 15 w 15"/>
                <a:gd name="T59" fmla="*/ 418 h 788"/>
                <a:gd name="T60" fmla="*/ 13 w 15"/>
                <a:gd name="T61" fmla="*/ 540 h 788"/>
                <a:gd name="T62" fmla="*/ 2 w 15"/>
                <a:gd name="T63" fmla="*/ 540 h 788"/>
                <a:gd name="T64" fmla="*/ 2 w 15"/>
                <a:gd name="T65" fmla="*/ 499 h 788"/>
                <a:gd name="T66" fmla="*/ 11 w 15"/>
                <a:gd name="T67" fmla="*/ 495 h 788"/>
                <a:gd name="T68" fmla="*/ 15 w 15"/>
                <a:gd name="T69" fmla="*/ 500 h 788"/>
                <a:gd name="T70" fmla="*/ 13 w 15"/>
                <a:gd name="T71" fmla="*/ 623 h 788"/>
                <a:gd name="T72" fmla="*/ 2 w 15"/>
                <a:gd name="T73" fmla="*/ 623 h 788"/>
                <a:gd name="T74" fmla="*/ 2 w 15"/>
                <a:gd name="T75" fmla="*/ 581 h 788"/>
                <a:gd name="T76" fmla="*/ 11 w 15"/>
                <a:gd name="T77" fmla="*/ 577 h 788"/>
                <a:gd name="T78" fmla="*/ 15 w 15"/>
                <a:gd name="T79" fmla="*/ 583 h 788"/>
                <a:gd name="T80" fmla="*/ 13 w 15"/>
                <a:gd name="T81" fmla="*/ 703 h 788"/>
                <a:gd name="T82" fmla="*/ 2 w 15"/>
                <a:gd name="T83" fmla="*/ 703 h 788"/>
                <a:gd name="T84" fmla="*/ 2 w 15"/>
                <a:gd name="T85" fmla="*/ 662 h 788"/>
                <a:gd name="T86" fmla="*/ 11 w 15"/>
                <a:gd name="T87" fmla="*/ 660 h 788"/>
                <a:gd name="T88" fmla="*/ 15 w 15"/>
                <a:gd name="T89" fmla="*/ 666 h 788"/>
                <a:gd name="T90" fmla="*/ 13 w 15"/>
                <a:gd name="T91" fmla="*/ 786 h 788"/>
                <a:gd name="T92" fmla="*/ 2 w 15"/>
                <a:gd name="T93" fmla="*/ 786 h 788"/>
                <a:gd name="T94" fmla="*/ 2 w 15"/>
                <a:gd name="T95" fmla="*/ 745 h 788"/>
                <a:gd name="T96" fmla="*/ 11 w 15"/>
                <a:gd name="T97" fmla="*/ 741 h 788"/>
                <a:gd name="T98" fmla="*/ 15 w 15"/>
                <a:gd name="T99" fmla="*/ 747 h 78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5" h="788">
                  <a:moveTo>
                    <a:pt x="15" y="8"/>
                  </a:moveTo>
                  <a:lnTo>
                    <a:pt x="15" y="42"/>
                  </a:lnTo>
                  <a:lnTo>
                    <a:pt x="13" y="44"/>
                  </a:lnTo>
                  <a:lnTo>
                    <a:pt x="13" y="45"/>
                  </a:lnTo>
                  <a:lnTo>
                    <a:pt x="11" y="47"/>
                  </a:lnTo>
                  <a:lnTo>
                    <a:pt x="8" y="47"/>
                  </a:lnTo>
                  <a:lnTo>
                    <a:pt x="4" y="47"/>
                  </a:lnTo>
                  <a:lnTo>
                    <a:pt x="2" y="45"/>
                  </a:lnTo>
                  <a:lnTo>
                    <a:pt x="2" y="44"/>
                  </a:lnTo>
                  <a:lnTo>
                    <a:pt x="0" y="42"/>
                  </a:lnTo>
                  <a:lnTo>
                    <a:pt x="0" y="8"/>
                  </a:lnTo>
                  <a:lnTo>
                    <a:pt x="2" y="4"/>
                  </a:lnTo>
                  <a:lnTo>
                    <a:pt x="2" y="2"/>
                  </a:lnTo>
                  <a:lnTo>
                    <a:pt x="4" y="2"/>
                  </a:lnTo>
                  <a:lnTo>
                    <a:pt x="8" y="0"/>
                  </a:lnTo>
                  <a:lnTo>
                    <a:pt x="11" y="2"/>
                  </a:lnTo>
                  <a:lnTo>
                    <a:pt x="13" y="2"/>
                  </a:lnTo>
                  <a:lnTo>
                    <a:pt x="13" y="4"/>
                  </a:lnTo>
                  <a:lnTo>
                    <a:pt x="15" y="8"/>
                  </a:lnTo>
                  <a:close/>
                  <a:moveTo>
                    <a:pt x="15" y="89"/>
                  </a:moveTo>
                  <a:lnTo>
                    <a:pt x="15" y="124"/>
                  </a:lnTo>
                  <a:lnTo>
                    <a:pt x="13" y="126"/>
                  </a:lnTo>
                  <a:lnTo>
                    <a:pt x="13" y="128"/>
                  </a:lnTo>
                  <a:lnTo>
                    <a:pt x="11" y="130"/>
                  </a:lnTo>
                  <a:lnTo>
                    <a:pt x="8" y="130"/>
                  </a:lnTo>
                  <a:lnTo>
                    <a:pt x="4" y="130"/>
                  </a:lnTo>
                  <a:lnTo>
                    <a:pt x="2" y="128"/>
                  </a:lnTo>
                  <a:lnTo>
                    <a:pt x="2" y="126"/>
                  </a:lnTo>
                  <a:lnTo>
                    <a:pt x="0" y="124"/>
                  </a:lnTo>
                  <a:lnTo>
                    <a:pt x="0" y="89"/>
                  </a:lnTo>
                  <a:lnTo>
                    <a:pt x="2" y="87"/>
                  </a:lnTo>
                  <a:lnTo>
                    <a:pt x="2" y="85"/>
                  </a:lnTo>
                  <a:lnTo>
                    <a:pt x="4" y="83"/>
                  </a:lnTo>
                  <a:lnTo>
                    <a:pt x="8" y="83"/>
                  </a:lnTo>
                  <a:lnTo>
                    <a:pt x="11" y="83"/>
                  </a:lnTo>
                  <a:lnTo>
                    <a:pt x="13" y="85"/>
                  </a:lnTo>
                  <a:lnTo>
                    <a:pt x="13" y="87"/>
                  </a:lnTo>
                  <a:lnTo>
                    <a:pt x="15" y="89"/>
                  </a:lnTo>
                  <a:close/>
                  <a:moveTo>
                    <a:pt x="15" y="171"/>
                  </a:moveTo>
                  <a:lnTo>
                    <a:pt x="15" y="207"/>
                  </a:lnTo>
                  <a:lnTo>
                    <a:pt x="13" y="209"/>
                  </a:lnTo>
                  <a:lnTo>
                    <a:pt x="13" y="211"/>
                  </a:lnTo>
                  <a:lnTo>
                    <a:pt x="11" y="213"/>
                  </a:lnTo>
                  <a:lnTo>
                    <a:pt x="8" y="213"/>
                  </a:lnTo>
                  <a:lnTo>
                    <a:pt x="4" y="213"/>
                  </a:lnTo>
                  <a:lnTo>
                    <a:pt x="2" y="211"/>
                  </a:lnTo>
                  <a:lnTo>
                    <a:pt x="2" y="209"/>
                  </a:lnTo>
                  <a:lnTo>
                    <a:pt x="0" y="207"/>
                  </a:lnTo>
                  <a:lnTo>
                    <a:pt x="0" y="171"/>
                  </a:lnTo>
                  <a:lnTo>
                    <a:pt x="2" y="170"/>
                  </a:lnTo>
                  <a:lnTo>
                    <a:pt x="2" y="168"/>
                  </a:lnTo>
                  <a:lnTo>
                    <a:pt x="4" y="166"/>
                  </a:lnTo>
                  <a:lnTo>
                    <a:pt x="8" y="166"/>
                  </a:lnTo>
                  <a:lnTo>
                    <a:pt x="11" y="166"/>
                  </a:lnTo>
                  <a:lnTo>
                    <a:pt x="13" y="168"/>
                  </a:lnTo>
                  <a:lnTo>
                    <a:pt x="13" y="170"/>
                  </a:lnTo>
                  <a:lnTo>
                    <a:pt x="15" y="171"/>
                  </a:lnTo>
                  <a:close/>
                  <a:moveTo>
                    <a:pt x="15" y="254"/>
                  </a:moveTo>
                  <a:lnTo>
                    <a:pt x="15" y="290"/>
                  </a:lnTo>
                  <a:lnTo>
                    <a:pt x="13" y="292"/>
                  </a:lnTo>
                  <a:lnTo>
                    <a:pt x="13" y="294"/>
                  </a:lnTo>
                  <a:lnTo>
                    <a:pt x="11" y="294"/>
                  </a:lnTo>
                  <a:lnTo>
                    <a:pt x="8" y="295"/>
                  </a:lnTo>
                  <a:lnTo>
                    <a:pt x="4" y="294"/>
                  </a:lnTo>
                  <a:lnTo>
                    <a:pt x="2" y="294"/>
                  </a:lnTo>
                  <a:lnTo>
                    <a:pt x="2" y="292"/>
                  </a:lnTo>
                  <a:lnTo>
                    <a:pt x="0" y="290"/>
                  </a:lnTo>
                  <a:lnTo>
                    <a:pt x="0" y="254"/>
                  </a:lnTo>
                  <a:lnTo>
                    <a:pt x="2" y="252"/>
                  </a:lnTo>
                  <a:lnTo>
                    <a:pt x="2" y="250"/>
                  </a:lnTo>
                  <a:lnTo>
                    <a:pt x="4" y="248"/>
                  </a:lnTo>
                  <a:lnTo>
                    <a:pt x="8" y="248"/>
                  </a:lnTo>
                  <a:lnTo>
                    <a:pt x="11" y="248"/>
                  </a:lnTo>
                  <a:lnTo>
                    <a:pt x="13" y="250"/>
                  </a:lnTo>
                  <a:lnTo>
                    <a:pt x="13" y="252"/>
                  </a:lnTo>
                  <a:lnTo>
                    <a:pt x="15" y="254"/>
                  </a:lnTo>
                  <a:close/>
                  <a:moveTo>
                    <a:pt x="15" y="337"/>
                  </a:moveTo>
                  <a:lnTo>
                    <a:pt x="15" y="371"/>
                  </a:lnTo>
                  <a:lnTo>
                    <a:pt x="13" y="373"/>
                  </a:lnTo>
                  <a:lnTo>
                    <a:pt x="13" y="374"/>
                  </a:lnTo>
                  <a:lnTo>
                    <a:pt x="11" y="376"/>
                  </a:lnTo>
                  <a:lnTo>
                    <a:pt x="8" y="376"/>
                  </a:lnTo>
                  <a:lnTo>
                    <a:pt x="4" y="376"/>
                  </a:lnTo>
                  <a:lnTo>
                    <a:pt x="2" y="374"/>
                  </a:lnTo>
                  <a:lnTo>
                    <a:pt x="2" y="373"/>
                  </a:lnTo>
                  <a:lnTo>
                    <a:pt x="0" y="371"/>
                  </a:lnTo>
                  <a:lnTo>
                    <a:pt x="0" y="337"/>
                  </a:lnTo>
                  <a:lnTo>
                    <a:pt x="2" y="333"/>
                  </a:lnTo>
                  <a:lnTo>
                    <a:pt x="2" y="331"/>
                  </a:lnTo>
                  <a:lnTo>
                    <a:pt x="4" y="331"/>
                  </a:lnTo>
                  <a:lnTo>
                    <a:pt x="8" y="329"/>
                  </a:lnTo>
                  <a:lnTo>
                    <a:pt x="11" y="331"/>
                  </a:lnTo>
                  <a:lnTo>
                    <a:pt x="13" y="331"/>
                  </a:lnTo>
                  <a:lnTo>
                    <a:pt x="13" y="333"/>
                  </a:lnTo>
                  <a:lnTo>
                    <a:pt x="15" y="337"/>
                  </a:lnTo>
                  <a:close/>
                  <a:moveTo>
                    <a:pt x="15" y="418"/>
                  </a:moveTo>
                  <a:lnTo>
                    <a:pt x="15" y="453"/>
                  </a:lnTo>
                  <a:lnTo>
                    <a:pt x="13" y="455"/>
                  </a:lnTo>
                  <a:lnTo>
                    <a:pt x="13" y="457"/>
                  </a:lnTo>
                  <a:lnTo>
                    <a:pt x="11" y="459"/>
                  </a:lnTo>
                  <a:lnTo>
                    <a:pt x="8" y="459"/>
                  </a:lnTo>
                  <a:lnTo>
                    <a:pt x="4" y="459"/>
                  </a:lnTo>
                  <a:lnTo>
                    <a:pt x="2" y="457"/>
                  </a:lnTo>
                  <a:lnTo>
                    <a:pt x="2" y="455"/>
                  </a:lnTo>
                  <a:lnTo>
                    <a:pt x="0" y="453"/>
                  </a:lnTo>
                  <a:lnTo>
                    <a:pt x="0" y="418"/>
                  </a:lnTo>
                  <a:lnTo>
                    <a:pt x="2" y="416"/>
                  </a:lnTo>
                  <a:lnTo>
                    <a:pt x="2" y="414"/>
                  </a:lnTo>
                  <a:lnTo>
                    <a:pt x="4" y="412"/>
                  </a:lnTo>
                  <a:lnTo>
                    <a:pt x="8" y="412"/>
                  </a:lnTo>
                  <a:lnTo>
                    <a:pt x="11" y="412"/>
                  </a:lnTo>
                  <a:lnTo>
                    <a:pt x="13" y="414"/>
                  </a:lnTo>
                  <a:lnTo>
                    <a:pt x="13" y="416"/>
                  </a:lnTo>
                  <a:lnTo>
                    <a:pt x="15" y="418"/>
                  </a:lnTo>
                  <a:close/>
                  <a:moveTo>
                    <a:pt x="15" y="500"/>
                  </a:moveTo>
                  <a:lnTo>
                    <a:pt x="15" y="536"/>
                  </a:lnTo>
                  <a:lnTo>
                    <a:pt x="13" y="538"/>
                  </a:lnTo>
                  <a:lnTo>
                    <a:pt x="13" y="540"/>
                  </a:lnTo>
                  <a:lnTo>
                    <a:pt x="11" y="542"/>
                  </a:lnTo>
                  <a:lnTo>
                    <a:pt x="8" y="542"/>
                  </a:lnTo>
                  <a:lnTo>
                    <a:pt x="4" y="542"/>
                  </a:lnTo>
                  <a:lnTo>
                    <a:pt x="2" y="540"/>
                  </a:lnTo>
                  <a:lnTo>
                    <a:pt x="2" y="538"/>
                  </a:lnTo>
                  <a:lnTo>
                    <a:pt x="0" y="536"/>
                  </a:lnTo>
                  <a:lnTo>
                    <a:pt x="0" y="500"/>
                  </a:lnTo>
                  <a:lnTo>
                    <a:pt x="2" y="499"/>
                  </a:lnTo>
                  <a:lnTo>
                    <a:pt x="2" y="497"/>
                  </a:lnTo>
                  <a:lnTo>
                    <a:pt x="4" y="495"/>
                  </a:lnTo>
                  <a:lnTo>
                    <a:pt x="8" y="495"/>
                  </a:lnTo>
                  <a:lnTo>
                    <a:pt x="11" y="495"/>
                  </a:lnTo>
                  <a:lnTo>
                    <a:pt x="13" y="497"/>
                  </a:lnTo>
                  <a:lnTo>
                    <a:pt x="13" y="499"/>
                  </a:lnTo>
                  <a:lnTo>
                    <a:pt x="15" y="500"/>
                  </a:lnTo>
                  <a:close/>
                  <a:moveTo>
                    <a:pt x="15" y="583"/>
                  </a:moveTo>
                  <a:lnTo>
                    <a:pt x="15" y="619"/>
                  </a:lnTo>
                  <a:lnTo>
                    <a:pt x="13" y="621"/>
                  </a:lnTo>
                  <a:lnTo>
                    <a:pt x="13" y="623"/>
                  </a:lnTo>
                  <a:lnTo>
                    <a:pt x="11" y="623"/>
                  </a:lnTo>
                  <a:lnTo>
                    <a:pt x="8" y="624"/>
                  </a:lnTo>
                  <a:lnTo>
                    <a:pt x="4" y="623"/>
                  </a:lnTo>
                  <a:lnTo>
                    <a:pt x="2" y="623"/>
                  </a:lnTo>
                  <a:lnTo>
                    <a:pt x="2" y="621"/>
                  </a:lnTo>
                  <a:lnTo>
                    <a:pt x="0" y="619"/>
                  </a:lnTo>
                  <a:lnTo>
                    <a:pt x="0" y="583"/>
                  </a:lnTo>
                  <a:lnTo>
                    <a:pt x="2" y="581"/>
                  </a:lnTo>
                  <a:lnTo>
                    <a:pt x="2" y="579"/>
                  </a:lnTo>
                  <a:lnTo>
                    <a:pt x="4" y="577"/>
                  </a:lnTo>
                  <a:lnTo>
                    <a:pt x="8" y="577"/>
                  </a:lnTo>
                  <a:lnTo>
                    <a:pt x="11" y="577"/>
                  </a:lnTo>
                  <a:lnTo>
                    <a:pt x="13" y="579"/>
                  </a:lnTo>
                  <a:lnTo>
                    <a:pt x="13" y="581"/>
                  </a:lnTo>
                  <a:lnTo>
                    <a:pt x="15" y="583"/>
                  </a:lnTo>
                  <a:close/>
                  <a:moveTo>
                    <a:pt x="15" y="666"/>
                  </a:moveTo>
                  <a:lnTo>
                    <a:pt x="15" y="700"/>
                  </a:lnTo>
                  <a:lnTo>
                    <a:pt x="13" y="702"/>
                  </a:lnTo>
                  <a:lnTo>
                    <a:pt x="13" y="703"/>
                  </a:lnTo>
                  <a:lnTo>
                    <a:pt x="11" y="705"/>
                  </a:lnTo>
                  <a:lnTo>
                    <a:pt x="8" y="705"/>
                  </a:lnTo>
                  <a:lnTo>
                    <a:pt x="4" y="705"/>
                  </a:lnTo>
                  <a:lnTo>
                    <a:pt x="2" y="703"/>
                  </a:lnTo>
                  <a:lnTo>
                    <a:pt x="2" y="702"/>
                  </a:lnTo>
                  <a:lnTo>
                    <a:pt x="0" y="700"/>
                  </a:lnTo>
                  <a:lnTo>
                    <a:pt x="0" y="666"/>
                  </a:lnTo>
                  <a:lnTo>
                    <a:pt x="2" y="662"/>
                  </a:lnTo>
                  <a:lnTo>
                    <a:pt x="2" y="660"/>
                  </a:lnTo>
                  <a:lnTo>
                    <a:pt x="4" y="660"/>
                  </a:lnTo>
                  <a:lnTo>
                    <a:pt x="8" y="658"/>
                  </a:lnTo>
                  <a:lnTo>
                    <a:pt x="11" y="660"/>
                  </a:lnTo>
                  <a:lnTo>
                    <a:pt x="13" y="660"/>
                  </a:lnTo>
                  <a:lnTo>
                    <a:pt x="13" y="662"/>
                  </a:lnTo>
                  <a:lnTo>
                    <a:pt x="15" y="666"/>
                  </a:lnTo>
                  <a:close/>
                  <a:moveTo>
                    <a:pt x="15" y="747"/>
                  </a:moveTo>
                  <a:lnTo>
                    <a:pt x="15" y="782"/>
                  </a:lnTo>
                  <a:lnTo>
                    <a:pt x="13" y="784"/>
                  </a:lnTo>
                  <a:lnTo>
                    <a:pt x="13" y="786"/>
                  </a:lnTo>
                  <a:lnTo>
                    <a:pt x="11" y="788"/>
                  </a:lnTo>
                  <a:lnTo>
                    <a:pt x="8" y="788"/>
                  </a:lnTo>
                  <a:lnTo>
                    <a:pt x="4" y="788"/>
                  </a:lnTo>
                  <a:lnTo>
                    <a:pt x="2" y="786"/>
                  </a:lnTo>
                  <a:lnTo>
                    <a:pt x="2" y="784"/>
                  </a:lnTo>
                  <a:lnTo>
                    <a:pt x="0" y="782"/>
                  </a:lnTo>
                  <a:lnTo>
                    <a:pt x="0" y="747"/>
                  </a:lnTo>
                  <a:lnTo>
                    <a:pt x="2" y="745"/>
                  </a:lnTo>
                  <a:lnTo>
                    <a:pt x="2" y="743"/>
                  </a:lnTo>
                  <a:lnTo>
                    <a:pt x="4" y="741"/>
                  </a:lnTo>
                  <a:lnTo>
                    <a:pt x="8" y="741"/>
                  </a:lnTo>
                  <a:lnTo>
                    <a:pt x="11" y="741"/>
                  </a:lnTo>
                  <a:lnTo>
                    <a:pt x="13" y="743"/>
                  </a:lnTo>
                  <a:lnTo>
                    <a:pt x="13" y="745"/>
                  </a:lnTo>
                  <a:lnTo>
                    <a:pt x="15" y="747"/>
                  </a:lnTo>
                  <a:close/>
                </a:path>
              </a:pathLst>
            </a:custGeom>
            <a:solidFill>
              <a:srgbClr val="000000"/>
            </a:solidFill>
            <a:ln w="3175">
              <a:solidFill>
                <a:schemeClr val="hlink"/>
              </a:solidFill>
              <a:prstDash val="solid"/>
              <a:round/>
              <a:headEnd/>
              <a:tailEnd/>
            </a:ln>
          </p:spPr>
          <p:txBody>
            <a:bodyPr/>
            <a:lstStyle/>
            <a:p>
              <a:endParaRPr lang="zh-CN" altLang="en-US"/>
            </a:p>
          </p:txBody>
        </p:sp>
        <p:sp>
          <p:nvSpPr>
            <p:cNvPr id="62536" name="Freeform 84">
              <a:extLst>
                <a:ext uri="{FF2B5EF4-FFF2-40B4-BE49-F238E27FC236}">
                  <a16:creationId xmlns:a16="http://schemas.microsoft.com/office/drawing/2014/main" id="{3BC63C4B-F028-0B3F-C954-85AB29F8D597}"/>
                </a:ext>
              </a:extLst>
            </p:cNvPr>
            <p:cNvSpPr>
              <a:spLocks noEditPoints="1"/>
            </p:cNvSpPr>
            <p:nvPr/>
          </p:nvSpPr>
          <p:spPr bwMode="auto">
            <a:xfrm>
              <a:off x="4982" y="2086"/>
              <a:ext cx="13" cy="788"/>
            </a:xfrm>
            <a:custGeom>
              <a:avLst/>
              <a:gdLst>
                <a:gd name="T0" fmla="*/ 11 w 13"/>
                <a:gd name="T1" fmla="*/ 45 h 788"/>
                <a:gd name="T2" fmla="*/ 2 w 13"/>
                <a:gd name="T3" fmla="*/ 45 h 788"/>
                <a:gd name="T4" fmla="*/ 0 w 13"/>
                <a:gd name="T5" fmla="*/ 4 h 788"/>
                <a:gd name="T6" fmla="*/ 9 w 13"/>
                <a:gd name="T7" fmla="*/ 2 h 788"/>
                <a:gd name="T8" fmla="*/ 13 w 13"/>
                <a:gd name="T9" fmla="*/ 8 h 788"/>
                <a:gd name="T10" fmla="*/ 11 w 13"/>
                <a:gd name="T11" fmla="*/ 128 h 788"/>
                <a:gd name="T12" fmla="*/ 2 w 13"/>
                <a:gd name="T13" fmla="*/ 128 h 788"/>
                <a:gd name="T14" fmla="*/ 0 w 13"/>
                <a:gd name="T15" fmla="*/ 87 h 788"/>
                <a:gd name="T16" fmla="*/ 9 w 13"/>
                <a:gd name="T17" fmla="*/ 83 h 788"/>
                <a:gd name="T18" fmla="*/ 13 w 13"/>
                <a:gd name="T19" fmla="*/ 89 h 788"/>
                <a:gd name="T20" fmla="*/ 11 w 13"/>
                <a:gd name="T21" fmla="*/ 211 h 788"/>
                <a:gd name="T22" fmla="*/ 2 w 13"/>
                <a:gd name="T23" fmla="*/ 211 h 788"/>
                <a:gd name="T24" fmla="*/ 0 w 13"/>
                <a:gd name="T25" fmla="*/ 170 h 788"/>
                <a:gd name="T26" fmla="*/ 9 w 13"/>
                <a:gd name="T27" fmla="*/ 166 h 788"/>
                <a:gd name="T28" fmla="*/ 13 w 13"/>
                <a:gd name="T29" fmla="*/ 171 h 788"/>
                <a:gd name="T30" fmla="*/ 11 w 13"/>
                <a:gd name="T31" fmla="*/ 294 h 788"/>
                <a:gd name="T32" fmla="*/ 2 w 13"/>
                <a:gd name="T33" fmla="*/ 294 h 788"/>
                <a:gd name="T34" fmla="*/ 0 w 13"/>
                <a:gd name="T35" fmla="*/ 252 h 788"/>
                <a:gd name="T36" fmla="*/ 9 w 13"/>
                <a:gd name="T37" fmla="*/ 248 h 788"/>
                <a:gd name="T38" fmla="*/ 13 w 13"/>
                <a:gd name="T39" fmla="*/ 254 h 788"/>
                <a:gd name="T40" fmla="*/ 11 w 13"/>
                <a:gd name="T41" fmla="*/ 374 h 788"/>
                <a:gd name="T42" fmla="*/ 2 w 13"/>
                <a:gd name="T43" fmla="*/ 374 h 788"/>
                <a:gd name="T44" fmla="*/ 0 w 13"/>
                <a:gd name="T45" fmla="*/ 333 h 788"/>
                <a:gd name="T46" fmla="*/ 9 w 13"/>
                <a:gd name="T47" fmla="*/ 331 h 788"/>
                <a:gd name="T48" fmla="*/ 13 w 13"/>
                <a:gd name="T49" fmla="*/ 337 h 788"/>
                <a:gd name="T50" fmla="*/ 11 w 13"/>
                <a:gd name="T51" fmla="*/ 457 h 788"/>
                <a:gd name="T52" fmla="*/ 2 w 13"/>
                <a:gd name="T53" fmla="*/ 457 h 788"/>
                <a:gd name="T54" fmla="*/ 0 w 13"/>
                <a:gd name="T55" fmla="*/ 416 h 788"/>
                <a:gd name="T56" fmla="*/ 9 w 13"/>
                <a:gd name="T57" fmla="*/ 412 h 788"/>
                <a:gd name="T58" fmla="*/ 13 w 13"/>
                <a:gd name="T59" fmla="*/ 418 h 788"/>
                <a:gd name="T60" fmla="*/ 11 w 13"/>
                <a:gd name="T61" fmla="*/ 540 h 788"/>
                <a:gd name="T62" fmla="*/ 2 w 13"/>
                <a:gd name="T63" fmla="*/ 540 h 788"/>
                <a:gd name="T64" fmla="*/ 0 w 13"/>
                <a:gd name="T65" fmla="*/ 499 h 788"/>
                <a:gd name="T66" fmla="*/ 9 w 13"/>
                <a:gd name="T67" fmla="*/ 495 h 788"/>
                <a:gd name="T68" fmla="*/ 13 w 13"/>
                <a:gd name="T69" fmla="*/ 500 h 788"/>
                <a:gd name="T70" fmla="*/ 11 w 13"/>
                <a:gd name="T71" fmla="*/ 623 h 788"/>
                <a:gd name="T72" fmla="*/ 2 w 13"/>
                <a:gd name="T73" fmla="*/ 623 h 788"/>
                <a:gd name="T74" fmla="*/ 0 w 13"/>
                <a:gd name="T75" fmla="*/ 581 h 788"/>
                <a:gd name="T76" fmla="*/ 9 w 13"/>
                <a:gd name="T77" fmla="*/ 577 h 788"/>
                <a:gd name="T78" fmla="*/ 13 w 13"/>
                <a:gd name="T79" fmla="*/ 583 h 788"/>
                <a:gd name="T80" fmla="*/ 11 w 13"/>
                <a:gd name="T81" fmla="*/ 703 h 788"/>
                <a:gd name="T82" fmla="*/ 2 w 13"/>
                <a:gd name="T83" fmla="*/ 703 h 788"/>
                <a:gd name="T84" fmla="*/ 0 w 13"/>
                <a:gd name="T85" fmla="*/ 662 h 788"/>
                <a:gd name="T86" fmla="*/ 9 w 13"/>
                <a:gd name="T87" fmla="*/ 660 h 788"/>
                <a:gd name="T88" fmla="*/ 13 w 13"/>
                <a:gd name="T89" fmla="*/ 666 h 788"/>
                <a:gd name="T90" fmla="*/ 11 w 13"/>
                <a:gd name="T91" fmla="*/ 786 h 788"/>
                <a:gd name="T92" fmla="*/ 2 w 13"/>
                <a:gd name="T93" fmla="*/ 786 h 788"/>
                <a:gd name="T94" fmla="*/ 0 w 13"/>
                <a:gd name="T95" fmla="*/ 745 h 788"/>
                <a:gd name="T96" fmla="*/ 9 w 13"/>
                <a:gd name="T97" fmla="*/ 741 h 788"/>
                <a:gd name="T98" fmla="*/ 13 w 13"/>
                <a:gd name="T99" fmla="*/ 747 h 78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3" h="788">
                  <a:moveTo>
                    <a:pt x="13" y="8"/>
                  </a:moveTo>
                  <a:lnTo>
                    <a:pt x="13" y="42"/>
                  </a:lnTo>
                  <a:lnTo>
                    <a:pt x="13" y="44"/>
                  </a:lnTo>
                  <a:lnTo>
                    <a:pt x="11" y="45"/>
                  </a:lnTo>
                  <a:lnTo>
                    <a:pt x="9" y="47"/>
                  </a:lnTo>
                  <a:lnTo>
                    <a:pt x="7" y="47"/>
                  </a:lnTo>
                  <a:lnTo>
                    <a:pt x="4" y="47"/>
                  </a:lnTo>
                  <a:lnTo>
                    <a:pt x="2" y="45"/>
                  </a:lnTo>
                  <a:lnTo>
                    <a:pt x="0" y="44"/>
                  </a:lnTo>
                  <a:lnTo>
                    <a:pt x="0" y="42"/>
                  </a:lnTo>
                  <a:lnTo>
                    <a:pt x="0" y="8"/>
                  </a:lnTo>
                  <a:lnTo>
                    <a:pt x="0" y="4"/>
                  </a:lnTo>
                  <a:lnTo>
                    <a:pt x="2" y="2"/>
                  </a:lnTo>
                  <a:lnTo>
                    <a:pt x="4" y="2"/>
                  </a:lnTo>
                  <a:lnTo>
                    <a:pt x="7" y="0"/>
                  </a:lnTo>
                  <a:lnTo>
                    <a:pt x="9" y="2"/>
                  </a:lnTo>
                  <a:lnTo>
                    <a:pt x="11" y="2"/>
                  </a:lnTo>
                  <a:lnTo>
                    <a:pt x="13" y="4"/>
                  </a:lnTo>
                  <a:lnTo>
                    <a:pt x="13" y="8"/>
                  </a:lnTo>
                  <a:close/>
                  <a:moveTo>
                    <a:pt x="13" y="89"/>
                  </a:moveTo>
                  <a:lnTo>
                    <a:pt x="13" y="124"/>
                  </a:lnTo>
                  <a:lnTo>
                    <a:pt x="13" y="126"/>
                  </a:lnTo>
                  <a:lnTo>
                    <a:pt x="11" y="128"/>
                  </a:lnTo>
                  <a:lnTo>
                    <a:pt x="9" y="130"/>
                  </a:lnTo>
                  <a:lnTo>
                    <a:pt x="7" y="130"/>
                  </a:lnTo>
                  <a:lnTo>
                    <a:pt x="4" y="130"/>
                  </a:lnTo>
                  <a:lnTo>
                    <a:pt x="2" y="128"/>
                  </a:lnTo>
                  <a:lnTo>
                    <a:pt x="0" y="126"/>
                  </a:lnTo>
                  <a:lnTo>
                    <a:pt x="0" y="124"/>
                  </a:lnTo>
                  <a:lnTo>
                    <a:pt x="0" y="89"/>
                  </a:lnTo>
                  <a:lnTo>
                    <a:pt x="0" y="87"/>
                  </a:lnTo>
                  <a:lnTo>
                    <a:pt x="2" y="85"/>
                  </a:lnTo>
                  <a:lnTo>
                    <a:pt x="4" y="83"/>
                  </a:lnTo>
                  <a:lnTo>
                    <a:pt x="7" y="83"/>
                  </a:lnTo>
                  <a:lnTo>
                    <a:pt x="9" y="83"/>
                  </a:lnTo>
                  <a:lnTo>
                    <a:pt x="11" y="85"/>
                  </a:lnTo>
                  <a:lnTo>
                    <a:pt x="13" y="87"/>
                  </a:lnTo>
                  <a:lnTo>
                    <a:pt x="13" y="89"/>
                  </a:lnTo>
                  <a:close/>
                  <a:moveTo>
                    <a:pt x="13" y="171"/>
                  </a:moveTo>
                  <a:lnTo>
                    <a:pt x="13" y="207"/>
                  </a:lnTo>
                  <a:lnTo>
                    <a:pt x="13" y="209"/>
                  </a:lnTo>
                  <a:lnTo>
                    <a:pt x="11" y="211"/>
                  </a:lnTo>
                  <a:lnTo>
                    <a:pt x="9" y="213"/>
                  </a:lnTo>
                  <a:lnTo>
                    <a:pt x="7" y="213"/>
                  </a:lnTo>
                  <a:lnTo>
                    <a:pt x="4" y="213"/>
                  </a:lnTo>
                  <a:lnTo>
                    <a:pt x="2" y="211"/>
                  </a:lnTo>
                  <a:lnTo>
                    <a:pt x="0" y="209"/>
                  </a:lnTo>
                  <a:lnTo>
                    <a:pt x="0" y="207"/>
                  </a:lnTo>
                  <a:lnTo>
                    <a:pt x="0" y="171"/>
                  </a:lnTo>
                  <a:lnTo>
                    <a:pt x="0" y="170"/>
                  </a:lnTo>
                  <a:lnTo>
                    <a:pt x="2" y="168"/>
                  </a:lnTo>
                  <a:lnTo>
                    <a:pt x="4" y="166"/>
                  </a:lnTo>
                  <a:lnTo>
                    <a:pt x="7" y="166"/>
                  </a:lnTo>
                  <a:lnTo>
                    <a:pt x="9" y="166"/>
                  </a:lnTo>
                  <a:lnTo>
                    <a:pt x="11" y="168"/>
                  </a:lnTo>
                  <a:lnTo>
                    <a:pt x="13" y="170"/>
                  </a:lnTo>
                  <a:lnTo>
                    <a:pt x="13" y="171"/>
                  </a:lnTo>
                  <a:close/>
                  <a:moveTo>
                    <a:pt x="13" y="254"/>
                  </a:moveTo>
                  <a:lnTo>
                    <a:pt x="13" y="290"/>
                  </a:lnTo>
                  <a:lnTo>
                    <a:pt x="13" y="292"/>
                  </a:lnTo>
                  <a:lnTo>
                    <a:pt x="11" y="294"/>
                  </a:lnTo>
                  <a:lnTo>
                    <a:pt x="9" y="294"/>
                  </a:lnTo>
                  <a:lnTo>
                    <a:pt x="7" y="295"/>
                  </a:lnTo>
                  <a:lnTo>
                    <a:pt x="4" y="294"/>
                  </a:lnTo>
                  <a:lnTo>
                    <a:pt x="2" y="294"/>
                  </a:lnTo>
                  <a:lnTo>
                    <a:pt x="0" y="292"/>
                  </a:lnTo>
                  <a:lnTo>
                    <a:pt x="0" y="290"/>
                  </a:lnTo>
                  <a:lnTo>
                    <a:pt x="0" y="254"/>
                  </a:lnTo>
                  <a:lnTo>
                    <a:pt x="0" y="252"/>
                  </a:lnTo>
                  <a:lnTo>
                    <a:pt x="2" y="250"/>
                  </a:lnTo>
                  <a:lnTo>
                    <a:pt x="4" y="248"/>
                  </a:lnTo>
                  <a:lnTo>
                    <a:pt x="7" y="248"/>
                  </a:lnTo>
                  <a:lnTo>
                    <a:pt x="9" y="248"/>
                  </a:lnTo>
                  <a:lnTo>
                    <a:pt x="11" y="250"/>
                  </a:lnTo>
                  <a:lnTo>
                    <a:pt x="13" y="252"/>
                  </a:lnTo>
                  <a:lnTo>
                    <a:pt x="13" y="254"/>
                  </a:lnTo>
                  <a:close/>
                  <a:moveTo>
                    <a:pt x="13" y="337"/>
                  </a:moveTo>
                  <a:lnTo>
                    <a:pt x="13" y="371"/>
                  </a:lnTo>
                  <a:lnTo>
                    <a:pt x="13" y="373"/>
                  </a:lnTo>
                  <a:lnTo>
                    <a:pt x="11" y="374"/>
                  </a:lnTo>
                  <a:lnTo>
                    <a:pt x="9" y="376"/>
                  </a:lnTo>
                  <a:lnTo>
                    <a:pt x="7" y="376"/>
                  </a:lnTo>
                  <a:lnTo>
                    <a:pt x="4" y="376"/>
                  </a:lnTo>
                  <a:lnTo>
                    <a:pt x="2" y="374"/>
                  </a:lnTo>
                  <a:lnTo>
                    <a:pt x="0" y="373"/>
                  </a:lnTo>
                  <a:lnTo>
                    <a:pt x="0" y="371"/>
                  </a:lnTo>
                  <a:lnTo>
                    <a:pt x="0" y="337"/>
                  </a:lnTo>
                  <a:lnTo>
                    <a:pt x="0" y="333"/>
                  </a:lnTo>
                  <a:lnTo>
                    <a:pt x="2" y="331"/>
                  </a:lnTo>
                  <a:lnTo>
                    <a:pt x="4" y="331"/>
                  </a:lnTo>
                  <a:lnTo>
                    <a:pt x="7" y="329"/>
                  </a:lnTo>
                  <a:lnTo>
                    <a:pt x="9" y="331"/>
                  </a:lnTo>
                  <a:lnTo>
                    <a:pt x="11" y="331"/>
                  </a:lnTo>
                  <a:lnTo>
                    <a:pt x="13" y="333"/>
                  </a:lnTo>
                  <a:lnTo>
                    <a:pt x="13" y="337"/>
                  </a:lnTo>
                  <a:close/>
                  <a:moveTo>
                    <a:pt x="13" y="418"/>
                  </a:moveTo>
                  <a:lnTo>
                    <a:pt x="13" y="453"/>
                  </a:lnTo>
                  <a:lnTo>
                    <a:pt x="13" y="455"/>
                  </a:lnTo>
                  <a:lnTo>
                    <a:pt x="11" y="457"/>
                  </a:lnTo>
                  <a:lnTo>
                    <a:pt x="9" y="459"/>
                  </a:lnTo>
                  <a:lnTo>
                    <a:pt x="7" y="459"/>
                  </a:lnTo>
                  <a:lnTo>
                    <a:pt x="4" y="459"/>
                  </a:lnTo>
                  <a:lnTo>
                    <a:pt x="2" y="457"/>
                  </a:lnTo>
                  <a:lnTo>
                    <a:pt x="0" y="455"/>
                  </a:lnTo>
                  <a:lnTo>
                    <a:pt x="0" y="453"/>
                  </a:lnTo>
                  <a:lnTo>
                    <a:pt x="0" y="418"/>
                  </a:lnTo>
                  <a:lnTo>
                    <a:pt x="0" y="416"/>
                  </a:lnTo>
                  <a:lnTo>
                    <a:pt x="2" y="414"/>
                  </a:lnTo>
                  <a:lnTo>
                    <a:pt x="4" y="412"/>
                  </a:lnTo>
                  <a:lnTo>
                    <a:pt x="7" y="412"/>
                  </a:lnTo>
                  <a:lnTo>
                    <a:pt x="9" y="412"/>
                  </a:lnTo>
                  <a:lnTo>
                    <a:pt x="11" y="414"/>
                  </a:lnTo>
                  <a:lnTo>
                    <a:pt x="13" y="416"/>
                  </a:lnTo>
                  <a:lnTo>
                    <a:pt x="13" y="418"/>
                  </a:lnTo>
                  <a:close/>
                  <a:moveTo>
                    <a:pt x="13" y="500"/>
                  </a:moveTo>
                  <a:lnTo>
                    <a:pt x="13" y="536"/>
                  </a:lnTo>
                  <a:lnTo>
                    <a:pt x="13" y="538"/>
                  </a:lnTo>
                  <a:lnTo>
                    <a:pt x="11" y="540"/>
                  </a:lnTo>
                  <a:lnTo>
                    <a:pt x="9" y="542"/>
                  </a:lnTo>
                  <a:lnTo>
                    <a:pt x="7" y="542"/>
                  </a:lnTo>
                  <a:lnTo>
                    <a:pt x="4" y="542"/>
                  </a:lnTo>
                  <a:lnTo>
                    <a:pt x="2" y="540"/>
                  </a:lnTo>
                  <a:lnTo>
                    <a:pt x="0" y="538"/>
                  </a:lnTo>
                  <a:lnTo>
                    <a:pt x="0" y="536"/>
                  </a:lnTo>
                  <a:lnTo>
                    <a:pt x="0" y="500"/>
                  </a:lnTo>
                  <a:lnTo>
                    <a:pt x="0" y="499"/>
                  </a:lnTo>
                  <a:lnTo>
                    <a:pt x="2" y="497"/>
                  </a:lnTo>
                  <a:lnTo>
                    <a:pt x="4" y="495"/>
                  </a:lnTo>
                  <a:lnTo>
                    <a:pt x="7" y="495"/>
                  </a:lnTo>
                  <a:lnTo>
                    <a:pt x="9" y="495"/>
                  </a:lnTo>
                  <a:lnTo>
                    <a:pt x="11" y="497"/>
                  </a:lnTo>
                  <a:lnTo>
                    <a:pt x="13" y="499"/>
                  </a:lnTo>
                  <a:lnTo>
                    <a:pt x="13" y="500"/>
                  </a:lnTo>
                  <a:close/>
                  <a:moveTo>
                    <a:pt x="13" y="583"/>
                  </a:moveTo>
                  <a:lnTo>
                    <a:pt x="13" y="619"/>
                  </a:lnTo>
                  <a:lnTo>
                    <a:pt x="13" y="621"/>
                  </a:lnTo>
                  <a:lnTo>
                    <a:pt x="11" y="623"/>
                  </a:lnTo>
                  <a:lnTo>
                    <a:pt x="9" y="623"/>
                  </a:lnTo>
                  <a:lnTo>
                    <a:pt x="7" y="624"/>
                  </a:lnTo>
                  <a:lnTo>
                    <a:pt x="4" y="623"/>
                  </a:lnTo>
                  <a:lnTo>
                    <a:pt x="2" y="623"/>
                  </a:lnTo>
                  <a:lnTo>
                    <a:pt x="0" y="621"/>
                  </a:lnTo>
                  <a:lnTo>
                    <a:pt x="0" y="619"/>
                  </a:lnTo>
                  <a:lnTo>
                    <a:pt x="0" y="583"/>
                  </a:lnTo>
                  <a:lnTo>
                    <a:pt x="0" y="581"/>
                  </a:lnTo>
                  <a:lnTo>
                    <a:pt x="2" y="579"/>
                  </a:lnTo>
                  <a:lnTo>
                    <a:pt x="4" y="577"/>
                  </a:lnTo>
                  <a:lnTo>
                    <a:pt x="7" y="577"/>
                  </a:lnTo>
                  <a:lnTo>
                    <a:pt x="9" y="577"/>
                  </a:lnTo>
                  <a:lnTo>
                    <a:pt x="11" y="579"/>
                  </a:lnTo>
                  <a:lnTo>
                    <a:pt x="13" y="581"/>
                  </a:lnTo>
                  <a:lnTo>
                    <a:pt x="13" y="583"/>
                  </a:lnTo>
                  <a:close/>
                  <a:moveTo>
                    <a:pt x="13" y="666"/>
                  </a:moveTo>
                  <a:lnTo>
                    <a:pt x="13" y="700"/>
                  </a:lnTo>
                  <a:lnTo>
                    <a:pt x="13" y="702"/>
                  </a:lnTo>
                  <a:lnTo>
                    <a:pt x="11" y="703"/>
                  </a:lnTo>
                  <a:lnTo>
                    <a:pt x="9" y="705"/>
                  </a:lnTo>
                  <a:lnTo>
                    <a:pt x="7" y="705"/>
                  </a:lnTo>
                  <a:lnTo>
                    <a:pt x="4" y="705"/>
                  </a:lnTo>
                  <a:lnTo>
                    <a:pt x="2" y="703"/>
                  </a:lnTo>
                  <a:lnTo>
                    <a:pt x="0" y="702"/>
                  </a:lnTo>
                  <a:lnTo>
                    <a:pt x="0" y="700"/>
                  </a:lnTo>
                  <a:lnTo>
                    <a:pt x="0" y="666"/>
                  </a:lnTo>
                  <a:lnTo>
                    <a:pt x="0" y="662"/>
                  </a:lnTo>
                  <a:lnTo>
                    <a:pt x="2" y="660"/>
                  </a:lnTo>
                  <a:lnTo>
                    <a:pt x="4" y="660"/>
                  </a:lnTo>
                  <a:lnTo>
                    <a:pt x="7" y="658"/>
                  </a:lnTo>
                  <a:lnTo>
                    <a:pt x="9" y="660"/>
                  </a:lnTo>
                  <a:lnTo>
                    <a:pt x="11" y="660"/>
                  </a:lnTo>
                  <a:lnTo>
                    <a:pt x="13" y="662"/>
                  </a:lnTo>
                  <a:lnTo>
                    <a:pt x="13" y="666"/>
                  </a:lnTo>
                  <a:close/>
                  <a:moveTo>
                    <a:pt x="13" y="747"/>
                  </a:moveTo>
                  <a:lnTo>
                    <a:pt x="13" y="782"/>
                  </a:lnTo>
                  <a:lnTo>
                    <a:pt x="13" y="784"/>
                  </a:lnTo>
                  <a:lnTo>
                    <a:pt x="11" y="786"/>
                  </a:lnTo>
                  <a:lnTo>
                    <a:pt x="9" y="788"/>
                  </a:lnTo>
                  <a:lnTo>
                    <a:pt x="7" y="788"/>
                  </a:lnTo>
                  <a:lnTo>
                    <a:pt x="4" y="788"/>
                  </a:lnTo>
                  <a:lnTo>
                    <a:pt x="2" y="786"/>
                  </a:lnTo>
                  <a:lnTo>
                    <a:pt x="0" y="784"/>
                  </a:lnTo>
                  <a:lnTo>
                    <a:pt x="0" y="782"/>
                  </a:lnTo>
                  <a:lnTo>
                    <a:pt x="0" y="747"/>
                  </a:lnTo>
                  <a:lnTo>
                    <a:pt x="0" y="745"/>
                  </a:lnTo>
                  <a:lnTo>
                    <a:pt x="2" y="743"/>
                  </a:lnTo>
                  <a:lnTo>
                    <a:pt x="4" y="741"/>
                  </a:lnTo>
                  <a:lnTo>
                    <a:pt x="7" y="741"/>
                  </a:lnTo>
                  <a:lnTo>
                    <a:pt x="9" y="741"/>
                  </a:lnTo>
                  <a:lnTo>
                    <a:pt x="11" y="743"/>
                  </a:lnTo>
                  <a:lnTo>
                    <a:pt x="13" y="745"/>
                  </a:lnTo>
                  <a:lnTo>
                    <a:pt x="13" y="747"/>
                  </a:lnTo>
                  <a:close/>
                </a:path>
              </a:pathLst>
            </a:custGeom>
            <a:solidFill>
              <a:srgbClr val="000000"/>
            </a:solidFill>
            <a:ln w="3175">
              <a:solidFill>
                <a:schemeClr val="hlink"/>
              </a:solidFill>
              <a:prstDash val="solid"/>
              <a:round/>
              <a:headEnd/>
              <a:tailEnd/>
            </a:ln>
          </p:spPr>
          <p:txBody>
            <a:bodyPr/>
            <a:lstStyle/>
            <a:p>
              <a:endParaRPr lang="zh-CN" altLang="en-US"/>
            </a:p>
          </p:txBody>
        </p:sp>
        <p:sp>
          <p:nvSpPr>
            <p:cNvPr id="62537" name="Line 85">
              <a:extLst>
                <a:ext uri="{FF2B5EF4-FFF2-40B4-BE49-F238E27FC236}">
                  <a16:creationId xmlns:a16="http://schemas.microsoft.com/office/drawing/2014/main" id="{E4B18E44-FF2E-CF4B-89DD-FA5E0C07C9C4}"/>
                </a:ext>
              </a:extLst>
            </p:cNvPr>
            <p:cNvSpPr>
              <a:spLocks noChangeShapeType="1"/>
            </p:cNvSpPr>
            <p:nvPr/>
          </p:nvSpPr>
          <p:spPr bwMode="auto">
            <a:xfrm>
              <a:off x="3023" y="2504"/>
              <a:ext cx="216" cy="1"/>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38" name="Line 86">
              <a:extLst>
                <a:ext uri="{FF2B5EF4-FFF2-40B4-BE49-F238E27FC236}">
                  <a16:creationId xmlns:a16="http://schemas.microsoft.com/office/drawing/2014/main" id="{F02040D2-512D-ADC7-29B3-3333F298A1BF}"/>
                </a:ext>
              </a:extLst>
            </p:cNvPr>
            <p:cNvSpPr>
              <a:spLocks noChangeShapeType="1"/>
            </p:cNvSpPr>
            <p:nvPr/>
          </p:nvSpPr>
          <p:spPr bwMode="auto">
            <a:xfrm>
              <a:off x="3241" y="2225"/>
              <a:ext cx="440" cy="1"/>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39" name="Line 87">
              <a:extLst>
                <a:ext uri="{FF2B5EF4-FFF2-40B4-BE49-F238E27FC236}">
                  <a16:creationId xmlns:a16="http://schemas.microsoft.com/office/drawing/2014/main" id="{E3104FFB-7EA7-5196-D207-670D85F52044}"/>
                </a:ext>
              </a:extLst>
            </p:cNvPr>
            <p:cNvSpPr>
              <a:spLocks noChangeShapeType="1"/>
            </p:cNvSpPr>
            <p:nvPr/>
          </p:nvSpPr>
          <p:spPr bwMode="auto">
            <a:xfrm flipV="1">
              <a:off x="3666" y="2504"/>
              <a:ext cx="459" cy="2"/>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40" name="Line 88">
              <a:extLst>
                <a:ext uri="{FF2B5EF4-FFF2-40B4-BE49-F238E27FC236}">
                  <a16:creationId xmlns:a16="http://schemas.microsoft.com/office/drawing/2014/main" id="{CEA0C0B9-1168-42E8-2ECB-1EBC95E1BFF2}"/>
                </a:ext>
              </a:extLst>
            </p:cNvPr>
            <p:cNvSpPr>
              <a:spLocks noChangeShapeType="1"/>
            </p:cNvSpPr>
            <p:nvPr/>
          </p:nvSpPr>
          <p:spPr bwMode="auto">
            <a:xfrm>
              <a:off x="4114" y="2225"/>
              <a:ext cx="444" cy="1"/>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41" name="Line 89">
              <a:extLst>
                <a:ext uri="{FF2B5EF4-FFF2-40B4-BE49-F238E27FC236}">
                  <a16:creationId xmlns:a16="http://schemas.microsoft.com/office/drawing/2014/main" id="{360FCB3F-B021-B317-B116-EB793A52FC73}"/>
                </a:ext>
              </a:extLst>
            </p:cNvPr>
            <p:cNvSpPr>
              <a:spLocks noChangeShapeType="1"/>
            </p:cNvSpPr>
            <p:nvPr/>
          </p:nvSpPr>
          <p:spPr bwMode="auto">
            <a:xfrm>
              <a:off x="4543" y="2502"/>
              <a:ext cx="872" cy="2"/>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42" name="Line 90">
              <a:extLst>
                <a:ext uri="{FF2B5EF4-FFF2-40B4-BE49-F238E27FC236}">
                  <a16:creationId xmlns:a16="http://schemas.microsoft.com/office/drawing/2014/main" id="{D79A04E3-CBE9-FFAC-DCE5-DBE208E6320D}"/>
                </a:ext>
              </a:extLst>
            </p:cNvPr>
            <p:cNvSpPr>
              <a:spLocks noChangeShapeType="1"/>
            </p:cNvSpPr>
            <p:nvPr/>
          </p:nvSpPr>
          <p:spPr bwMode="auto">
            <a:xfrm>
              <a:off x="3239" y="2216"/>
              <a:ext cx="2" cy="301"/>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43" name="Line 91">
              <a:extLst>
                <a:ext uri="{FF2B5EF4-FFF2-40B4-BE49-F238E27FC236}">
                  <a16:creationId xmlns:a16="http://schemas.microsoft.com/office/drawing/2014/main" id="{310D6C99-046B-558D-644D-95257FF4124D}"/>
                </a:ext>
              </a:extLst>
            </p:cNvPr>
            <p:cNvSpPr>
              <a:spLocks noChangeShapeType="1"/>
            </p:cNvSpPr>
            <p:nvPr/>
          </p:nvSpPr>
          <p:spPr bwMode="auto">
            <a:xfrm>
              <a:off x="3677" y="2216"/>
              <a:ext cx="1" cy="301"/>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44" name="Line 92">
              <a:extLst>
                <a:ext uri="{FF2B5EF4-FFF2-40B4-BE49-F238E27FC236}">
                  <a16:creationId xmlns:a16="http://schemas.microsoft.com/office/drawing/2014/main" id="{B95EFD57-D1A1-95C4-5BF8-F4A9066AD2DE}"/>
                </a:ext>
              </a:extLst>
            </p:cNvPr>
            <p:cNvSpPr>
              <a:spLocks noChangeShapeType="1"/>
            </p:cNvSpPr>
            <p:nvPr/>
          </p:nvSpPr>
          <p:spPr bwMode="auto">
            <a:xfrm>
              <a:off x="4114" y="2216"/>
              <a:ext cx="1" cy="301"/>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45" name="Line 93">
              <a:extLst>
                <a:ext uri="{FF2B5EF4-FFF2-40B4-BE49-F238E27FC236}">
                  <a16:creationId xmlns:a16="http://schemas.microsoft.com/office/drawing/2014/main" id="{4F87F884-4AEF-E55A-2670-967FDF822850}"/>
                </a:ext>
              </a:extLst>
            </p:cNvPr>
            <p:cNvSpPr>
              <a:spLocks noChangeShapeType="1"/>
            </p:cNvSpPr>
            <p:nvPr/>
          </p:nvSpPr>
          <p:spPr bwMode="auto">
            <a:xfrm>
              <a:off x="4549" y="2216"/>
              <a:ext cx="1" cy="301"/>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46" name="Line 94">
              <a:extLst>
                <a:ext uri="{FF2B5EF4-FFF2-40B4-BE49-F238E27FC236}">
                  <a16:creationId xmlns:a16="http://schemas.microsoft.com/office/drawing/2014/main" id="{5012237B-8936-6155-4DCE-C8113E37D0C1}"/>
                </a:ext>
              </a:extLst>
            </p:cNvPr>
            <p:cNvSpPr>
              <a:spLocks noChangeShapeType="1"/>
            </p:cNvSpPr>
            <p:nvPr/>
          </p:nvSpPr>
          <p:spPr bwMode="auto">
            <a:xfrm>
              <a:off x="3023" y="2900"/>
              <a:ext cx="664" cy="2"/>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47" name="Line 95">
              <a:extLst>
                <a:ext uri="{FF2B5EF4-FFF2-40B4-BE49-F238E27FC236}">
                  <a16:creationId xmlns:a16="http://schemas.microsoft.com/office/drawing/2014/main" id="{14CDC5DE-3D1B-4257-6AA4-EB7DA4764879}"/>
                </a:ext>
              </a:extLst>
            </p:cNvPr>
            <p:cNvSpPr>
              <a:spLocks noChangeShapeType="1"/>
            </p:cNvSpPr>
            <p:nvPr/>
          </p:nvSpPr>
          <p:spPr bwMode="auto">
            <a:xfrm>
              <a:off x="3666" y="2624"/>
              <a:ext cx="892" cy="2"/>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48" name="Line 96">
              <a:extLst>
                <a:ext uri="{FF2B5EF4-FFF2-40B4-BE49-F238E27FC236}">
                  <a16:creationId xmlns:a16="http://schemas.microsoft.com/office/drawing/2014/main" id="{DB4EC9C5-E015-42DD-5830-89BFA3F8E7A4}"/>
                </a:ext>
              </a:extLst>
            </p:cNvPr>
            <p:cNvSpPr>
              <a:spLocks noChangeShapeType="1"/>
            </p:cNvSpPr>
            <p:nvPr/>
          </p:nvSpPr>
          <p:spPr bwMode="auto">
            <a:xfrm>
              <a:off x="4543" y="2900"/>
              <a:ext cx="872" cy="2"/>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49" name="Line 97">
              <a:extLst>
                <a:ext uri="{FF2B5EF4-FFF2-40B4-BE49-F238E27FC236}">
                  <a16:creationId xmlns:a16="http://schemas.microsoft.com/office/drawing/2014/main" id="{ADEAAA5A-662E-DEF9-0865-834CCD548C58}"/>
                </a:ext>
              </a:extLst>
            </p:cNvPr>
            <p:cNvSpPr>
              <a:spLocks noChangeShapeType="1"/>
            </p:cNvSpPr>
            <p:nvPr/>
          </p:nvSpPr>
          <p:spPr bwMode="auto">
            <a:xfrm>
              <a:off x="3677" y="2615"/>
              <a:ext cx="1" cy="299"/>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50" name="Line 98">
              <a:extLst>
                <a:ext uri="{FF2B5EF4-FFF2-40B4-BE49-F238E27FC236}">
                  <a16:creationId xmlns:a16="http://schemas.microsoft.com/office/drawing/2014/main" id="{1D1FBB42-4B8A-A4F2-C7D0-B0F86CBCB251}"/>
                </a:ext>
              </a:extLst>
            </p:cNvPr>
            <p:cNvSpPr>
              <a:spLocks noChangeShapeType="1"/>
            </p:cNvSpPr>
            <p:nvPr/>
          </p:nvSpPr>
          <p:spPr bwMode="auto">
            <a:xfrm>
              <a:off x="4549" y="2615"/>
              <a:ext cx="1" cy="299"/>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51" name="Line 99">
              <a:extLst>
                <a:ext uri="{FF2B5EF4-FFF2-40B4-BE49-F238E27FC236}">
                  <a16:creationId xmlns:a16="http://schemas.microsoft.com/office/drawing/2014/main" id="{B30D9849-8D9C-D66E-B38A-7242AE1926C4}"/>
                </a:ext>
              </a:extLst>
            </p:cNvPr>
            <p:cNvSpPr>
              <a:spLocks noChangeShapeType="1"/>
            </p:cNvSpPr>
            <p:nvPr/>
          </p:nvSpPr>
          <p:spPr bwMode="auto">
            <a:xfrm>
              <a:off x="3023" y="3310"/>
              <a:ext cx="1537" cy="1"/>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52" name="Line 100">
              <a:extLst>
                <a:ext uri="{FF2B5EF4-FFF2-40B4-BE49-F238E27FC236}">
                  <a16:creationId xmlns:a16="http://schemas.microsoft.com/office/drawing/2014/main" id="{0195D2FB-7BC5-04BA-16F9-F083A68B5666}"/>
                </a:ext>
              </a:extLst>
            </p:cNvPr>
            <p:cNvSpPr>
              <a:spLocks noChangeShapeType="1"/>
            </p:cNvSpPr>
            <p:nvPr/>
          </p:nvSpPr>
          <p:spPr bwMode="auto">
            <a:xfrm>
              <a:off x="4543" y="3034"/>
              <a:ext cx="443" cy="1"/>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53" name="Line 101">
              <a:extLst>
                <a:ext uri="{FF2B5EF4-FFF2-40B4-BE49-F238E27FC236}">
                  <a16:creationId xmlns:a16="http://schemas.microsoft.com/office/drawing/2014/main" id="{21B5296F-6D92-3AE2-3698-C759B787C056}"/>
                </a:ext>
              </a:extLst>
            </p:cNvPr>
            <p:cNvSpPr>
              <a:spLocks noChangeShapeType="1"/>
            </p:cNvSpPr>
            <p:nvPr/>
          </p:nvSpPr>
          <p:spPr bwMode="auto">
            <a:xfrm>
              <a:off x="4973" y="3310"/>
              <a:ext cx="442" cy="1"/>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54" name="Line 102">
              <a:extLst>
                <a:ext uri="{FF2B5EF4-FFF2-40B4-BE49-F238E27FC236}">
                  <a16:creationId xmlns:a16="http://schemas.microsoft.com/office/drawing/2014/main" id="{3832BF43-9B72-0BC5-36EC-F9E1CE4809B3}"/>
                </a:ext>
              </a:extLst>
            </p:cNvPr>
            <p:cNvSpPr>
              <a:spLocks noChangeShapeType="1"/>
            </p:cNvSpPr>
            <p:nvPr/>
          </p:nvSpPr>
          <p:spPr bwMode="auto">
            <a:xfrm>
              <a:off x="4549" y="3021"/>
              <a:ext cx="1" cy="299"/>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55" name="Line 103">
              <a:extLst>
                <a:ext uri="{FF2B5EF4-FFF2-40B4-BE49-F238E27FC236}">
                  <a16:creationId xmlns:a16="http://schemas.microsoft.com/office/drawing/2014/main" id="{F05336E0-83B4-AB82-433C-9BDF5DD018F3}"/>
                </a:ext>
              </a:extLst>
            </p:cNvPr>
            <p:cNvSpPr>
              <a:spLocks noChangeShapeType="1"/>
            </p:cNvSpPr>
            <p:nvPr/>
          </p:nvSpPr>
          <p:spPr bwMode="auto">
            <a:xfrm>
              <a:off x="4984" y="3021"/>
              <a:ext cx="2" cy="299"/>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56" name="Freeform 104">
              <a:extLst>
                <a:ext uri="{FF2B5EF4-FFF2-40B4-BE49-F238E27FC236}">
                  <a16:creationId xmlns:a16="http://schemas.microsoft.com/office/drawing/2014/main" id="{8E8CE90B-3EF3-A403-BBDF-06419E2ADC5B}"/>
                </a:ext>
              </a:extLst>
            </p:cNvPr>
            <p:cNvSpPr>
              <a:spLocks noEditPoints="1"/>
            </p:cNvSpPr>
            <p:nvPr/>
          </p:nvSpPr>
          <p:spPr bwMode="auto">
            <a:xfrm>
              <a:off x="3661" y="2086"/>
              <a:ext cx="13" cy="788"/>
            </a:xfrm>
            <a:custGeom>
              <a:avLst/>
              <a:gdLst>
                <a:gd name="T0" fmla="*/ 11 w 13"/>
                <a:gd name="T1" fmla="*/ 45 h 788"/>
                <a:gd name="T2" fmla="*/ 2 w 13"/>
                <a:gd name="T3" fmla="*/ 45 h 788"/>
                <a:gd name="T4" fmla="*/ 0 w 13"/>
                <a:gd name="T5" fmla="*/ 4 h 788"/>
                <a:gd name="T6" fmla="*/ 9 w 13"/>
                <a:gd name="T7" fmla="*/ 2 h 788"/>
                <a:gd name="T8" fmla="*/ 13 w 13"/>
                <a:gd name="T9" fmla="*/ 8 h 788"/>
                <a:gd name="T10" fmla="*/ 11 w 13"/>
                <a:gd name="T11" fmla="*/ 128 h 788"/>
                <a:gd name="T12" fmla="*/ 2 w 13"/>
                <a:gd name="T13" fmla="*/ 128 h 788"/>
                <a:gd name="T14" fmla="*/ 0 w 13"/>
                <a:gd name="T15" fmla="*/ 87 h 788"/>
                <a:gd name="T16" fmla="*/ 9 w 13"/>
                <a:gd name="T17" fmla="*/ 83 h 788"/>
                <a:gd name="T18" fmla="*/ 13 w 13"/>
                <a:gd name="T19" fmla="*/ 89 h 788"/>
                <a:gd name="T20" fmla="*/ 11 w 13"/>
                <a:gd name="T21" fmla="*/ 211 h 788"/>
                <a:gd name="T22" fmla="*/ 2 w 13"/>
                <a:gd name="T23" fmla="*/ 211 h 788"/>
                <a:gd name="T24" fmla="*/ 0 w 13"/>
                <a:gd name="T25" fmla="*/ 170 h 788"/>
                <a:gd name="T26" fmla="*/ 9 w 13"/>
                <a:gd name="T27" fmla="*/ 166 h 788"/>
                <a:gd name="T28" fmla="*/ 13 w 13"/>
                <a:gd name="T29" fmla="*/ 171 h 788"/>
                <a:gd name="T30" fmla="*/ 11 w 13"/>
                <a:gd name="T31" fmla="*/ 294 h 788"/>
                <a:gd name="T32" fmla="*/ 2 w 13"/>
                <a:gd name="T33" fmla="*/ 294 h 788"/>
                <a:gd name="T34" fmla="*/ 0 w 13"/>
                <a:gd name="T35" fmla="*/ 252 h 788"/>
                <a:gd name="T36" fmla="*/ 9 w 13"/>
                <a:gd name="T37" fmla="*/ 248 h 788"/>
                <a:gd name="T38" fmla="*/ 13 w 13"/>
                <a:gd name="T39" fmla="*/ 254 h 788"/>
                <a:gd name="T40" fmla="*/ 11 w 13"/>
                <a:gd name="T41" fmla="*/ 374 h 788"/>
                <a:gd name="T42" fmla="*/ 2 w 13"/>
                <a:gd name="T43" fmla="*/ 374 h 788"/>
                <a:gd name="T44" fmla="*/ 0 w 13"/>
                <a:gd name="T45" fmla="*/ 333 h 788"/>
                <a:gd name="T46" fmla="*/ 9 w 13"/>
                <a:gd name="T47" fmla="*/ 331 h 788"/>
                <a:gd name="T48" fmla="*/ 13 w 13"/>
                <a:gd name="T49" fmla="*/ 337 h 788"/>
                <a:gd name="T50" fmla="*/ 11 w 13"/>
                <a:gd name="T51" fmla="*/ 457 h 788"/>
                <a:gd name="T52" fmla="*/ 2 w 13"/>
                <a:gd name="T53" fmla="*/ 457 h 788"/>
                <a:gd name="T54" fmla="*/ 0 w 13"/>
                <a:gd name="T55" fmla="*/ 416 h 788"/>
                <a:gd name="T56" fmla="*/ 9 w 13"/>
                <a:gd name="T57" fmla="*/ 412 h 788"/>
                <a:gd name="T58" fmla="*/ 13 w 13"/>
                <a:gd name="T59" fmla="*/ 418 h 788"/>
                <a:gd name="T60" fmla="*/ 11 w 13"/>
                <a:gd name="T61" fmla="*/ 540 h 788"/>
                <a:gd name="T62" fmla="*/ 2 w 13"/>
                <a:gd name="T63" fmla="*/ 540 h 788"/>
                <a:gd name="T64" fmla="*/ 0 w 13"/>
                <a:gd name="T65" fmla="*/ 499 h 788"/>
                <a:gd name="T66" fmla="*/ 9 w 13"/>
                <a:gd name="T67" fmla="*/ 495 h 788"/>
                <a:gd name="T68" fmla="*/ 13 w 13"/>
                <a:gd name="T69" fmla="*/ 500 h 788"/>
                <a:gd name="T70" fmla="*/ 11 w 13"/>
                <a:gd name="T71" fmla="*/ 623 h 788"/>
                <a:gd name="T72" fmla="*/ 2 w 13"/>
                <a:gd name="T73" fmla="*/ 623 h 788"/>
                <a:gd name="T74" fmla="*/ 0 w 13"/>
                <a:gd name="T75" fmla="*/ 581 h 788"/>
                <a:gd name="T76" fmla="*/ 9 w 13"/>
                <a:gd name="T77" fmla="*/ 577 h 788"/>
                <a:gd name="T78" fmla="*/ 13 w 13"/>
                <a:gd name="T79" fmla="*/ 583 h 788"/>
                <a:gd name="T80" fmla="*/ 11 w 13"/>
                <a:gd name="T81" fmla="*/ 703 h 788"/>
                <a:gd name="T82" fmla="*/ 2 w 13"/>
                <a:gd name="T83" fmla="*/ 703 h 788"/>
                <a:gd name="T84" fmla="*/ 0 w 13"/>
                <a:gd name="T85" fmla="*/ 662 h 788"/>
                <a:gd name="T86" fmla="*/ 9 w 13"/>
                <a:gd name="T87" fmla="*/ 660 h 788"/>
                <a:gd name="T88" fmla="*/ 13 w 13"/>
                <a:gd name="T89" fmla="*/ 666 h 788"/>
                <a:gd name="T90" fmla="*/ 11 w 13"/>
                <a:gd name="T91" fmla="*/ 786 h 788"/>
                <a:gd name="T92" fmla="*/ 2 w 13"/>
                <a:gd name="T93" fmla="*/ 786 h 788"/>
                <a:gd name="T94" fmla="*/ 0 w 13"/>
                <a:gd name="T95" fmla="*/ 745 h 788"/>
                <a:gd name="T96" fmla="*/ 9 w 13"/>
                <a:gd name="T97" fmla="*/ 741 h 788"/>
                <a:gd name="T98" fmla="*/ 13 w 13"/>
                <a:gd name="T99" fmla="*/ 747 h 78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3" h="788">
                  <a:moveTo>
                    <a:pt x="13" y="8"/>
                  </a:moveTo>
                  <a:lnTo>
                    <a:pt x="13" y="42"/>
                  </a:lnTo>
                  <a:lnTo>
                    <a:pt x="13" y="44"/>
                  </a:lnTo>
                  <a:lnTo>
                    <a:pt x="11" y="45"/>
                  </a:lnTo>
                  <a:lnTo>
                    <a:pt x="9" y="47"/>
                  </a:lnTo>
                  <a:lnTo>
                    <a:pt x="7" y="47"/>
                  </a:lnTo>
                  <a:lnTo>
                    <a:pt x="5" y="47"/>
                  </a:lnTo>
                  <a:lnTo>
                    <a:pt x="2" y="45"/>
                  </a:lnTo>
                  <a:lnTo>
                    <a:pt x="0" y="44"/>
                  </a:lnTo>
                  <a:lnTo>
                    <a:pt x="0" y="42"/>
                  </a:lnTo>
                  <a:lnTo>
                    <a:pt x="0" y="8"/>
                  </a:lnTo>
                  <a:lnTo>
                    <a:pt x="0" y="4"/>
                  </a:lnTo>
                  <a:lnTo>
                    <a:pt x="2" y="2"/>
                  </a:lnTo>
                  <a:lnTo>
                    <a:pt x="5" y="2"/>
                  </a:lnTo>
                  <a:lnTo>
                    <a:pt x="7" y="0"/>
                  </a:lnTo>
                  <a:lnTo>
                    <a:pt x="9" y="2"/>
                  </a:lnTo>
                  <a:lnTo>
                    <a:pt x="11" y="2"/>
                  </a:lnTo>
                  <a:lnTo>
                    <a:pt x="13" y="4"/>
                  </a:lnTo>
                  <a:lnTo>
                    <a:pt x="13" y="8"/>
                  </a:lnTo>
                  <a:close/>
                  <a:moveTo>
                    <a:pt x="13" y="89"/>
                  </a:moveTo>
                  <a:lnTo>
                    <a:pt x="13" y="124"/>
                  </a:lnTo>
                  <a:lnTo>
                    <a:pt x="13" y="126"/>
                  </a:lnTo>
                  <a:lnTo>
                    <a:pt x="11" y="128"/>
                  </a:lnTo>
                  <a:lnTo>
                    <a:pt x="9" y="130"/>
                  </a:lnTo>
                  <a:lnTo>
                    <a:pt x="7" y="130"/>
                  </a:lnTo>
                  <a:lnTo>
                    <a:pt x="5" y="130"/>
                  </a:lnTo>
                  <a:lnTo>
                    <a:pt x="2" y="128"/>
                  </a:lnTo>
                  <a:lnTo>
                    <a:pt x="0" y="126"/>
                  </a:lnTo>
                  <a:lnTo>
                    <a:pt x="0" y="124"/>
                  </a:lnTo>
                  <a:lnTo>
                    <a:pt x="0" y="89"/>
                  </a:lnTo>
                  <a:lnTo>
                    <a:pt x="0" y="87"/>
                  </a:lnTo>
                  <a:lnTo>
                    <a:pt x="2" y="85"/>
                  </a:lnTo>
                  <a:lnTo>
                    <a:pt x="5" y="83"/>
                  </a:lnTo>
                  <a:lnTo>
                    <a:pt x="7" y="83"/>
                  </a:lnTo>
                  <a:lnTo>
                    <a:pt x="9" y="83"/>
                  </a:lnTo>
                  <a:lnTo>
                    <a:pt x="11" y="85"/>
                  </a:lnTo>
                  <a:lnTo>
                    <a:pt x="13" y="87"/>
                  </a:lnTo>
                  <a:lnTo>
                    <a:pt x="13" y="89"/>
                  </a:lnTo>
                  <a:close/>
                  <a:moveTo>
                    <a:pt x="13" y="171"/>
                  </a:moveTo>
                  <a:lnTo>
                    <a:pt x="13" y="207"/>
                  </a:lnTo>
                  <a:lnTo>
                    <a:pt x="13" y="209"/>
                  </a:lnTo>
                  <a:lnTo>
                    <a:pt x="11" y="211"/>
                  </a:lnTo>
                  <a:lnTo>
                    <a:pt x="9" y="213"/>
                  </a:lnTo>
                  <a:lnTo>
                    <a:pt x="7" y="213"/>
                  </a:lnTo>
                  <a:lnTo>
                    <a:pt x="5" y="213"/>
                  </a:lnTo>
                  <a:lnTo>
                    <a:pt x="2" y="211"/>
                  </a:lnTo>
                  <a:lnTo>
                    <a:pt x="0" y="209"/>
                  </a:lnTo>
                  <a:lnTo>
                    <a:pt x="0" y="207"/>
                  </a:lnTo>
                  <a:lnTo>
                    <a:pt x="0" y="171"/>
                  </a:lnTo>
                  <a:lnTo>
                    <a:pt x="0" y="170"/>
                  </a:lnTo>
                  <a:lnTo>
                    <a:pt x="2" y="168"/>
                  </a:lnTo>
                  <a:lnTo>
                    <a:pt x="5" y="166"/>
                  </a:lnTo>
                  <a:lnTo>
                    <a:pt x="7" y="166"/>
                  </a:lnTo>
                  <a:lnTo>
                    <a:pt x="9" y="166"/>
                  </a:lnTo>
                  <a:lnTo>
                    <a:pt x="11" y="168"/>
                  </a:lnTo>
                  <a:lnTo>
                    <a:pt x="13" y="170"/>
                  </a:lnTo>
                  <a:lnTo>
                    <a:pt x="13" y="171"/>
                  </a:lnTo>
                  <a:close/>
                  <a:moveTo>
                    <a:pt x="13" y="254"/>
                  </a:moveTo>
                  <a:lnTo>
                    <a:pt x="13" y="290"/>
                  </a:lnTo>
                  <a:lnTo>
                    <a:pt x="13" y="292"/>
                  </a:lnTo>
                  <a:lnTo>
                    <a:pt x="11" y="294"/>
                  </a:lnTo>
                  <a:lnTo>
                    <a:pt x="9" y="294"/>
                  </a:lnTo>
                  <a:lnTo>
                    <a:pt x="7" y="295"/>
                  </a:lnTo>
                  <a:lnTo>
                    <a:pt x="5" y="294"/>
                  </a:lnTo>
                  <a:lnTo>
                    <a:pt x="2" y="294"/>
                  </a:lnTo>
                  <a:lnTo>
                    <a:pt x="0" y="292"/>
                  </a:lnTo>
                  <a:lnTo>
                    <a:pt x="0" y="290"/>
                  </a:lnTo>
                  <a:lnTo>
                    <a:pt x="0" y="254"/>
                  </a:lnTo>
                  <a:lnTo>
                    <a:pt x="0" y="252"/>
                  </a:lnTo>
                  <a:lnTo>
                    <a:pt x="2" y="250"/>
                  </a:lnTo>
                  <a:lnTo>
                    <a:pt x="5" y="248"/>
                  </a:lnTo>
                  <a:lnTo>
                    <a:pt x="7" y="248"/>
                  </a:lnTo>
                  <a:lnTo>
                    <a:pt x="9" y="248"/>
                  </a:lnTo>
                  <a:lnTo>
                    <a:pt x="11" y="250"/>
                  </a:lnTo>
                  <a:lnTo>
                    <a:pt x="13" y="252"/>
                  </a:lnTo>
                  <a:lnTo>
                    <a:pt x="13" y="254"/>
                  </a:lnTo>
                  <a:close/>
                  <a:moveTo>
                    <a:pt x="13" y="337"/>
                  </a:moveTo>
                  <a:lnTo>
                    <a:pt x="13" y="371"/>
                  </a:lnTo>
                  <a:lnTo>
                    <a:pt x="13" y="373"/>
                  </a:lnTo>
                  <a:lnTo>
                    <a:pt x="11" y="374"/>
                  </a:lnTo>
                  <a:lnTo>
                    <a:pt x="9" y="376"/>
                  </a:lnTo>
                  <a:lnTo>
                    <a:pt x="7" y="376"/>
                  </a:lnTo>
                  <a:lnTo>
                    <a:pt x="5" y="376"/>
                  </a:lnTo>
                  <a:lnTo>
                    <a:pt x="2" y="374"/>
                  </a:lnTo>
                  <a:lnTo>
                    <a:pt x="0" y="373"/>
                  </a:lnTo>
                  <a:lnTo>
                    <a:pt x="0" y="371"/>
                  </a:lnTo>
                  <a:lnTo>
                    <a:pt x="0" y="337"/>
                  </a:lnTo>
                  <a:lnTo>
                    <a:pt x="0" y="333"/>
                  </a:lnTo>
                  <a:lnTo>
                    <a:pt x="2" y="331"/>
                  </a:lnTo>
                  <a:lnTo>
                    <a:pt x="5" y="331"/>
                  </a:lnTo>
                  <a:lnTo>
                    <a:pt x="7" y="329"/>
                  </a:lnTo>
                  <a:lnTo>
                    <a:pt x="9" y="331"/>
                  </a:lnTo>
                  <a:lnTo>
                    <a:pt x="11" y="331"/>
                  </a:lnTo>
                  <a:lnTo>
                    <a:pt x="13" y="333"/>
                  </a:lnTo>
                  <a:lnTo>
                    <a:pt x="13" y="337"/>
                  </a:lnTo>
                  <a:close/>
                  <a:moveTo>
                    <a:pt x="13" y="418"/>
                  </a:moveTo>
                  <a:lnTo>
                    <a:pt x="13" y="453"/>
                  </a:lnTo>
                  <a:lnTo>
                    <a:pt x="13" y="455"/>
                  </a:lnTo>
                  <a:lnTo>
                    <a:pt x="11" y="457"/>
                  </a:lnTo>
                  <a:lnTo>
                    <a:pt x="9" y="459"/>
                  </a:lnTo>
                  <a:lnTo>
                    <a:pt x="7" y="459"/>
                  </a:lnTo>
                  <a:lnTo>
                    <a:pt x="5" y="459"/>
                  </a:lnTo>
                  <a:lnTo>
                    <a:pt x="2" y="457"/>
                  </a:lnTo>
                  <a:lnTo>
                    <a:pt x="0" y="455"/>
                  </a:lnTo>
                  <a:lnTo>
                    <a:pt x="0" y="453"/>
                  </a:lnTo>
                  <a:lnTo>
                    <a:pt x="0" y="418"/>
                  </a:lnTo>
                  <a:lnTo>
                    <a:pt x="0" y="416"/>
                  </a:lnTo>
                  <a:lnTo>
                    <a:pt x="2" y="414"/>
                  </a:lnTo>
                  <a:lnTo>
                    <a:pt x="5" y="412"/>
                  </a:lnTo>
                  <a:lnTo>
                    <a:pt x="7" y="412"/>
                  </a:lnTo>
                  <a:lnTo>
                    <a:pt x="9" y="412"/>
                  </a:lnTo>
                  <a:lnTo>
                    <a:pt x="11" y="414"/>
                  </a:lnTo>
                  <a:lnTo>
                    <a:pt x="13" y="416"/>
                  </a:lnTo>
                  <a:lnTo>
                    <a:pt x="13" y="418"/>
                  </a:lnTo>
                  <a:close/>
                  <a:moveTo>
                    <a:pt x="13" y="500"/>
                  </a:moveTo>
                  <a:lnTo>
                    <a:pt x="13" y="536"/>
                  </a:lnTo>
                  <a:lnTo>
                    <a:pt x="13" y="538"/>
                  </a:lnTo>
                  <a:lnTo>
                    <a:pt x="11" y="540"/>
                  </a:lnTo>
                  <a:lnTo>
                    <a:pt x="9" y="542"/>
                  </a:lnTo>
                  <a:lnTo>
                    <a:pt x="7" y="542"/>
                  </a:lnTo>
                  <a:lnTo>
                    <a:pt x="5" y="542"/>
                  </a:lnTo>
                  <a:lnTo>
                    <a:pt x="2" y="540"/>
                  </a:lnTo>
                  <a:lnTo>
                    <a:pt x="0" y="538"/>
                  </a:lnTo>
                  <a:lnTo>
                    <a:pt x="0" y="536"/>
                  </a:lnTo>
                  <a:lnTo>
                    <a:pt x="0" y="500"/>
                  </a:lnTo>
                  <a:lnTo>
                    <a:pt x="0" y="499"/>
                  </a:lnTo>
                  <a:lnTo>
                    <a:pt x="2" y="497"/>
                  </a:lnTo>
                  <a:lnTo>
                    <a:pt x="5" y="495"/>
                  </a:lnTo>
                  <a:lnTo>
                    <a:pt x="7" y="495"/>
                  </a:lnTo>
                  <a:lnTo>
                    <a:pt x="9" y="495"/>
                  </a:lnTo>
                  <a:lnTo>
                    <a:pt x="11" y="497"/>
                  </a:lnTo>
                  <a:lnTo>
                    <a:pt x="13" y="499"/>
                  </a:lnTo>
                  <a:lnTo>
                    <a:pt x="13" y="500"/>
                  </a:lnTo>
                  <a:close/>
                  <a:moveTo>
                    <a:pt x="13" y="583"/>
                  </a:moveTo>
                  <a:lnTo>
                    <a:pt x="13" y="619"/>
                  </a:lnTo>
                  <a:lnTo>
                    <a:pt x="13" y="621"/>
                  </a:lnTo>
                  <a:lnTo>
                    <a:pt x="11" y="623"/>
                  </a:lnTo>
                  <a:lnTo>
                    <a:pt x="9" y="623"/>
                  </a:lnTo>
                  <a:lnTo>
                    <a:pt x="7" y="624"/>
                  </a:lnTo>
                  <a:lnTo>
                    <a:pt x="5" y="623"/>
                  </a:lnTo>
                  <a:lnTo>
                    <a:pt x="2" y="623"/>
                  </a:lnTo>
                  <a:lnTo>
                    <a:pt x="0" y="621"/>
                  </a:lnTo>
                  <a:lnTo>
                    <a:pt x="0" y="619"/>
                  </a:lnTo>
                  <a:lnTo>
                    <a:pt x="0" y="583"/>
                  </a:lnTo>
                  <a:lnTo>
                    <a:pt x="0" y="581"/>
                  </a:lnTo>
                  <a:lnTo>
                    <a:pt x="2" y="579"/>
                  </a:lnTo>
                  <a:lnTo>
                    <a:pt x="5" y="577"/>
                  </a:lnTo>
                  <a:lnTo>
                    <a:pt x="7" y="577"/>
                  </a:lnTo>
                  <a:lnTo>
                    <a:pt x="9" y="577"/>
                  </a:lnTo>
                  <a:lnTo>
                    <a:pt x="11" y="579"/>
                  </a:lnTo>
                  <a:lnTo>
                    <a:pt x="13" y="581"/>
                  </a:lnTo>
                  <a:lnTo>
                    <a:pt x="13" y="583"/>
                  </a:lnTo>
                  <a:close/>
                  <a:moveTo>
                    <a:pt x="13" y="666"/>
                  </a:moveTo>
                  <a:lnTo>
                    <a:pt x="13" y="700"/>
                  </a:lnTo>
                  <a:lnTo>
                    <a:pt x="13" y="702"/>
                  </a:lnTo>
                  <a:lnTo>
                    <a:pt x="11" y="703"/>
                  </a:lnTo>
                  <a:lnTo>
                    <a:pt x="9" y="705"/>
                  </a:lnTo>
                  <a:lnTo>
                    <a:pt x="7" y="705"/>
                  </a:lnTo>
                  <a:lnTo>
                    <a:pt x="5" y="705"/>
                  </a:lnTo>
                  <a:lnTo>
                    <a:pt x="2" y="703"/>
                  </a:lnTo>
                  <a:lnTo>
                    <a:pt x="0" y="702"/>
                  </a:lnTo>
                  <a:lnTo>
                    <a:pt x="0" y="700"/>
                  </a:lnTo>
                  <a:lnTo>
                    <a:pt x="0" y="666"/>
                  </a:lnTo>
                  <a:lnTo>
                    <a:pt x="0" y="662"/>
                  </a:lnTo>
                  <a:lnTo>
                    <a:pt x="2" y="660"/>
                  </a:lnTo>
                  <a:lnTo>
                    <a:pt x="5" y="660"/>
                  </a:lnTo>
                  <a:lnTo>
                    <a:pt x="7" y="658"/>
                  </a:lnTo>
                  <a:lnTo>
                    <a:pt x="9" y="660"/>
                  </a:lnTo>
                  <a:lnTo>
                    <a:pt x="11" y="660"/>
                  </a:lnTo>
                  <a:lnTo>
                    <a:pt x="13" y="662"/>
                  </a:lnTo>
                  <a:lnTo>
                    <a:pt x="13" y="666"/>
                  </a:lnTo>
                  <a:close/>
                  <a:moveTo>
                    <a:pt x="13" y="747"/>
                  </a:moveTo>
                  <a:lnTo>
                    <a:pt x="13" y="782"/>
                  </a:lnTo>
                  <a:lnTo>
                    <a:pt x="13" y="784"/>
                  </a:lnTo>
                  <a:lnTo>
                    <a:pt x="11" y="786"/>
                  </a:lnTo>
                  <a:lnTo>
                    <a:pt x="9" y="788"/>
                  </a:lnTo>
                  <a:lnTo>
                    <a:pt x="7" y="788"/>
                  </a:lnTo>
                  <a:lnTo>
                    <a:pt x="5" y="788"/>
                  </a:lnTo>
                  <a:lnTo>
                    <a:pt x="2" y="786"/>
                  </a:lnTo>
                  <a:lnTo>
                    <a:pt x="0" y="784"/>
                  </a:lnTo>
                  <a:lnTo>
                    <a:pt x="0" y="782"/>
                  </a:lnTo>
                  <a:lnTo>
                    <a:pt x="0" y="747"/>
                  </a:lnTo>
                  <a:lnTo>
                    <a:pt x="0" y="745"/>
                  </a:lnTo>
                  <a:lnTo>
                    <a:pt x="2" y="743"/>
                  </a:lnTo>
                  <a:lnTo>
                    <a:pt x="5" y="741"/>
                  </a:lnTo>
                  <a:lnTo>
                    <a:pt x="7" y="741"/>
                  </a:lnTo>
                  <a:lnTo>
                    <a:pt x="9" y="741"/>
                  </a:lnTo>
                  <a:lnTo>
                    <a:pt x="11" y="743"/>
                  </a:lnTo>
                  <a:lnTo>
                    <a:pt x="13" y="745"/>
                  </a:lnTo>
                  <a:lnTo>
                    <a:pt x="13" y="747"/>
                  </a:lnTo>
                  <a:close/>
                </a:path>
              </a:pathLst>
            </a:custGeom>
            <a:solidFill>
              <a:srgbClr val="000000"/>
            </a:solidFill>
            <a:ln w="3175">
              <a:solidFill>
                <a:schemeClr val="hlink"/>
              </a:solidFill>
              <a:prstDash val="solid"/>
              <a:round/>
              <a:headEnd/>
              <a:tailEnd/>
            </a:ln>
          </p:spPr>
          <p:txBody>
            <a:bodyPr/>
            <a:lstStyle/>
            <a:p>
              <a:endParaRPr lang="zh-CN" altLang="en-US"/>
            </a:p>
          </p:txBody>
        </p:sp>
      </p:grpSp>
      <p:grpSp>
        <p:nvGrpSpPr>
          <p:cNvPr id="62492" name="Group 105">
            <a:extLst>
              <a:ext uri="{FF2B5EF4-FFF2-40B4-BE49-F238E27FC236}">
                <a16:creationId xmlns:a16="http://schemas.microsoft.com/office/drawing/2014/main" id="{2B896346-4DFA-EE46-D502-FFEAC011B721}"/>
              </a:ext>
            </a:extLst>
          </p:cNvPr>
          <p:cNvGrpSpPr>
            <a:grpSpLocks/>
          </p:cNvGrpSpPr>
          <p:nvPr/>
        </p:nvGrpSpPr>
        <p:grpSpPr bwMode="auto">
          <a:xfrm>
            <a:off x="4895850" y="4545013"/>
            <a:ext cx="3744913" cy="360362"/>
            <a:chOff x="3084" y="2863"/>
            <a:chExt cx="2359" cy="227"/>
          </a:xfrm>
        </p:grpSpPr>
        <p:sp>
          <p:nvSpPr>
            <p:cNvPr id="62493" name="Line 106">
              <a:extLst>
                <a:ext uri="{FF2B5EF4-FFF2-40B4-BE49-F238E27FC236}">
                  <a16:creationId xmlns:a16="http://schemas.microsoft.com/office/drawing/2014/main" id="{D933588F-D2CD-C4B1-7F90-EBB78C30A5C6}"/>
                </a:ext>
              </a:extLst>
            </p:cNvPr>
            <p:cNvSpPr>
              <a:spLocks noChangeShapeType="1"/>
            </p:cNvSpPr>
            <p:nvPr/>
          </p:nvSpPr>
          <p:spPr bwMode="auto">
            <a:xfrm>
              <a:off x="3084" y="3090"/>
              <a:ext cx="149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94" name="Line 107">
              <a:extLst>
                <a:ext uri="{FF2B5EF4-FFF2-40B4-BE49-F238E27FC236}">
                  <a16:creationId xmlns:a16="http://schemas.microsoft.com/office/drawing/2014/main" id="{1CAC7C36-8186-5E9B-016C-AC5B967DBD71}"/>
                </a:ext>
              </a:extLst>
            </p:cNvPr>
            <p:cNvSpPr>
              <a:spLocks noChangeShapeType="1"/>
            </p:cNvSpPr>
            <p:nvPr/>
          </p:nvSpPr>
          <p:spPr bwMode="auto">
            <a:xfrm flipV="1">
              <a:off x="4581" y="2863"/>
              <a:ext cx="0" cy="22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95" name="Line 108">
              <a:extLst>
                <a:ext uri="{FF2B5EF4-FFF2-40B4-BE49-F238E27FC236}">
                  <a16:creationId xmlns:a16="http://schemas.microsoft.com/office/drawing/2014/main" id="{670C0C41-CB05-2C78-C67A-6B6BAC17B376}"/>
                </a:ext>
              </a:extLst>
            </p:cNvPr>
            <p:cNvSpPr>
              <a:spLocks noChangeShapeType="1"/>
            </p:cNvSpPr>
            <p:nvPr/>
          </p:nvSpPr>
          <p:spPr bwMode="auto">
            <a:xfrm>
              <a:off x="4581" y="2863"/>
              <a:ext cx="4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96" name="Line 109">
              <a:extLst>
                <a:ext uri="{FF2B5EF4-FFF2-40B4-BE49-F238E27FC236}">
                  <a16:creationId xmlns:a16="http://schemas.microsoft.com/office/drawing/2014/main" id="{472F84C7-001C-E3F4-393B-6439F6006E0F}"/>
                </a:ext>
              </a:extLst>
            </p:cNvPr>
            <p:cNvSpPr>
              <a:spLocks noChangeShapeType="1"/>
            </p:cNvSpPr>
            <p:nvPr/>
          </p:nvSpPr>
          <p:spPr bwMode="auto">
            <a:xfrm>
              <a:off x="5057" y="2863"/>
              <a:ext cx="0" cy="22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97" name="Line 110">
              <a:extLst>
                <a:ext uri="{FF2B5EF4-FFF2-40B4-BE49-F238E27FC236}">
                  <a16:creationId xmlns:a16="http://schemas.microsoft.com/office/drawing/2014/main" id="{C24EF598-3969-A81B-2254-D0C51735AC8F}"/>
                </a:ext>
              </a:extLst>
            </p:cNvPr>
            <p:cNvSpPr>
              <a:spLocks noChangeShapeType="1"/>
            </p:cNvSpPr>
            <p:nvPr/>
          </p:nvSpPr>
          <p:spPr bwMode="auto">
            <a:xfrm>
              <a:off x="5057" y="3090"/>
              <a:ext cx="38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06538"/>
                                        </p:tgtEl>
                                        <p:attrNameLst>
                                          <p:attrName>style.visibility</p:attrName>
                                        </p:attrNameLst>
                                      </p:cBhvr>
                                      <p:to>
                                        <p:strVal val="visible"/>
                                      </p:to>
                                    </p:set>
                                    <p:animEffect transition="in" filter="dissolve">
                                      <p:cBhvr>
                                        <p:cTn id="7" dur="500"/>
                                        <p:tgtEl>
                                          <p:spTgt spid="4065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06531"/>
                                        </p:tgtEl>
                                        <p:attrNameLst>
                                          <p:attrName>style.visibility</p:attrName>
                                        </p:attrNameLst>
                                      </p:cBhvr>
                                      <p:to>
                                        <p:strVal val="visible"/>
                                      </p:to>
                                    </p:set>
                                    <p:animEffect transition="in" filter="dissolve">
                                      <p:cBhvr>
                                        <p:cTn id="12" dur="500"/>
                                        <p:tgtEl>
                                          <p:spTgt spid="40653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406544"/>
                                        </p:tgtEl>
                                        <p:attrNameLst>
                                          <p:attrName>style.visibility</p:attrName>
                                        </p:attrNameLst>
                                      </p:cBhvr>
                                      <p:to>
                                        <p:strVal val="visible"/>
                                      </p:to>
                                    </p:set>
                                    <p:animEffect transition="in" filter="wipe(down)">
                                      <p:cBhvr>
                                        <p:cTn id="17" dur="500"/>
                                        <p:tgtEl>
                                          <p:spTgt spid="40654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06532"/>
                                        </p:tgtEl>
                                        <p:attrNameLst>
                                          <p:attrName>style.visibility</p:attrName>
                                        </p:attrNameLst>
                                      </p:cBhvr>
                                      <p:to>
                                        <p:strVal val="visible"/>
                                      </p:to>
                                    </p:set>
                                    <p:animEffect transition="in" filter="dissolve">
                                      <p:cBhvr>
                                        <p:cTn id="22" dur="500"/>
                                        <p:tgtEl>
                                          <p:spTgt spid="40653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406548"/>
                                        </p:tgtEl>
                                        <p:attrNameLst>
                                          <p:attrName>style.visibility</p:attrName>
                                        </p:attrNameLst>
                                      </p:cBhvr>
                                      <p:to>
                                        <p:strVal val="visible"/>
                                      </p:to>
                                    </p:set>
                                    <p:animEffect transition="in" filter="wipe(down)">
                                      <p:cBhvr>
                                        <p:cTn id="27" dur="500"/>
                                        <p:tgtEl>
                                          <p:spTgt spid="40654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06533"/>
                                        </p:tgtEl>
                                        <p:attrNameLst>
                                          <p:attrName>style.visibility</p:attrName>
                                        </p:attrNameLst>
                                      </p:cBhvr>
                                      <p:to>
                                        <p:strVal val="visible"/>
                                      </p:to>
                                    </p:set>
                                    <p:animEffect transition="in" filter="dissolve">
                                      <p:cBhvr>
                                        <p:cTn id="32" dur="500"/>
                                        <p:tgtEl>
                                          <p:spTgt spid="40653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406552"/>
                                        </p:tgtEl>
                                        <p:attrNameLst>
                                          <p:attrName>style.visibility</p:attrName>
                                        </p:attrNameLst>
                                      </p:cBhvr>
                                      <p:to>
                                        <p:strVal val="visible"/>
                                      </p:to>
                                    </p:set>
                                    <p:animEffect transition="in" filter="wipe(down)">
                                      <p:cBhvr>
                                        <p:cTn id="37" dur="500"/>
                                        <p:tgtEl>
                                          <p:spTgt spid="40655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06534"/>
                                        </p:tgtEl>
                                        <p:attrNameLst>
                                          <p:attrName>style.visibility</p:attrName>
                                        </p:attrNameLst>
                                      </p:cBhvr>
                                      <p:to>
                                        <p:strVal val="visible"/>
                                      </p:to>
                                    </p:set>
                                    <p:animEffect transition="in" filter="dissolve">
                                      <p:cBhvr>
                                        <p:cTn id="42" dur="500"/>
                                        <p:tgtEl>
                                          <p:spTgt spid="40653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nodeType="clickEffect">
                                  <p:stCondLst>
                                    <p:cond delay="0"/>
                                  </p:stCondLst>
                                  <p:childTnLst>
                                    <p:set>
                                      <p:cBhvr>
                                        <p:cTn id="46" dur="1" fill="hold">
                                          <p:stCondLst>
                                            <p:cond delay="0"/>
                                          </p:stCondLst>
                                        </p:cTn>
                                        <p:tgtEl>
                                          <p:spTgt spid="406556"/>
                                        </p:tgtEl>
                                        <p:attrNameLst>
                                          <p:attrName>style.visibility</p:attrName>
                                        </p:attrNameLst>
                                      </p:cBhvr>
                                      <p:to>
                                        <p:strVal val="visible"/>
                                      </p:to>
                                    </p:set>
                                    <p:animEffect transition="in" filter="wipe(down)">
                                      <p:cBhvr>
                                        <p:cTn id="47" dur="500"/>
                                        <p:tgtEl>
                                          <p:spTgt spid="40655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406535"/>
                                        </p:tgtEl>
                                        <p:attrNameLst>
                                          <p:attrName>style.visibility</p:attrName>
                                        </p:attrNameLst>
                                      </p:cBhvr>
                                      <p:to>
                                        <p:strVal val="visible"/>
                                      </p:to>
                                    </p:set>
                                    <p:animEffect transition="in" filter="dissolve">
                                      <p:cBhvr>
                                        <p:cTn id="52" dur="500"/>
                                        <p:tgtEl>
                                          <p:spTgt spid="406535"/>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4" fill="hold" nodeType="clickEffect">
                                  <p:stCondLst>
                                    <p:cond delay="0"/>
                                  </p:stCondLst>
                                  <p:childTnLst>
                                    <p:set>
                                      <p:cBhvr>
                                        <p:cTn id="56" dur="1" fill="hold">
                                          <p:stCondLst>
                                            <p:cond delay="0"/>
                                          </p:stCondLst>
                                        </p:cTn>
                                        <p:tgtEl>
                                          <p:spTgt spid="406564"/>
                                        </p:tgtEl>
                                        <p:attrNameLst>
                                          <p:attrName>style.visibility</p:attrName>
                                        </p:attrNameLst>
                                      </p:cBhvr>
                                      <p:to>
                                        <p:strVal val="visible"/>
                                      </p:to>
                                    </p:set>
                                    <p:animEffect transition="in" filter="wipe(down)">
                                      <p:cBhvr>
                                        <p:cTn id="57" dur="500"/>
                                        <p:tgtEl>
                                          <p:spTgt spid="406564"/>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406536"/>
                                        </p:tgtEl>
                                        <p:attrNameLst>
                                          <p:attrName>style.visibility</p:attrName>
                                        </p:attrNameLst>
                                      </p:cBhvr>
                                      <p:to>
                                        <p:strVal val="visible"/>
                                      </p:to>
                                    </p:set>
                                    <p:animEffect transition="in" filter="dissolve">
                                      <p:cBhvr>
                                        <p:cTn id="62" dur="500"/>
                                        <p:tgtEl>
                                          <p:spTgt spid="406536"/>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4" fill="hold" nodeType="clickEffect">
                                  <p:stCondLst>
                                    <p:cond delay="0"/>
                                  </p:stCondLst>
                                  <p:childTnLst>
                                    <p:set>
                                      <p:cBhvr>
                                        <p:cTn id="66" dur="1" fill="hold">
                                          <p:stCondLst>
                                            <p:cond delay="0"/>
                                          </p:stCondLst>
                                        </p:cTn>
                                        <p:tgtEl>
                                          <p:spTgt spid="406560"/>
                                        </p:tgtEl>
                                        <p:attrNameLst>
                                          <p:attrName>style.visibility</p:attrName>
                                        </p:attrNameLst>
                                      </p:cBhvr>
                                      <p:to>
                                        <p:strVal val="visible"/>
                                      </p:to>
                                    </p:set>
                                    <p:animEffect transition="in" filter="wipe(down)">
                                      <p:cBhvr>
                                        <p:cTn id="67" dur="500"/>
                                        <p:tgtEl>
                                          <p:spTgt spid="406560"/>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5" presetClass="entr" presetSubtype="10" fill="hold" grpId="0" nodeType="clickEffect">
                                  <p:stCondLst>
                                    <p:cond delay="0"/>
                                  </p:stCondLst>
                                  <p:childTnLst>
                                    <p:set>
                                      <p:cBhvr>
                                        <p:cTn id="71" dur="1" fill="hold">
                                          <p:stCondLst>
                                            <p:cond delay="0"/>
                                          </p:stCondLst>
                                        </p:cTn>
                                        <p:tgtEl>
                                          <p:spTgt spid="406537"/>
                                        </p:tgtEl>
                                        <p:attrNameLst>
                                          <p:attrName>style.visibility</p:attrName>
                                        </p:attrNameLst>
                                      </p:cBhvr>
                                      <p:to>
                                        <p:strVal val="visible"/>
                                      </p:to>
                                    </p:set>
                                    <p:animEffect transition="in" filter="checkerboard(across)">
                                      <p:cBhvr>
                                        <p:cTn id="72" dur="500"/>
                                        <p:tgtEl>
                                          <p:spTgt spid="406537"/>
                                        </p:tgtEl>
                                      </p:cBhvr>
                                    </p:animEffect>
                                  </p:childTnLst>
                                </p:cTn>
                              </p:par>
                            </p:childTnLst>
                          </p:cTn>
                        </p:par>
                        <p:par>
                          <p:cTn id="73" fill="hold" nodeType="afterGroup">
                            <p:stCondLst>
                              <p:cond delay="500"/>
                            </p:stCondLst>
                            <p:childTnLst>
                              <p:par>
                                <p:cTn id="74" presetID="5" presetClass="entr" presetSubtype="10" fill="hold" nodeType="afterEffect">
                                  <p:stCondLst>
                                    <p:cond delay="0"/>
                                  </p:stCondLst>
                                  <p:childTnLst>
                                    <p:set>
                                      <p:cBhvr>
                                        <p:cTn id="75" dur="1" fill="hold">
                                          <p:stCondLst>
                                            <p:cond delay="0"/>
                                          </p:stCondLst>
                                        </p:cTn>
                                        <p:tgtEl>
                                          <p:spTgt spid="406540"/>
                                        </p:tgtEl>
                                        <p:attrNameLst>
                                          <p:attrName>style.visibility</p:attrName>
                                        </p:attrNameLst>
                                      </p:cBhvr>
                                      <p:to>
                                        <p:strVal val="visible"/>
                                      </p:to>
                                    </p:set>
                                    <p:animEffect transition="in" filter="checkerboard(across)">
                                      <p:cBhvr>
                                        <p:cTn id="76" dur="500"/>
                                        <p:tgtEl>
                                          <p:spTgt spid="406540"/>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18" presetClass="entr" presetSubtype="6" fill="hold" grpId="0" nodeType="clickEffect">
                                  <p:stCondLst>
                                    <p:cond delay="0"/>
                                  </p:stCondLst>
                                  <p:childTnLst>
                                    <p:set>
                                      <p:cBhvr>
                                        <p:cTn id="80" dur="1" fill="hold">
                                          <p:stCondLst>
                                            <p:cond delay="0"/>
                                          </p:stCondLst>
                                        </p:cTn>
                                        <p:tgtEl>
                                          <p:spTgt spid="406541"/>
                                        </p:tgtEl>
                                        <p:attrNameLst>
                                          <p:attrName>style.visibility</p:attrName>
                                        </p:attrNameLst>
                                      </p:cBhvr>
                                      <p:to>
                                        <p:strVal val="visible"/>
                                      </p:to>
                                    </p:set>
                                    <p:animEffect transition="in" filter="strips(downRight)">
                                      <p:cBhvr>
                                        <p:cTn id="81" dur="500"/>
                                        <p:tgtEl>
                                          <p:spTgt spid="406541"/>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8" presetClass="entr" presetSubtype="6" fill="hold" grpId="0" nodeType="clickEffect">
                                  <p:stCondLst>
                                    <p:cond delay="0"/>
                                  </p:stCondLst>
                                  <p:childTnLst>
                                    <p:set>
                                      <p:cBhvr>
                                        <p:cTn id="85" dur="1" fill="hold">
                                          <p:stCondLst>
                                            <p:cond delay="0"/>
                                          </p:stCondLst>
                                        </p:cTn>
                                        <p:tgtEl>
                                          <p:spTgt spid="406568"/>
                                        </p:tgtEl>
                                        <p:attrNameLst>
                                          <p:attrName>style.visibility</p:attrName>
                                        </p:attrNameLst>
                                      </p:cBhvr>
                                      <p:to>
                                        <p:strVal val="visible"/>
                                      </p:to>
                                    </p:set>
                                    <p:animEffect transition="in" filter="strips(downRight)">
                                      <p:cBhvr>
                                        <p:cTn id="86" dur="500"/>
                                        <p:tgtEl>
                                          <p:spTgt spid="406568"/>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18" presetClass="entr" presetSubtype="6" fill="hold" grpId="0" nodeType="clickEffect">
                                  <p:stCondLst>
                                    <p:cond delay="0"/>
                                  </p:stCondLst>
                                  <p:childTnLst>
                                    <p:set>
                                      <p:cBhvr>
                                        <p:cTn id="90" dur="1" fill="hold">
                                          <p:stCondLst>
                                            <p:cond delay="0"/>
                                          </p:stCondLst>
                                        </p:cTn>
                                        <p:tgtEl>
                                          <p:spTgt spid="406542"/>
                                        </p:tgtEl>
                                        <p:attrNameLst>
                                          <p:attrName>style.visibility</p:attrName>
                                        </p:attrNameLst>
                                      </p:cBhvr>
                                      <p:to>
                                        <p:strVal val="visible"/>
                                      </p:to>
                                    </p:set>
                                    <p:animEffect transition="in" filter="strips(downRight)">
                                      <p:cBhvr>
                                        <p:cTn id="91" dur="500"/>
                                        <p:tgtEl>
                                          <p:spTgt spid="406542"/>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18" presetClass="entr" presetSubtype="6" fill="hold" grpId="0" nodeType="clickEffect">
                                  <p:stCondLst>
                                    <p:cond delay="0"/>
                                  </p:stCondLst>
                                  <p:childTnLst>
                                    <p:set>
                                      <p:cBhvr>
                                        <p:cTn id="95" dur="1" fill="hold">
                                          <p:stCondLst>
                                            <p:cond delay="0"/>
                                          </p:stCondLst>
                                        </p:cTn>
                                        <p:tgtEl>
                                          <p:spTgt spid="406569"/>
                                        </p:tgtEl>
                                        <p:attrNameLst>
                                          <p:attrName>style.visibility</p:attrName>
                                        </p:attrNameLst>
                                      </p:cBhvr>
                                      <p:to>
                                        <p:strVal val="visible"/>
                                      </p:to>
                                    </p:set>
                                    <p:animEffect transition="in" filter="strips(downRight)">
                                      <p:cBhvr>
                                        <p:cTn id="96" dur="500"/>
                                        <p:tgtEl>
                                          <p:spTgt spid="4065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531" grpId="0" animBg="1"/>
      <p:bldP spid="406532" grpId="0" animBg="1"/>
      <p:bldP spid="406533" grpId="0" animBg="1"/>
      <p:bldP spid="406534" grpId="0" animBg="1"/>
      <p:bldP spid="406535" grpId="0" animBg="1"/>
      <p:bldP spid="406536" grpId="0" animBg="1"/>
      <p:bldP spid="406537" grpId="0" animBg="1"/>
      <p:bldP spid="406538" grpId="0" autoUpdateAnimBg="0"/>
      <p:bldP spid="406541" grpId="0" autoUpdateAnimBg="0"/>
      <p:bldP spid="406542" grpId="0" animBg="1" autoUpdateAnimBg="0"/>
      <p:bldP spid="406568" grpId="0" autoUpdateAnimBg="0"/>
      <p:bldP spid="406569"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7554" name="Group 2">
            <a:extLst>
              <a:ext uri="{FF2B5EF4-FFF2-40B4-BE49-F238E27FC236}">
                <a16:creationId xmlns:a16="http://schemas.microsoft.com/office/drawing/2014/main" id="{7BF2293C-707A-4695-86EB-6F2A94EAAE8C}"/>
              </a:ext>
            </a:extLst>
          </p:cNvPr>
          <p:cNvGrpSpPr>
            <a:grpSpLocks/>
          </p:cNvGrpSpPr>
          <p:nvPr/>
        </p:nvGrpSpPr>
        <p:grpSpPr bwMode="auto">
          <a:xfrm>
            <a:off x="2782888" y="5051425"/>
            <a:ext cx="3429000" cy="1800225"/>
            <a:chOff x="3312" y="2290"/>
            <a:chExt cx="2160" cy="1134"/>
          </a:xfrm>
        </p:grpSpPr>
        <p:sp>
          <p:nvSpPr>
            <p:cNvPr id="63994" name="AutoShape 3">
              <a:extLst>
                <a:ext uri="{FF2B5EF4-FFF2-40B4-BE49-F238E27FC236}">
                  <a16:creationId xmlns:a16="http://schemas.microsoft.com/office/drawing/2014/main" id="{AF549424-C18B-3CB7-E5DF-254EA06CA837}"/>
                </a:ext>
              </a:extLst>
            </p:cNvPr>
            <p:cNvSpPr>
              <a:spLocks noChangeArrowheads="1"/>
            </p:cNvSpPr>
            <p:nvPr/>
          </p:nvSpPr>
          <p:spPr bwMode="auto">
            <a:xfrm>
              <a:off x="3312" y="2290"/>
              <a:ext cx="2160" cy="1134"/>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63995" name="Object 4">
              <a:extLst>
                <a:ext uri="{FF2B5EF4-FFF2-40B4-BE49-F238E27FC236}">
                  <a16:creationId xmlns:a16="http://schemas.microsoft.com/office/drawing/2014/main" id="{44E3CBA9-0A58-B2DB-855D-1A08AAE02430}"/>
                </a:ext>
              </a:extLst>
            </p:cNvPr>
            <p:cNvGraphicFramePr>
              <a:graphicFrameLocks noChangeAspect="1"/>
            </p:cNvGraphicFramePr>
            <p:nvPr/>
          </p:nvGraphicFramePr>
          <p:xfrm>
            <a:off x="3406" y="2444"/>
            <a:ext cx="1928" cy="737"/>
          </p:xfrm>
          <a:graphic>
            <a:graphicData uri="http://schemas.openxmlformats.org/presentationml/2006/ole">
              <mc:AlternateContent xmlns:mc="http://schemas.openxmlformats.org/markup-compatibility/2006">
                <mc:Choice xmlns:v="urn:schemas-microsoft-com:vml" Requires="v">
                  <p:oleObj name="图片" r:id="rId2" imgW="2790825" imgH="1066800" progId="Word.Picture.8">
                    <p:embed/>
                  </p:oleObj>
                </mc:Choice>
                <mc:Fallback>
                  <p:oleObj name="图片" r:id="rId2" imgW="2790825" imgH="1066800" progId="Word.Picture.8">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6" y="2444"/>
                          <a:ext cx="1928" cy="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63996" name="Group 5">
              <a:extLst>
                <a:ext uri="{FF2B5EF4-FFF2-40B4-BE49-F238E27FC236}">
                  <a16:creationId xmlns:a16="http://schemas.microsoft.com/office/drawing/2014/main" id="{8112E45C-A027-F60E-5847-26FB15406488}"/>
                </a:ext>
              </a:extLst>
            </p:cNvPr>
            <p:cNvGrpSpPr>
              <a:grpSpLocks/>
            </p:cNvGrpSpPr>
            <p:nvPr/>
          </p:nvGrpSpPr>
          <p:grpSpPr bwMode="auto">
            <a:xfrm>
              <a:off x="3945" y="2618"/>
              <a:ext cx="878" cy="85"/>
              <a:chOff x="1716" y="2419"/>
              <a:chExt cx="668" cy="92"/>
            </a:xfrm>
          </p:grpSpPr>
          <p:sp>
            <p:nvSpPr>
              <p:cNvPr id="64010" name="Arc 6">
                <a:extLst>
                  <a:ext uri="{FF2B5EF4-FFF2-40B4-BE49-F238E27FC236}">
                    <a16:creationId xmlns:a16="http://schemas.microsoft.com/office/drawing/2014/main" id="{2A90E174-3C23-93C9-A33E-4F868A17B738}"/>
                  </a:ext>
                </a:extLst>
              </p:cNvPr>
              <p:cNvSpPr>
                <a:spLocks/>
              </p:cNvSpPr>
              <p:nvPr/>
            </p:nvSpPr>
            <p:spPr bwMode="auto">
              <a:xfrm rot="5405860" flipH="1">
                <a:off x="1973" y="2162"/>
                <a:ext cx="92" cy="606"/>
              </a:xfrm>
              <a:custGeom>
                <a:avLst/>
                <a:gdLst>
                  <a:gd name="T0" fmla="*/ 0 w 21600"/>
                  <a:gd name="T1" fmla="*/ 0 h 40674"/>
                  <a:gd name="T2" fmla="*/ 0 w 21600"/>
                  <a:gd name="T3" fmla="*/ 0 h 40674"/>
                  <a:gd name="T4" fmla="*/ 0 w 21600"/>
                  <a:gd name="T5" fmla="*/ 0 h 40674"/>
                  <a:gd name="T6" fmla="*/ 0 60000 65536"/>
                  <a:gd name="T7" fmla="*/ 0 60000 65536"/>
                  <a:gd name="T8" fmla="*/ 0 60000 65536"/>
                </a:gdLst>
                <a:ahLst/>
                <a:cxnLst>
                  <a:cxn ang="T6">
                    <a:pos x="T0" y="T1"/>
                  </a:cxn>
                  <a:cxn ang="T7">
                    <a:pos x="T2" y="T3"/>
                  </a:cxn>
                  <a:cxn ang="T8">
                    <a:pos x="T4" y="T5"/>
                  </a:cxn>
                </a:cxnLst>
                <a:rect l="0" t="0" r="r" b="b"/>
                <a:pathLst>
                  <a:path w="21600" h="40674" fill="none" extrusionOk="0">
                    <a:moveTo>
                      <a:pt x="9546" y="0"/>
                    </a:moveTo>
                    <a:cubicBezTo>
                      <a:pt x="16926" y="3636"/>
                      <a:pt x="21600" y="11149"/>
                      <a:pt x="21600" y="19376"/>
                    </a:cubicBezTo>
                    <a:cubicBezTo>
                      <a:pt x="21600" y="29917"/>
                      <a:pt x="13991" y="38918"/>
                      <a:pt x="3597" y="40674"/>
                    </a:cubicBezTo>
                  </a:path>
                  <a:path w="21600" h="40674" stroke="0" extrusionOk="0">
                    <a:moveTo>
                      <a:pt x="9546" y="0"/>
                    </a:moveTo>
                    <a:cubicBezTo>
                      <a:pt x="16926" y="3636"/>
                      <a:pt x="21600" y="11149"/>
                      <a:pt x="21600" y="19376"/>
                    </a:cubicBezTo>
                    <a:cubicBezTo>
                      <a:pt x="21600" y="29917"/>
                      <a:pt x="13991" y="38918"/>
                      <a:pt x="3597" y="40674"/>
                    </a:cubicBezTo>
                    <a:lnTo>
                      <a:pt x="0" y="19376"/>
                    </a:lnTo>
                    <a:lnTo>
                      <a:pt x="9546" y="0"/>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011" name="Freeform 7">
                <a:extLst>
                  <a:ext uri="{FF2B5EF4-FFF2-40B4-BE49-F238E27FC236}">
                    <a16:creationId xmlns:a16="http://schemas.microsoft.com/office/drawing/2014/main" id="{EFC0DA64-E70D-F8D2-4601-523571009076}"/>
                  </a:ext>
                </a:extLst>
              </p:cNvPr>
              <p:cNvSpPr>
                <a:spLocks/>
              </p:cNvSpPr>
              <p:nvPr/>
            </p:nvSpPr>
            <p:spPr bwMode="auto">
              <a:xfrm rot="-9177385">
                <a:off x="2309" y="2472"/>
                <a:ext cx="75" cy="23"/>
              </a:xfrm>
              <a:custGeom>
                <a:avLst/>
                <a:gdLst>
                  <a:gd name="T0" fmla="*/ 0 w 1530"/>
                  <a:gd name="T1" fmla="*/ 0 h 570"/>
                  <a:gd name="T2" fmla="*/ 0 w 1530"/>
                  <a:gd name="T3" fmla="*/ 0 h 570"/>
                  <a:gd name="T4" fmla="*/ 0 w 1530"/>
                  <a:gd name="T5" fmla="*/ 0 h 570"/>
                  <a:gd name="T6" fmla="*/ 0 w 1530"/>
                  <a:gd name="T7" fmla="*/ 0 h 5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30" h="570">
                    <a:moveTo>
                      <a:pt x="1530" y="0"/>
                    </a:moveTo>
                    <a:lnTo>
                      <a:pt x="1530" y="570"/>
                    </a:lnTo>
                    <a:lnTo>
                      <a:pt x="0" y="225"/>
                    </a:lnTo>
                    <a:lnTo>
                      <a:pt x="1530" y="0"/>
                    </a:lnTo>
                    <a:close/>
                  </a:path>
                </a:pathLst>
              </a:custGeom>
              <a:solidFill>
                <a:srgbClr val="000000"/>
              </a:solidFill>
              <a:ln w="19050" cmpd="sng">
                <a:solidFill>
                  <a:srgbClr val="000000"/>
                </a:solidFill>
                <a:round/>
                <a:headEnd/>
                <a:tailEnd/>
              </a:ln>
            </p:spPr>
            <p:txBody>
              <a:bodyPr/>
              <a:lstStyle/>
              <a:p>
                <a:endParaRPr lang="zh-CN" altLang="en-US"/>
              </a:p>
            </p:txBody>
          </p:sp>
        </p:grpSp>
        <p:sp>
          <p:nvSpPr>
            <p:cNvPr id="63997" name="Text Box 8">
              <a:extLst>
                <a:ext uri="{FF2B5EF4-FFF2-40B4-BE49-F238E27FC236}">
                  <a16:creationId xmlns:a16="http://schemas.microsoft.com/office/drawing/2014/main" id="{64F4596D-5DAF-EBB4-67E5-C5D9C290AD70}"/>
                </a:ext>
              </a:extLst>
            </p:cNvPr>
            <p:cNvSpPr txBox="1">
              <a:spLocks noChangeArrowheads="1"/>
            </p:cNvSpPr>
            <p:nvPr/>
          </p:nvSpPr>
          <p:spPr bwMode="auto">
            <a:xfrm>
              <a:off x="4256" y="2306"/>
              <a:ext cx="270"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a:r>
                <a:rPr lang="en-US" altLang="zh-CN" sz="1600">
                  <a:latin typeface="Times New Roman" panose="02020603050405020304" pitchFamily="18" charset="0"/>
                </a:rPr>
                <a:t>J=</a:t>
              </a:r>
              <a:r>
                <a:rPr lang="en-US" altLang="zh-CN" sz="1600">
                  <a:latin typeface="Arial" panose="020B0604020202020204" pitchFamily="34" charset="0"/>
                </a:rPr>
                <a:t>X</a:t>
              </a:r>
            </a:p>
            <a:p>
              <a:pPr algn="ctr"/>
              <a:r>
                <a:rPr lang="en-US" altLang="zh-CN" sz="1600">
                  <a:latin typeface="Times New Roman" panose="02020603050405020304" pitchFamily="18" charset="0"/>
                </a:rPr>
                <a:t>K=1</a:t>
              </a:r>
              <a:endParaRPr lang="en-US" altLang="zh-CN" sz="1600" b="0">
                <a:latin typeface="Arial" panose="020B0604020202020204" pitchFamily="34" charset="0"/>
              </a:endParaRPr>
            </a:p>
          </p:txBody>
        </p:sp>
        <p:grpSp>
          <p:nvGrpSpPr>
            <p:cNvPr id="63998" name="Group 9">
              <a:extLst>
                <a:ext uri="{FF2B5EF4-FFF2-40B4-BE49-F238E27FC236}">
                  <a16:creationId xmlns:a16="http://schemas.microsoft.com/office/drawing/2014/main" id="{1610A73F-6660-6C3F-84C0-6669AF36FC5F}"/>
                </a:ext>
              </a:extLst>
            </p:cNvPr>
            <p:cNvGrpSpPr>
              <a:grpSpLocks/>
            </p:cNvGrpSpPr>
            <p:nvPr/>
          </p:nvGrpSpPr>
          <p:grpSpPr bwMode="auto">
            <a:xfrm>
              <a:off x="3973" y="2930"/>
              <a:ext cx="850" cy="121"/>
              <a:chOff x="2212" y="2302"/>
              <a:chExt cx="668" cy="92"/>
            </a:xfrm>
          </p:grpSpPr>
          <p:sp>
            <p:nvSpPr>
              <p:cNvPr id="64008" name="Arc 10">
                <a:extLst>
                  <a:ext uri="{FF2B5EF4-FFF2-40B4-BE49-F238E27FC236}">
                    <a16:creationId xmlns:a16="http://schemas.microsoft.com/office/drawing/2014/main" id="{686E8B7D-9F38-4D03-AAD4-43B46EEE5A57}"/>
                  </a:ext>
                </a:extLst>
              </p:cNvPr>
              <p:cNvSpPr>
                <a:spLocks/>
              </p:cNvSpPr>
              <p:nvPr/>
            </p:nvSpPr>
            <p:spPr bwMode="auto">
              <a:xfrm rot="5405860" flipV="1">
                <a:off x="2531" y="2045"/>
                <a:ext cx="92" cy="606"/>
              </a:xfrm>
              <a:custGeom>
                <a:avLst/>
                <a:gdLst>
                  <a:gd name="T0" fmla="*/ 0 w 21600"/>
                  <a:gd name="T1" fmla="*/ 0 h 40674"/>
                  <a:gd name="T2" fmla="*/ 0 w 21600"/>
                  <a:gd name="T3" fmla="*/ 0 h 40674"/>
                  <a:gd name="T4" fmla="*/ 0 w 21600"/>
                  <a:gd name="T5" fmla="*/ 0 h 40674"/>
                  <a:gd name="T6" fmla="*/ 0 60000 65536"/>
                  <a:gd name="T7" fmla="*/ 0 60000 65536"/>
                  <a:gd name="T8" fmla="*/ 0 60000 65536"/>
                </a:gdLst>
                <a:ahLst/>
                <a:cxnLst>
                  <a:cxn ang="T6">
                    <a:pos x="T0" y="T1"/>
                  </a:cxn>
                  <a:cxn ang="T7">
                    <a:pos x="T2" y="T3"/>
                  </a:cxn>
                  <a:cxn ang="T8">
                    <a:pos x="T4" y="T5"/>
                  </a:cxn>
                </a:cxnLst>
                <a:rect l="0" t="0" r="r" b="b"/>
                <a:pathLst>
                  <a:path w="21600" h="40674" fill="none" extrusionOk="0">
                    <a:moveTo>
                      <a:pt x="9546" y="0"/>
                    </a:moveTo>
                    <a:cubicBezTo>
                      <a:pt x="16926" y="3636"/>
                      <a:pt x="21600" y="11149"/>
                      <a:pt x="21600" y="19376"/>
                    </a:cubicBezTo>
                    <a:cubicBezTo>
                      <a:pt x="21600" y="29917"/>
                      <a:pt x="13991" y="38918"/>
                      <a:pt x="3597" y="40674"/>
                    </a:cubicBezTo>
                  </a:path>
                  <a:path w="21600" h="40674" stroke="0" extrusionOk="0">
                    <a:moveTo>
                      <a:pt x="9546" y="0"/>
                    </a:moveTo>
                    <a:cubicBezTo>
                      <a:pt x="16926" y="3636"/>
                      <a:pt x="21600" y="11149"/>
                      <a:pt x="21600" y="19376"/>
                    </a:cubicBezTo>
                    <a:cubicBezTo>
                      <a:pt x="21600" y="29917"/>
                      <a:pt x="13991" y="38918"/>
                      <a:pt x="3597" y="40674"/>
                    </a:cubicBezTo>
                    <a:lnTo>
                      <a:pt x="0" y="19376"/>
                    </a:lnTo>
                    <a:lnTo>
                      <a:pt x="9546" y="0"/>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009" name="Freeform 11">
                <a:extLst>
                  <a:ext uri="{FF2B5EF4-FFF2-40B4-BE49-F238E27FC236}">
                    <a16:creationId xmlns:a16="http://schemas.microsoft.com/office/drawing/2014/main" id="{9B2DD4F3-EA1E-BD85-F918-AC68AF086DD1}"/>
                  </a:ext>
                </a:extLst>
              </p:cNvPr>
              <p:cNvSpPr>
                <a:spLocks/>
              </p:cNvSpPr>
              <p:nvPr/>
            </p:nvSpPr>
            <p:spPr bwMode="auto">
              <a:xfrm rot="-9177385" flipH="1" flipV="1">
                <a:off x="2212" y="2318"/>
                <a:ext cx="75" cy="23"/>
              </a:xfrm>
              <a:custGeom>
                <a:avLst/>
                <a:gdLst>
                  <a:gd name="T0" fmla="*/ 0 w 1530"/>
                  <a:gd name="T1" fmla="*/ 0 h 570"/>
                  <a:gd name="T2" fmla="*/ 0 w 1530"/>
                  <a:gd name="T3" fmla="*/ 0 h 570"/>
                  <a:gd name="T4" fmla="*/ 0 w 1530"/>
                  <a:gd name="T5" fmla="*/ 0 h 570"/>
                  <a:gd name="T6" fmla="*/ 0 w 1530"/>
                  <a:gd name="T7" fmla="*/ 0 h 5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30" h="570">
                    <a:moveTo>
                      <a:pt x="1530" y="0"/>
                    </a:moveTo>
                    <a:lnTo>
                      <a:pt x="1530" y="570"/>
                    </a:lnTo>
                    <a:lnTo>
                      <a:pt x="0" y="225"/>
                    </a:lnTo>
                    <a:lnTo>
                      <a:pt x="1530" y="0"/>
                    </a:lnTo>
                    <a:close/>
                  </a:path>
                </a:pathLst>
              </a:custGeom>
              <a:solidFill>
                <a:srgbClr val="000000"/>
              </a:solidFill>
              <a:ln w="19050" cmpd="sng">
                <a:solidFill>
                  <a:srgbClr val="000000"/>
                </a:solidFill>
                <a:round/>
                <a:headEnd/>
                <a:tailEnd/>
              </a:ln>
            </p:spPr>
            <p:txBody>
              <a:bodyPr/>
              <a:lstStyle/>
              <a:p>
                <a:endParaRPr lang="zh-CN" altLang="en-US"/>
              </a:p>
            </p:txBody>
          </p:sp>
        </p:grpSp>
        <p:sp>
          <p:nvSpPr>
            <p:cNvPr id="63999" name="Text Box 12">
              <a:extLst>
                <a:ext uri="{FF2B5EF4-FFF2-40B4-BE49-F238E27FC236}">
                  <a16:creationId xmlns:a16="http://schemas.microsoft.com/office/drawing/2014/main" id="{A95C6800-6E41-F677-D56E-8AE525D6D9DF}"/>
                </a:ext>
              </a:extLst>
            </p:cNvPr>
            <p:cNvSpPr txBox="1">
              <a:spLocks noChangeArrowheads="1"/>
            </p:cNvSpPr>
            <p:nvPr/>
          </p:nvSpPr>
          <p:spPr bwMode="auto">
            <a:xfrm>
              <a:off x="4285" y="3128"/>
              <a:ext cx="270"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a:r>
                <a:rPr lang="en-US" altLang="zh-CN" sz="1600">
                  <a:latin typeface="Times New Roman" panose="02020603050405020304" pitchFamily="18" charset="0"/>
                </a:rPr>
                <a:t>J=1</a:t>
              </a:r>
            </a:p>
            <a:p>
              <a:pPr algn="ctr"/>
              <a:r>
                <a:rPr lang="en-US" altLang="zh-CN" sz="1600">
                  <a:latin typeface="Times New Roman" panose="02020603050405020304" pitchFamily="18" charset="0"/>
                </a:rPr>
                <a:t>K=</a:t>
              </a:r>
              <a:r>
                <a:rPr lang="en-US" altLang="zh-CN" sz="1600">
                  <a:latin typeface="Arial" panose="020B0604020202020204" pitchFamily="34" charset="0"/>
                </a:rPr>
                <a:t>X</a:t>
              </a:r>
              <a:endParaRPr lang="en-US" altLang="zh-CN" sz="1600" b="0">
                <a:latin typeface="Arial" panose="020B0604020202020204" pitchFamily="34" charset="0"/>
              </a:endParaRPr>
            </a:p>
          </p:txBody>
        </p:sp>
        <p:grpSp>
          <p:nvGrpSpPr>
            <p:cNvPr id="64000" name="Group 13">
              <a:extLst>
                <a:ext uri="{FF2B5EF4-FFF2-40B4-BE49-F238E27FC236}">
                  <a16:creationId xmlns:a16="http://schemas.microsoft.com/office/drawing/2014/main" id="{3455BD76-D70E-B9DA-6CA4-716E94D70064}"/>
                </a:ext>
              </a:extLst>
            </p:cNvPr>
            <p:cNvGrpSpPr>
              <a:grpSpLocks/>
            </p:cNvGrpSpPr>
            <p:nvPr/>
          </p:nvGrpSpPr>
          <p:grpSpPr bwMode="auto">
            <a:xfrm>
              <a:off x="3661" y="2732"/>
              <a:ext cx="161" cy="170"/>
              <a:chOff x="678" y="3210"/>
              <a:chExt cx="161" cy="170"/>
            </a:xfrm>
          </p:grpSpPr>
          <p:sp>
            <p:nvSpPr>
              <p:cNvPr id="64006" name="Freeform 14">
                <a:extLst>
                  <a:ext uri="{FF2B5EF4-FFF2-40B4-BE49-F238E27FC236}">
                    <a16:creationId xmlns:a16="http://schemas.microsoft.com/office/drawing/2014/main" id="{BADC237C-09B1-3BA1-A922-9A53E02F4377}"/>
                  </a:ext>
                </a:extLst>
              </p:cNvPr>
              <p:cNvSpPr>
                <a:spLocks/>
              </p:cNvSpPr>
              <p:nvPr/>
            </p:nvSpPr>
            <p:spPr bwMode="auto">
              <a:xfrm rot="147644" flipH="1" flipV="1">
                <a:off x="752" y="3210"/>
                <a:ext cx="75" cy="23"/>
              </a:xfrm>
              <a:custGeom>
                <a:avLst/>
                <a:gdLst>
                  <a:gd name="T0" fmla="*/ 0 w 1530"/>
                  <a:gd name="T1" fmla="*/ 0 h 570"/>
                  <a:gd name="T2" fmla="*/ 0 w 1530"/>
                  <a:gd name="T3" fmla="*/ 0 h 570"/>
                  <a:gd name="T4" fmla="*/ 0 w 1530"/>
                  <a:gd name="T5" fmla="*/ 0 h 570"/>
                  <a:gd name="T6" fmla="*/ 0 w 1530"/>
                  <a:gd name="T7" fmla="*/ 0 h 5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30" h="570">
                    <a:moveTo>
                      <a:pt x="1530" y="0"/>
                    </a:moveTo>
                    <a:lnTo>
                      <a:pt x="1530" y="570"/>
                    </a:lnTo>
                    <a:lnTo>
                      <a:pt x="0" y="225"/>
                    </a:lnTo>
                    <a:lnTo>
                      <a:pt x="1530" y="0"/>
                    </a:lnTo>
                    <a:close/>
                  </a:path>
                </a:pathLst>
              </a:custGeom>
              <a:solidFill>
                <a:srgbClr val="000000"/>
              </a:solidFill>
              <a:ln w="19050" cmpd="sng">
                <a:solidFill>
                  <a:srgbClr val="000000"/>
                </a:solidFill>
                <a:round/>
                <a:headEnd/>
                <a:tailEnd/>
              </a:ln>
            </p:spPr>
            <p:txBody>
              <a:bodyPr/>
              <a:lstStyle/>
              <a:p>
                <a:endParaRPr lang="zh-CN" altLang="en-US"/>
              </a:p>
            </p:txBody>
          </p:sp>
          <p:sp>
            <p:nvSpPr>
              <p:cNvPr id="64007" name="Arc 15">
                <a:extLst>
                  <a:ext uri="{FF2B5EF4-FFF2-40B4-BE49-F238E27FC236}">
                    <a16:creationId xmlns:a16="http://schemas.microsoft.com/office/drawing/2014/main" id="{E2F93521-A9FC-57D7-B91A-19C7149A2BDF}"/>
                  </a:ext>
                </a:extLst>
              </p:cNvPr>
              <p:cNvSpPr>
                <a:spLocks/>
              </p:cNvSpPr>
              <p:nvPr/>
            </p:nvSpPr>
            <p:spPr bwMode="auto">
              <a:xfrm rot="2200598" flipH="1">
                <a:off x="678" y="3230"/>
                <a:ext cx="161" cy="150"/>
              </a:xfrm>
              <a:custGeom>
                <a:avLst/>
                <a:gdLst>
                  <a:gd name="T0" fmla="*/ 0 w 42974"/>
                  <a:gd name="T1" fmla="*/ 0 h 40088"/>
                  <a:gd name="T2" fmla="*/ 0 w 42974"/>
                  <a:gd name="T3" fmla="*/ 0 h 40088"/>
                  <a:gd name="T4" fmla="*/ 0 w 42974"/>
                  <a:gd name="T5" fmla="*/ 0 h 40088"/>
                  <a:gd name="T6" fmla="*/ 0 60000 65536"/>
                  <a:gd name="T7" fmla="*/ 0 60000 65536"/>
                  <a:gd name="T8" fmla="*/ 0 60000 65536"/>
                </a:gdLst>
                <a:ahLst/>
                <a:cxnLst>
                  <a:cxn ang="T6">
                    <a:pos x="T0" y="T1"/>
                  </a:cxn>
                  <a:cxn ang="T7">
                    <a:pos x="T2" y="T3"/>
                  </a:cxn>
                  <a:cxn ang="T8">
                    <a:pos x="T4" y="T5"/>
                  </a:cxn>
                </a:cxnLst>
                <a:rect l="0" t="0" r="r" b="b"/>
                <a:pathLst>
                  <a:path w="42974" h="40088" fill="none" extrusionOk="0">
                    <a:moveTo>
                      <a:pt x="32543" y="-1"/>
                    </a:moveTo>
                    <a:cubicBezTo>
                      <a:pt x="39017" y="3911"/>
                      <a:pt x="42974" y="10924"/>
                      <a:pt x="42974" y="18488"/>
                    </a:cubicBezTo>
                    <a:cubicBezTo>
                      <a:pt x="42974" y="30417"/>
                      <a:pt x="33303" y="40088"/>
                      <a:pt x="21374" y="40088"/>
                    </a:cubicBezTo>
                    <a:cubicBezTo>
                      <a:pt x="10647" y="40088"/>
                      <a:pt x="1546" y="32216"/>
                      <a:pt x="-1" y="21602"/>
                    </a:cubicBezTo>
                  </a:path>
                  <a:path w="42974" h="40088" stroke="0" extrusionOk="0">
                    <a:moveTo>
                      <a:pt x="32543" y="-1"/>
                    </a:moveTo>
                    <a:cubicBezTo>
                      <a:pt x="39017" y="3911"/>
                      <a:pt x="42974" y="10924"/>
                      <a:pt x="42974" y="18488"/>
                    </a:cubicBezTo>
                    <a:cubicBezTo>
                      <a:pt x="42974" y="30417"/>
                      <a:pt x="33303" y="40088"/>
                      <a:pt x="21374" y="40088"/>
                    </a:cubicBezTo>
                    <a:cubicBezTo>
                      <a:pt x="10647" y="40088"/>
                      <a:pt x="1546" y="32216"/>
                      <a:pt x="-1" y="21602"/>
                    </a:cubicBezTo>
                    <a:lnTo>
                      <a:pt x="21374" y="18488"/>
                    </a:lnTo>
                    <a:lnTo>
                      <a:pt x="32543" y="-1"/>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4001" name="Text Box 16">
              <a:extLst>
                <a:ext uri="{FF2B5EF4-FFF2-40B4-BE49-F238E27FC236}">
                  <a16:creationId xmlns:a16="http://schemas.microsoft.com/office/drawing/2014/main" id="{11064666-DAEB-0DA1-D83B-8E2AA2B3BBAE}"/>
                </a:ext>
              </a:extLst>
            </p:cNvPr>
            <p:cNvSpPr txBox="1">
              <a:spLocks noChangeArrowheads="1"/>
            </p:cNvSpPr>
            <p:nvPr/>
          </p:nvSpPr>
          <p:spPr bwMode="auto">
            <a:xfrm>
              <a:off x="3349" y="2675"/>
              <a:ext cx="270"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a:r>
                <a:rPr lang="en-US" altLang="zh-CN" sz="1600">
                  <a:latin typeface="Times New Roman" panose="02020603050405020304" pitchFamily="18" charset="0"/>
                </a:rPr>
                <a:t>J=</a:t>
              </a:r>
              <a:r>
                <a:rPr lang="en-US" altLang="zh-CN" sz="1600">
                  <a:latin typeface="Arial" panose="020B0604020202020204" pitchFamily="34" charset="0"/>
                </a:rPr>
                <a:t>X</a:t>
              </a:r>
              <a:endParaRPr lang="en-US" altLang="zh-CN" sz="1600">
                <a:latin typeface="Times New Roman" panose="02020603050405020304" pitchFamily="18" charset="0"/>
              </a:endParaRPr>
            </a:p>
            <a:p>
              <a:pPr algn="ctr"/>
              <a:r>
                <a:rPr lang="en-US" altLang="zh-CN" sz="1600">
                  <a:latin typeface="Times New Roman" panose="02020603050405020304" pitchFamily="18" charset="0"/>
                </a:rPr>
                <a:t>K=0</a:t>
              </a:r>
            </a:p>
          </p:txBody>
        </p:sp>
        <p:sp>
          <p:nvSpPr>
            <p:cNvPr id="64002" name="Text Box 17">
              <a:extLst>
                <a:ext uri="{FF2B5EF4-FFF2-40B4-BE49-F238E27FC236}">
                  <a16:creationId xmlns:a16="http://schemas.microsoft.com/office/drawing/2014/main" id="{454D0DC7-DDBF-5937-579B-9BAA2F32B500}"/>
                </a:ext>
              </a:extLst>
            </p:cNvPr>
            <p:cNvSpPr txBox="1">
              <a:spLocks noChangeArrowheads="1"/>
            </p:cNvSpPr>
            <p:nvPr/>
          </p:nvSpPr>
          <p:spPr bwMode="auto">
            <a:xfrm>
              <a:off x="5107" y="2675"/>
              <a:ext cx="270"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a:r>
                <a:rPr lang="en-US" altLang="zh-CN" sz="1600">
                  <a:latin typeface="Times New Roman" panose="02020603050405020304" pitchFamily="18" charset="0"/>
                </a:rPr>
                <a:t>J=0</a:t>
              </a:r>
              <a:endParaRPr lang="en-US" altLang="zh-CN" sz="1600">
                <a:latin typeface="Arial" panose="020B0604020202020204" pitchFamily="34" charset="0"/>
              </a:endParaRPr>
            </a:p>
            <a:p>
              <a:pPr algn="ctr"/>
              <a:r>
                <a:rPr lang="en-US" altLang="zh-CN" sz="1600">
                  <a:latin typeface="Times New Roman" panose="02020603050405020304" pitchFamily="18" charset="0"/>
                </a:rPr>
                <a:t>K=</a:t>
              </a:r>
              <a:r>
                <a:rPr lang="en-US" altLang="zh-CN" sz="1600">
                  <a:latin typeface="Arial" panose="020B0604020202020204" pitchFamily="34" charset="0"/>
                </a:rPr>
                <a:t>X</a:t>
              </a:r>
            </a:p>
          </p:txBody>
        </p:sp>
        <p:grpSp>
          <p:nvGrpSpPr>
            <p:cNvPr id="64003" name="Group 18">
              <a:extLst>
                <a:ext uri="{FF2B5EF4-FFF2-40B4-BE49-F238E27FC236}">
                  <a16:creationId xmlns:a16="http://schemas.microsoft.com/office/drawing/2014/main" id="{AF1DCC51-86D3-66E9-AF1F-B211422664C8}"/>
                </a:ext>
              </a:extLst>
            </p:cNvPr>
            <p:cNvGrpSpPr>
              <a:grpSpLocks/>
            </p:cNvGrpSpPr>
            <p:nvPr/>
          </p:nvGrpSpPr>
          <p:grpSpPr bwMode="auto">
            <a:xfrm>
              <a:off x="4908" y="2732"/>
              <a:ext cx="161" cy="171"/>
              <a:chOff x="3702" y="2812"/>
              <a:chExt cx="161" cy="171"/>
            </a:xfrm>
          </p:grpSpPr>
          <p:sp>
            <p:nvSpPr>
              <p:cNvPr id="64004" name="Freeform 19">
                <a:extLst>
                  <a:ext uri="{FF2B5EF4-FFF2-40B4-BE49-F238E27FC236}">
                    <a16:creationId xmlns:a16="http://schemas.microsoft.com/office/drawing/2014/main" id="{A27E3DCB-5953-F165-0957-EDE6A3FE632C}"/>
                  </a:ext>
                </a:extLst>
              </p:cNvPr>
              <p:cNvSpPr>
                <a:spLocks/>
              </p:cNvSpPr>
              <p:nvPr/>
            </p:nvSpPr>
            <p:spPr bwMode="auto">
              <a:xfrm rot="70416">
                <a:off x="3716" y="2960"/>
                <a:ext cx="74" cy="23"/>
              </a:xfrm>
              <a:custGeom>
                <a:avLst/>
                <a:gdLst>
                  <a:gd name="T0" fmla="*/ 0 w 1530"/>
                  <a:gd name="T1" fmla="*/ 0 h 570"/>
                  <a:gd name="T2" fmla="*/ 0 w 1530"/>
                  <a:gd name="T3" fmla="*/ 0 h 570"/>
                  <a:gd name="T4" fmla="*/ 0 w 1530"/>
                  <a:gd name="T5" fmla="*/ 0 h 570"/>
                  <a:gd name="T6" fmla="*/ 0 w 1530"/>
                  <a:gd name="T7" fmla="*/ 0 h 5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30" h="570">
                    <a:moveTo>
                      <a:pt x="1530" y="0"/>
                    </a:moveTo>
                    <a:lnTo>
                      <a:pt x="1530" y="570"/>
                    </a:lnTo>
                    <a:lnTo>
                      <a:pt x="0" y="225"/>
                    </a:lnTo>
                    <a:lnTo>
                      <a:pt x="1530" y="0"/>
                    </a:lnTo>
                    <a:close/>
                  </a:path>
                </a:pathLst>
              </a:custGeom>
              <a:solidFill>
                <a:srgbClr val="000000"/>
              </a:solidFill>
              <a:ln w="19050" cmpd="sng">
                <a:solidFill>
                  <a:srgbClr val="000000"/>
                </a:solidFill>
                <a:round/>
                <a:headEnd/>
                <a:tailEnd/>
              </a:ln>
            </p:spPr>
            <p:txBody>
              <a:bodyPr/>
              <a:lstStyle/>
              <a:p>
                <a:endParaRPr lang="zh-CN" altLang="en-US"/>
              </a:p>
            </p:txBody>
          </p:sp>
          <p:sp>
            <p:nvSpPr>
              <p:cNvPr id="64005" name="Arc 20">
                <a:extLst>
                  <a:ext uri="{FF2B5EF4-FFF2-40B4-BE49-F238E27FC236}">
                    <a16:creationId xmlns:a16="http://schemas.microsoft.com/office/drawing/2014/main" id="{7056E496-540F-17CB-BE14-C1F2AC3D0E15}"/>
                  </a:ext>
                </a:extLst>
              </p:cNvPr>
              <p:cNvSpPr>
                <a:spLocks/>
              </p:cNvSpPr>
              <p:nvPr/>
            </p:nvSpPr>
            <p:spPr bwMode="auto">
              <a:xfrm rot="2123370" flipV="1">
                <a:off x="3702" y="2812"/>
                <a:ext cx="161" cy="150"/>
              </a:xfrm>
              <a:custGeom>
                <a:avLst/>
                <a:gdLst>
                  <a:gd name="T0" fmla="*/ 0 w 42974"/>
                  <a:gd name="T1" fmla="*/ 0 h 40088"/>
                  <a:gd name="T2" fmla="*/ 0 w 42974"/>
                  <a:gd name="T3" fmla="*/ 0 h 40088"/>
                  <a:gd name="T4" fmla="*/ 0 w 42974"/>
                  <a:gd name="T5" fmla="*/ 0 h 40088"/>
                  <a:gd name="T6" fmla="*/ 0 60000 65536"/>
                  <a:gd name="T7" fmla="*/ 0 60000 65536"/>
                  <a:gd name="T8" fmla="*/ 0 60000 65536"/>
                </a:gdLst>
                <a:ahLst/>
                <a:cxnLst>
                  <a:cxn ang="T6">
                    <a:pos x="T0" y="T1"/>
                  </a:cxn>
                  <a:cxn ang="T7">
                    <a:pos x="T2" y="T3"/>
                  </a:cxn>
                  <a:cxn ang="T8">
                    <a:pos x="T4" y="T5"/>
                  </a:cxn>
                </a:cxnLst>
                <a:rect l="0" t="0" r="r" b="b"/>
                <a:pathLst>
                  <a:path w="42974" h="40088" fill="none" extrusionOk="0">
                    <a:moveTo>
                      <a:pt x="32543" y="-1"/>
                    </a:moveTo>
                    <a:cubicBezTo>
                      <a:pt x="39017" y="3911"/>
                      <a:pt x="42974" y="10924"/>
                      <a:pt x="42974" y="18488"/>
                    </a:cubicBezTo>
                    <a:cubicBezTo>
                      <a:pt x="42974" y="30417"/>
                      <a:pt x="33303" y="40088"/>
                      <a:pt x="21374" y="40088"/>
                    </a:cubicBezTo>
                    <a:cubicBezTo>
                      <a:pt x="10647" y="40088"/>
                      <a:pt x="1546" y="32216"/>
                      <a:pt x="-1" y="21602"/>
                    </a:cubicBezTo>
                  </a:path>
                  <a:path w="42974" h="40088" stroke="0" extrusionOk="0">
                    <a:moveTo>
                      <a:pt x="32543" y="-1"/>
                    </a:moveTo>
                    <a:cubicBezTo>
                      <a:pt x="39017" y="3911"/>
                      <a:pt x="42974" y="10924"/>
                      <a:pt x="42974" y="18488"/>
                    </a:cubicBezTo>
                    <a:cubicBezTo>
                      <a:pt x="42974" y="30417"/>
                      <a:pt x="33303" y="40088"/>
                      <a:pt x="21374" y="40088"/>
                    </a:cubicBezTo>
                    <a:cubicBezTo>
                      <a:pt x="10647" y="40088"/>
                      <a:pt x="1546" y="32216"/>
                      <a:pt x="-1" y="21602"/>
                    </a:cubicBezTo>
                    <a:lnTo>
                      <a:pt x="21374" y="18488"/>
                    </a:lnTo>
                    <a:lnTo>
                      <a:pt x="32543" y="-1"/>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nvGrpSpPr>
          <p:cNvPr id="63491" name="Group 21">
            <a:extLst>
              <a:ext uri="{FF2B5EF4-FFF2-40B4-BE49-F238E27FC236}">
                <a16:creationId xmlns:a16="http://schemas.microsoft.com/office/drawing/2014/main" id="{FE1829E6-1064-FD75-C092-92D34EB38519}"/>
              </a:ext>
            </a:extLst>
          </p:cNvPr>
          <p:cNvGrpSpPr>
            <a:grpSpLocks/>
          </p:cNvGrpSpPr>
          <p:nvPr/>
        </p:nvGrpSpPr>
        <p:grpSpPr bwMode="auto">
          <a:xfrm>
            <a:off x="315913" y="117475"/>
            <a:ext cx="5151437" cy="2879725"/>
            <a:chOff x="215" y="1148"/>
            <a:chExt cx="3245" cy="1814"/>
          </a:xfrm>
        </p:grpSpPr>
        <p:sp>
          <p:nvSpPr>
            <p:cNvPr id="63935" name="Rectangle 22">
              <a:extLst>
                <a:ext uri="{FF2B5EF4-FFF2-40B4-BE49-F238E27FC236}">
                  <a16:creationId xmlns:a16="http://schemas.microsoft.com/office/drawing/2014/main" id="{37FC8A5D-DF7D-DE93-A8A8-D01E42F02E40}"/>
                </a:ext>
              </a:extLst>
            </p:cNvPr>
            <p:cNvSpPr>
              <a:spLocks noChangeArrowheads="1"/>
            </p:cNvSpPr>
            <p:nvPr/>
          </p:nvSpPr>
          <p:spPr bwMode="auto">
            <a:xfrm>
              <a:off x="215" y="1148"/>
              <a:ext cx="3241" cy="1814"/>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936" name="Rectangle 23">
              <a:extLst>
                <a:ext uri="{FF2B5EF4-FFF2-40B4-BE49-F238E27FC236}">
                  <a16:creationId xmlns:a16="http://schemas.microsoft.com/office/drawing/2014/main" id="{E56981A4-60E7-BA57-CF4A-F4D3844910F3}"/>
                </a:ext>
              </a:extLst>
            </p:cNvPr>
            <p:cNvSpPr>
              <a:spLocks noChangeArrowheads="1"/>
            </p:cNvSpPr>
            <p:nvPr/>
          </p:nvSpPr>
          <p:spPr bwMode="auto">
            <a:xfrm>
              <a:off x="3120" y="2644"/>
              <a:ext cx="340"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1</a:t>
              </a:r>
              <a:endParaRPr lang="en-US" altLang="zh-CN" sz="4300" b="0"/>
            </a:p>
          </p:txBody>
        </p:sp>
        <p:sp>
          <p:nvSpPr>
            <p:cNvPr id="63937" name="Rectangle 24">
              <a:extLst>
                <a:ext uri="{FF2B5EF4-FFF2-40B4-BE49-F238E27FC236}">
                  <a16:creationId xmlns:a16="http://schemas.microsoft.com/office/drawing/2014/main" id="{74262C73-F7DE-B7C2-26C8-EE617AC183F1}"/>
                </a:ext>
              </a:extLst>
            </p:cNvPr>
            <p:cNvSpPr>
              <a:spLocks noChangeArrowheads="1"/>
            </p:cNvSpPr>
            <p:nvPr/>
          </p:nvSpPr>
          <p:spPr bwMode="auto">
            <a:xfrm>
              <a:off x="2508" y="2644"/>
              <a:ext cx="612"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0</a:t>
              </a:r>
              <a:endParaRPr lang="en-US" altLang="zh-CN" sz="4300" b="0"/>
            </a:p>
          </p:txBody>
        </p:sp>
        <p:sp>
          <p:nvSpPr>
            <p:cNvPr id="63938" name="Rectangle 25">
              <a:extLst>
                <a:ext uri="{FF2B5EF4-FFF2-40B4-BE49-F238E27FC236}">
                  <a16:creationId xmlns:a16="http://schemas.microsoft.com/office/drawing/2014/main" id="{5C9BC035-0FCA-9F21-F18C-1F2A62F34A66}"/>
                </a:ext>
              </a:extLst>
            </p:cNvPr>
            <p:cNvSpPr>
              <a:spLocks noChangeArrowheads="1"/>
            </p:cNvSpPr>
            <p:nvPr/>
          </p:nvSpPr>
          <p:spPr bwMode="auto">
            <a:xfrm>
              <a:off x="1964" y="2644"/>
              <a:ext cx="544"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0</a:t>
              </a:r>
              <a:endParaRPr lang="en-US" altLang="zh-CN" sz="4300" b="0"/>
            </a:p>
          </p:txBody>
        </p:sp>
        <p:sp>
          <p:nvSpPr>
            <p:cNvPr id="63939" name="Rectangle 26">
              <a:extLst>
                <a:ext uri="{FF2B5EF4-FFF2-40B4-BE49-F238E27FC236}">
                  <a16:creationId xmlns:a16="http://schemas.microsoft.com/office/drawing/2014/main" id="{8899E21D-B9C6-A801-152D-09270A1AF1B3}"/>
                </a:ext>
              </a:extLst>
            </p:cNvPr>
            <p:cNvSpPr>
              <a:spLocks noChangeArrowheads="1"/>
            </p:cNvSpPr>
            <p:nvPr/>
          </p:nvSpPr>
          <p:spPr bwMode="auto">
            <a:xfrm>
              <a:off x="1427" y="2644"/>
              <a:ext cx="537"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0</a:t>
              </a:r>
              <a:endParaRPr lang="en-US" altLang="zh-CN" sz="4300" b="0"/>
            </a:p>
          </p:txBody>
        </p:sp>
        <p:sp>
          <p:nvSpPr>
            <p:cNvPr id="63940" name="Rectangle 27">
              <a:extLst>
                <a:ext uri="{FF2B5EF4-FFF2-40B4-BE49-F238E27FC236}">
                  <a16:creationId xmlns:a16="http://schemas.microsoft.com/office/drawing/2014/main" id="{BC921BDB-4671-5D80-1460-93B14BEBE892}"/>
                </a:ext>
              </a:extLst>
            </p:cNvPr>
            <p:cNvSpPr>
              <a:spLocks noChangeArrowheads="1"/>
            </p:cNvSpPr>
            <p:nvPr/>
          </p:nvSpPr>
          <p:spPr bwMode="auto">
            <a:xfrm>
              <a:off x="1027" y="2644"/>
              <a:ext cx="400"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0</a:t>
              </a:r>
              <a:endParaRPr lang="en-US" altLang="zh-CN" sz="4300" b="0"/>
            </a:p>
          </p:txBody>
        </p:sp>
        <p:sp>
          <p:nvSpPr>
            <p:cNvPr id="63941" name="Rectangle 28">
              <a:extLst>
                <a:ext uri="{FF2B5EF4-FFF2-40B4-BE49-F238E27FC236}">
                  <a16:creationId xmlns:a16="http://schemas.microsoft.com/office/drawing/2014/main" id="{08FE224E-25D6-787A-7EE4-EDD1E235014F}"/>
                </a:ext>
              </a:extLst>
            </p:cNvPr>
            <p:cNvSpPr>
              <a:spLocks noChangeArrowheads="1"/>
            </p:cNvSpPr>
            <p:nvPr/>
          </p:nvSpPr>
          <p:spPr bwMode="auto">
            <a:xfrm>
              <a:off x="615" y="2644"/>
              <a:ext cx="412"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0</a:t>
              </a:r>
              <a:endParaRPr lang="en-US" altLang="zh-CN" sz="4300" b="0"/>
            </a:p>
          </p:txBody>
        </p:sp>
        <p:sp>
          <p:nvSpPr>
            <p:cNvPr id="63942" name="Rectangle 29">
              <a:extLst>
                <a:ext uri="{FF2B5EF4-FFF2-40B4-BE49-F238E27FC236}">
                  <a16:creationId xmlns:a16="http://schemas.microsoft.com/office/drawing/2014/main" id="{B9F1FA68-CE14-D29C-10B7-3CEF830BFAC0}"/>
                </a:ext>
              </a:extLst>
            </p:cNvPr>
            <p:cNvSpPr>
              <a:spLocks noChangeArrowheads="1"/>
            </p:cNvSpPr>
            <p:nvPr/>
          </p:nvSpPr>
          <p:spPr bwMode="auto">
            <a:xfrm>
              <a:off x="215" y="2644"/>
              <a:ext cx="400"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1</a:t>
              </a:r>
              <a:endParaRPr lang="en-US" altLang="zh-CN" sz="4300" b="0"/>
            </a:p>
          </p:txBody>
        </p:sp>
        <p:sp>
          <p:nvSpPr>
            <p:cNvPr id="63943" name="Rectangle 30">
              <a:extLst>
                <a:ext uri="{FF2B5EF4-FFF2-40B4-BE49-F238E27FC236}">
                  <a16:creationId xmlns:a16="http://schemas.microsoft.com/office/drawing/2014/main" id="{C7FEF585-0C2B-BB03-D692-2FD0F9C3B72C}"/>
                </a:ext>
              </a:extLst>
            </p:cNvPr>
            <p:cNvSpPr>
              <a:spLocks noChangeArrowheads="1"/>
            </p:cNvSpPr>
            <p:nvPr/>
          </p:nvSpPr>
          <p:spPr bwMode="auto">
            <a:xfrm>
              <a:off x="3120" y="2340"/>
              <a:ext cx="340"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0</a:t>
              </a:r>
              <a:endParaRPr lang="en-US" altLang="zh-CN" sz="4300" b="0"/>
            </a:p>
          </p:txBody>
        </p:sp>
        <p:sp>
          <p:nvSpPr>
            <p:cNvPr id="63944" name="Rectangle 31">
              <a:extLst>
                <a:ext uri="{FF2B5EF4-FFF2-40B4-BE49-F238E27FC236}">
                  <a16:creationId xmlns:a16="http://schemas.microsoft.com/office/drawing/2014/main" id="{007E051D-D67C-ECF4-6AFB-008D9829CEA7}"/>
                </a:ext>
              </a:extLst>
            </p:cNvPr>
            <p:cNvSpPr>
              <a:spLocks noChangeArrowheads="1"/>
            </p:cNvSpPr>
            <p:nvPr/>
          </p:nvSpPr>
          <p:spPr bwMode="auto">
            <a:xfrm>
              <a:off x="2508" y="2340"/>
              <a:ext cx="612"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0</a:t>
              </a:r>
              <a:endParaRPr lang="en-US" altLang="zh-CN" sz="4300" b="0"/>
            </a:p>
          </p:txBody>
        </p:sp>
        <p:sp>
          <p:nvSpPr>
            <p:cNvPr id="63945" name="Rectangle 32">
              <a:extLst>
                <a:ext uri="{FF2B5EF4-FFF2-40B4-BE49-F238E27FC236}">
                  <a16:creationId xmlns:a16="http://schemas.microsoft.com/office/drawing/2014/main" id="{BE4EDB7F-8044-63AA-F452-C14901A7A52A}"/>
                </a:ext>
              </a:extLst>
            </p:cNvPr>
            <p:cNvSpPr>
              <a:spLocks noChangeArrowheads="1"/>
            </p:cNvSpPr>
            <p:nvPr/>
          </p:nvSpPr>
          <p:spPr bwMode="auto">
            <a:xfrm>
              <a:off x="1964" y="2340"/>
              <a:ext cx="544"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0</a:t>
              </a:r>
              <a:endParaRPr lang="en-US" altLang="zh-CN" sz="4300" b="0"/>
            </a:p>
          </p:txBody>
        </p:sp>
        <p:sp>
          <p:nvSpPr>
            <p:cNvPr id="63946" name="Rectangle 33">
              <a:extLst>
                <a:ext uri="{FF2B5EF4-FFF2-40B4-BE49-F238E27FC236}">
                  <a16:creationId xmlns:a16="http://schemas.microsoft.com/office/drawing/2014/main" id="{429C4CD6-3B5D-D074-6106-70B7F02BA098}"/>
                </a:ext>
              </a:extLst>
            </p:cNvPr>
            <p:cNvSpPr>
              <a:spLocks noChangeArrowheads="1"/>
            </p:cNvSpPr>
            <p:nvPr/>
          </p:nvSpPr>
          <p:spPr bwMode="auto">
            <a:xfrm>
              <a:off x="1427" y="2340"/>
              <a:ext cx="537"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1</a:t>
              </a:r>
              <a:endParaRPr lang="en-US" altLang="zh-CN" sz="4300" b="0"/>
            </a:p>
          </p:txBody>
        </p:sp>
        <p:sp>
          <p:nvSpPr>
            <p:cNvPr id="63947" name="Rectangle 34">
              <a:extLst>
                <a:ext uri="{FF2B5EF4-FFF2-40B4-BE49-F238E27FC236}">
                  <a16:creationId xmlns:a16="http://schemas.microsoft.com/office/drawing/2014/main" id="{4F7ED5D5-BD93-6B09-A367-93740337F87D}"/>
                </a:ext>
              </a:extLst>
            </p:cNvPr>
            <p:cNvSpPr>
              <a:spLocks noChangeArrowheads="1"/>
            </p:cNvSpPr>
            <p:nvPr/>
          </p:nvSpPr>
          <p:spPr bwMode="auto">
            <a:xfrm>
              <a:off x="1027" y="2340"/>
              <a:ext cx="400"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1</a:t>
              </a:r>
              <a:endParaRPr lang="en-US" altLang="zh-CN" sz="4300" b="0"/>
            </a:p>
          </p:txBody>
        </p:sp>
        <p:sp>
          <p:nvSpPr>
            <p:cNvPr id="63948" name="Rectangle 35">
              <a:extLst>
                <a:ext uri="{FF2B5EF4-FFF2-40B4-BE49-F238E27FC236}">
                  <a16:creationId xmlns:a16="http://schemas.microsoft.com/office/drawing/2014/main" id="{14E14AE9-B84E-F3DB-3A2E-DF05E0C45A2B}"/>
                </a:ext>
              </a:extLst>
            </p:cNvPr>
            <p:cNvSpPr>
              <a:spLocks noChangeArrowheads="1"/>
            </p:cNvSpPr>
            <p:nvPr/>
          </p:nvSpPr>
          <p:spPr bwMode="auto">
            <a:xfrm>
              <a:off x="615" y="2340"/>
              <a:ext cx="412"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1</a:t>
              </a:r>
              <a:endParaRPr lang="en-US" altLang="zh-CN" sz="4300" b="0"/>
            </a:p>
          </p:txBody>
        </p:sp>
        <p:sp>
          <p:nvSpPr>
            <p:cNvPr id="63949" name="Rectangle 36">
              <a:extLst>
                <a:ext uri="{FF2B5EF4-FFF2-40B4-BE49-F238E27FC236}">
                  <a16:creationId xmlns:a16="http://schemas.microsoft.com/office/drawing/2014/main" id="{F9C8754F-C132-FB3F-E6FE-58C8A5F355F8}"/>
                </a:ext>
              </a:extLst>
            </p:cNvPr>
            <p:cNvSpPr>
              <a:spLocks noChangeArrowheads="1"/>
            </p:cNvSpPr>
            <p:nvPr/>
          </p:nvSpPr>
          <p:spPr bwMode="auto">
            <a:xfrm>
              <a:off x="215" y="2340"/>
              <a:ext cx="400"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0</a:t>
              </a:r>
              <a:endParaRPr lang="en-US" altLang="zh-CN" sz="4300" b="0"/>
            </a:p>
          </p:txBody>
        </p:sp>
        <p:sp>
          <p:nvSpPr>
            <p:cNvPr id="63950" name="Rectangle 37">
              <a:extLst>
                <a:ext uri="{FF2B5EF4-FFF2-40B4-BE49-F238E27FC236}">
                  <a16:creationId xmlns:a16="http://schemas.microsoft.com/office/drawing/2014/main" id="{54766590-C41A-7C84-BF00-7DB895541803}"/>
                </a:ext>
              </a:extLst>
            </p:cNvPr>
            <p:cNvSpPr>
              <a:spLocks noChangeArrowheads="1"/>
            </p:cNvSpPr>
            <p:nvPr/>
          </p:nvSpPr>
          <p:spPr bwMode="auto">
            <a:xfrm>
              <a:off x="3120" y="2048"/>
              <a:ext cx="340"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0</a:t>
              </a:r>
              <a:endParaRPr lang="en-US" altLang="zh-CN" sz="4300" b="0"/>
            </a:p>
          </p:txBody>
        </p:sp>
        <p:sp>
          <p:nvSpPr>
            <p:cNvPr id="63951" name="Rectangle 38">
              <a:extLst>
                <a:ext uri="{FF2B5EF4-FFF2-40B4-BE49-F238E27FC236}">
                  <a16:creationId xmlns:a16="http://schemas.microsoft.com/office/drawing/2014/main" id="{C76C6451-C6DC-0382-2DEF-CB8C7269D945}"/>
                </a:ext>
              </a:extLst>
            </p:cNvPr>
            <p:cNvSpPr>
              <a:spLocks noChangeArrowheads="1"/>
            </p:cNvSpPr>
            <p:nvPr/>
          </p:nvSpPr>
          <p:spPr bwMode="auto">
            <a:xfrm>
              <a:off x="2508" y="2048"/>
              <a:ext cx="612"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1</a:t>
              </a:r>
              <a:endParaRPr lang="en-US" altLang="zh-CN" sz="4300" b="0"/>
            </a:p>
          </p:txBody>
        </p:sp>
        <p:sp>
          <p:nvSpPr>
            <p:cNvPr id="63952" name="Rectangle 39">
              <a:extLst>
                <a:ext uri="{FF2B5EF4-FFF2-40B4-BE49-F238E27FC236}">
                  <a16:creationId xmlns:a16="http://schemas.microsoft.com/office/drawing/2014/main" id="{D880C622-AE52-7A4E-73C2-E862F58AECAD}"/>
                </a:ext>
              </a:extLst>
            </p:cNvPr>
            <p:cNvSpPr>
              <a:spLocks noChangeArrowheads="1"/>
            </p:cNvSpPr>
            <p:nvPr/>
          </p:nvSpPr>
          <p:spPr bwMode="auto">
            <a:xfrm>
              <a:off x="1964" y="2048"/>
              <a:ext cx="544"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1</a:t>
              </a:r>
              <a:endParaRPr lang="en-US" altLang="zh-CN" sz="4300" b="0"/>
            </a:p>
          </p:txBody>
        </p:sp>
        <p:sp>
          <p:nvSpPr>
            <p:cNvPr id="63953" name="Rectangle 40">
              <a:extLst>
                <a:ext uri="{FF2B5EF4-FFF2-40B4-BE49-F238E27FC236}">
                  <a16:creationId xmlns:a16="http://schemas.microsoft.com/office/drawing/2014/main" id="{071419B1-FB71-D667-7A9C-3CAA83169501}"/>
                </a:ext>
              </a:extLst>
            </p:cNvPr>
            <p:cNvSpPr>
              <a:spLocks noChangeArrowheads="1"/>
            </p:cNvSpPr>
            <p:nvPr/>
          </p:nvSpPr>
          <p:spPr bwMode="auto">
            <a:xfrm>
              <a:off x="1427" y="2048"/>
              <a:ext cx="537"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0</a:t>
              </a:r>
              <a:endParaRPr lang="en-US" altLang="zh-CN" sz="4300" b="0"/>
            </a:p>
          </p:txBody>
        </p:sp>
        <p:sp>
          <p:nvSpPr>
            <p:cNvPr id="63954" name="Rectangle 41">
              <a:extLst>
                <a:ext uri="{FF2B5EF4-FFF2-40B4-BE49-F238E27FC236}">
                  <a16:creationId xmlns:a16="http://schemas.microsoft.com/office/drawing/2014/main" id="{6813CB04-5654-8C02-DD19-24859C1B4FF1}"/>
                </a:ext>
              </a:extLst>
            </p:cNvPr>
            <p:cNvSpPr>
              <a:spLocks noChangeArrowheads="1"/>
            </p:cNvSpPr>
            <p:nvPr/>
          </p:nvSpPr>
          <p:spPr bwMode="auto">
            <a:xfrm>
              <a:off x="1027" y="2048"/>
              <a:ext cx="400"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0</a:t>
              </a:r>
              <a:endParaRPr lang="en-US" altLang="zh-CN" sz="4300" b="0"/>
            </a:p>
          </p:txBody>
        </p:sp>
        <p:sp>
          <p:nvSpPr>
            <p:cNvPr id="63955" name="Rectangle 42">
              <a:extLst>
                <a:ext uri="{FF2B5EF4-FFF2-40B4-BE49-F238E27FC236}">
                  <a16:creationId xmlns:a16="http://schemas.microsoft.com/office/drawing/2014/main" id="{DA5643A4-688F-CE51-DB6C-10B8346A2E09}"/>
                </a:ext>
              </a:extLst>
            </p:cNvPr>
            <p:cNvSpPr>
              <a:spLocks noChangeArrowheads="1"/>
            </p:cNvSpPr>
            <p:nvPr/>
          </p:nvSpPr>
          <p:spPr bwMode="auto">
            <a:xfrm>
              <a:off x="615" y="2048"/>
              <a:ext cx="412"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1</a:t>
              </a:r>
              <a:endParaRPr lang="en-US" altLang="zh-CN" sz="4300" b="0"/>
            </a:p>
          </p:txBody>
        </p:sp>
        <p:sp>
          <p:nvSpPr>
            <p:cNvPr id="63956" name="Rectangle 43">
              <a:extLst>
                <a:ext uri="{FF2B5EF4-FFF2-40B4-BE49-F238E27FC236}">
                  <a16:creationId xmlns:a16="http://schemas.microsoft.com/office/drawing/2014/main" id="{8B2921CF-185D-7CD9-BCC2-3BBBACCF0D18}"/>
                </a:ext>
              </a:extLst>
            </p:cNvPr>
            <p:cNvSpPr>
              <a:spLocks noChangeArrowheads="1"/>
            </p:cNvSpPr>
            <p:nvPr/>
          </p:nvSpPr>
          <p:spPr bwMode="auto">
            <a:xfrm>
              <a:off x="215" y="2048"/>
              <a:ext cx="400"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0</a:t>
              </a:r>
              <a:endParaRPr lang="en-US" altLang="zh-CN" sz="4300" b="0"/>
            </a:p>
          </p:txBody>
        </p:sp>
        <p:sp>
          <p:nvSpPr>
            <p:cNvPr id="63957" name="Rectangle 44">
              <a:extLst>
                <a:ext uri="{FF2B5EF4-FFF2-40B4-BE49-F238E27FC236}">
                  <a16:creationId xmlns:a16="http://schemas.microsoft.com/office/drawing/2014/main" id="{7BFF2FDC-543F-B6BD-10E8-F1E5B4EDA2AA}"/>
                </a:ext>
              </a:extLst>
            </p:cNvPr>
            <p:cNvSpPr>
              <a:spLocks noChangeArrowheads="1"/>
            </p:cNvSpPr>
            <p:nvPr/>
          </p:nvSpPr>
          <p:spPr bwMode="auto">
            <a:xfrm>
              <a:off x="3120" y="1739"/>
              <a:ext cx="340"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0</a:t>
              </a:r>
              <a:endParaRPr lang="en-US" altLang="zh-CN" sz="4300" b="0"/>
            </a:p>
          </p:txBody>
        </p:sp>
        <p:sp>
          <p:nvSpPr>
            <p:cNvPr id="63958" name="Rectangle 45">
              <a:extLst>
                <a:ext uri="{FF2B5EF4-FFF2-40B4-BE49-F238E27FC236}">
                  <a16:creationId xmlns:a16="http://schemas.microsoft.com/office/drawing/2014/main" id="{ACD29F36-F5C2-D955-0920-E1C4716A5069}"/>
                </a:ext>
              </a:extLst>
            </p:cNvPr>
            <p:cNvSpPr>
              <a:spLocks noChangeArrowheads="1"/>
            </p:cNvSpPr>
            <p:nvPr/>
          </p:nvSpPr>
          <p:spPr bwMode="auto">
            <a:xfrm>
              <a:off x="2508" y="1739"/>
              <a:ext cx="612"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0</a:t>
              </a:r>
              <a:endParaRPr lang="en-US" altLang="zh-CN" sz="4300" b="0"/>
            </a:p>
          </p:txBody>
        </p:sp>
        <p:sp>
          <p:nvSpPr>
            <p:cNvPr id="63959" name="Rectangle 46">
              <a:extLst>
                <a:ext uri="{FF2B5EF4-FFF2-40B4-BE49-F238E27FC236}">
                  <a16:creationId xmlns:a16="http://schemas.microsoft.com/office/drawing/2014/main" id="{05BFA710-2CD0-B21A-6784-64A5CAC2BCEC}"/>
                </a:ext>
              </a:extLst>
            </p:cNvPr>
            <p:cNvSpPr>
              <a:spLocks noChangeArrowheads="1"/>
            </p:cNvSpPr>
            <p:nvPr/>
          </p:nvSpPr>
          <p:spPr bwMode="auto">
            <a:xfrm>
              <a:off x="1964" y="1739"/>
              <a:ext cx="544"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1</a:t>
              </a:r>
              <a:endParaRPr lang="en-US" altLang="zh-CN" sz="4300" b="0"/>
            </a:p>
          </p:txBody>
        </p:sp>
        <p:sp>
          <p:nvSpPr>
            <p:cNvPr id="63960" name="Rectangle 47">
              <a:extLst>
                <a:ext uri="{FF2B5EF4-FFF2-40B4-BE49-F238E27FC236}">
                  <a16:creationId xmlns:a16="http://schemas.microsoft.com/office/drawing/2014/main" id="{BB8F28B9-52C0-BA00-03E8-C8489786062E}"/>
                </a:ext>
              </a:extLst>
            </p:cNvPr>
            <p:cNvSpPr>
              <a:spLocks noChangeArrowheads="1"/>
            </p:cNvSpPr>
            <p:nvPr/>
          </p:nvSpPr>
          <p:spPr bwMode="auto">
            <a:xfrm>
              <a:off x="1427" y="1739"/>
              <a:ext cx="537"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0</a:t>
              </a:r>
              <a:endParaRPr lang="en-US" altLang="zh-CN" sz="4300" b="0"/>
            </a:p>
          </p:txBody>
        </p:sp>
        <p:sp>
          <p:nvSpPr>
            <p:cNvPr id="63961" name="Rectangle 48">
              <a:extLst>
                <a:ext uri="{FF2B5EF4-FFF2-40B4-BE49-F238E27FC236}">
                  <a16:creationId xmlns:a16="http://schemas.microsoft.com/office/drawing/2014/main" id="{CAB5A216-23D9-E98C-F507-1B3135C9F181}"/>
                </a:ext>
              </a:extLst>
            </p:cNvPr>
            <p:cNvSpPr>
              <a:spLocks noChangeArrowheads="1"/>
            </p:cNvSpPr>
            <p:nvPr/>
          </p:nvSpPr>
          <p:spPr bwMode="auto">
            <a:xfrm>
              <a:off x="1027" y="1739"/>
              <a:ext cx="400"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1</a:t>
              </a:r>
              <a:endParaRPr lang="en-US" altLang="zh-CN" sz="4300" b="0"/>
            </a:p>
          </p:txBody>
        </p:sp>
        <p:sp>
          <p:nvSpPr>
            <p:cNvPr id="63962" name="Rectangle 49">
              <a:extLst>
                <a:ext uri="{FF2B5EF4-FFF2-40B4-BE49-F238E27FC236}">
                  <a16:creationId xmlns:a16="http://schemas.microsoft.com/office/drawing/2014/main" id="{4D753B85-DB66-9750-88AD-93B8DC6929A7}"/>
                </a:ext>
              </a:extLst>
            </p:cNvPr>
            <p:cNvSpPr>
              <a:spLocks noChangeArrowheads="1"/>
            </p:cNvSpPr>
            <p:nvPr/>
          </p:nvSpPr>
          <p:spPr bwMode="auto">
            <a:xfrm>
              <a:off x="615" y="1739"/>
              <a:ext cx="412"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0</a:t>
              </a:r>
              <a:endParaRPr lang="en-US" altLang="zh-CN" sz="4300" b="0"/>
            </a:p>
          </p:txBody>
        </p:sp>
        <p:sp>
          <p:nvSpPr>
            <p:cNvPr id="63963" name="Rectangle 50">
              <a:extLst>
                <a:ext uri="{FF2B5EF4-FFF2-40B4-BE49-F238E27FC236}">
                  <a16:creationId xmlns:a16="http://schemas.microsoft.com/office/drawing/2014/main" id="{72F20BCE-002B-14A0-C5EF-87164265F463}"/>
                </a:ext>
              </a:extLst>
            </p:cNvPr>
            <p:cNvSpPr>
              <a:spLocks noChangeArrowheads="1"/>
            </p:cNvSpPr>
            <p:nvPr/>
          </p:nvSpPr>
          <p:spPr bwMode="auto">
            <a:xfrm>
              <a:off x="215" y="1739"/>
              <a:ext cx="400"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0</a:t>
              </a:r>
              <a:endParaRPr lang="en-US" altLang="zh-CN" sz="4300" b="0"/>
            </a:p>
          </p:txBody>
        </p:sp>
        <p:sp>
          <p:nvSpPr>
            <p:cNvPr id="63964" name="Rectangle 51">
              <a:extLst>
                <a:ext uri="{FF2B5EF4-FFF2-40B4-BE49-F238E27FC236}">
                  <a16:creationId xmlns:a16="http://schemas.microsoft.com/office/drawing/2014/main" id="{5924C06A-6E42-F1EF-A451-5279FAC72F4F}"/>
                </a:ext>
              </a:extLst>
            </p:cNvPr>
            <p:cNvSpPr>
              <a:spLocks noChangeArrowheads="1"/>
            </p:cNvSpPr>
            <p:nvPr/>
          </p:nvSpPr>
          <p:spPr bwMode="auto">
            <a:xfrm>
              <a:off x="3120" y="1435"/>
              <a:ext cx="340"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0</a:t>
              </a:r>
              <a:endParaRPr lang="en-US" altLang="zh-CN" sz="4300" b="0"/>
            </a:p>
          </p:txBody>
        </p:sp>
        <p:sp>
          <p:nvSpPr>
            <p:cNvPr id="63965" name="Rectangle 52">
              <a:extLst>
                <a:ext uri="{FF2B5EF4-FFF2-40B4-BE49-F238E27FC236}">
                  <a16:creationId xmlns:a16="http://schemas.microsoft.com/office/drawing/2014/main" id="{550D4F98-840D-B14C-1A58-59882570C221}"/>
                </a:ext>
              </a:extLst>
            </p:cNvPr>
            <p:cNvSpPr>
              <a:spLocks noChangeArrowheads="1"/>
            </p:cNvSpPr>
            <p:nvPr/>
          </p:nvSpPr>
          <p:spPr bwMode="auto">
            <a:xfrm>
              <a:off x="2508" y="1435"/>
              <a:ext cx="612"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1</a:t>
              </a:r>
              <a:endParaRPr lang="en-US" altLang="zh-CN" sz="4300" b="0"/>
            </a:p>
          </p:txBody>
        </p:sp>
        <p:sp>
          <p:nvSpPr>
            <p:cNvPr id="63966" name="Rectangle 53">
              <a:extLst>
                <a:ext uri="{FF2B5EF4-FFF2-40B4-BE49-F238E27FC236}">
                  <a16:creationId xmlns:a16="http://schemas.microsoft.com/office/drawing/2014/main" id="{4D7D95F2-427A-0FFA-A80D-765DE140F13D}"/>
                </a:ext>
              </a:extLst>
            </p:cNvPr>
            <p:cNvSpPr>
              <a:spLocks noChangeArrowheads="1"/>
            </p:cNvSpPr>
            <p:nvPr/>
          </p:nvSpPr>
          <p:spPr bwMode="auto">
            <a:xfrm>
              <a:off x="1964" y="1435"/>
              <a:ext cx="544"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0</a:t>
              </a:r>
              <a:endParaRPr lang="en-US" altLang="zh-CN" sz="4300" b="0"/>
            </a:p>
          </p:txBody>
        </p:sp>
        <p:sp>
          <p:nvSpPr>
            <p:cNvPr id="63967" name="Rectangle 54">
              <a:extLst>
                <a:ext uri="{FF2B5EF4-FFF2-40B4-BE49-F238E27FC236}">
                  <a16:creationId xmlns:a16="http://schemas.microsoft.com/office/drawing/2014/main" id="{26688F2F-B5F5-4C3E-F0A6-B72101EADC8A}"/>
                </a:ext>
              </a:extLst>
            </p:cNvPr>
            <p:cNvSpPr>
              <a:spLocks noChangeArrowheads="1"/>
            </p:cNvSpPr>
            <p:nvPr/>
          </p:nvSpPr>
          <p:spPr bwMode="auto">
            <a:xfrm>
              <a:off x="1427" y="1435"/>
              <a:ext cx="537"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0</a:t>
              </a:r>
              <a:endParaRPr lang="en-US" altLang="zh-CN" sz="4300" b="0"/>
            </a:p>
          </p:txBody>
        </p:sp>
        <p:sp>
          <p:nvSpPr>
            <p:cNvPr id="63968" name="Rectangle 55">
              <a:extLst>
                <a:ext uri="{FF2B5EF4-FFF2-40B4-BE49-F238E27FC236}">
                  <a16:creationId xmlns:a16="http://schemas.microsoft.com/office/drawing/2014/main" id="{F553F62D-053E-DEF2-822B-C7D6C1A71C94}"/>
                </a:ext>
              </a:extLst>
            </p:cNvPr>
            <p:cNvSpPr>
              <a:spLocks noChangeArrowheads="1"/>
            </p:cNvSpPr>
            <p:nvPr/>
          </p:nvSpPr>
          <p:spPr bwMode="auto">
            <a:xfrm>
              <a:off x="1027" y="1435"/>
              <a:ext cx="400"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0</a:t>
              </a:r>
              <a:endParaRPr lang="en-US" altLang="zh-CN" sz="4300" b="0"/>
            </a:p>
          </p:txBody>
        </p:sp>
        <p:sp>
          <p:nvSpPr>
            <p:cNvPr id="63969" name="Rectangle 56">
              <a:extLst>
                <a:ext uri="{FF2B5EF4-FFF2-40B4-BE49-F238E27FC236}">
                  <a16:creationId xmlns:a16="http://schemas.microsoft.com/office/drawing/2014/main" id="{51885B02-C85D-A1B0-045F-204FF91AAEBD}"/>
                </a:ext>
              </a:extLst>
            </p:cNvPr>
            <p:cNvSpPr>
              <a:spLocks noChangeArrowheads="1"/>
            </p:cNvSpPr>
            <p:nvPr/>
          </p:nvSpPr>
          <p:spPr bwMode="auto">
            <a:xfrm>
              <a:off x="615" y="1435"/>
              <a:ext cx="412"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0</a:t>
              </a:r>
              <a:endParaRPr lang="en-US" altLang="zh-CN" sz="4300" b="0"/>
            </a:p>
          </p:txBody>
        </p:sp>
        <p:sp>
          <p:nvSpPr>
            <p:cNvPr id="63970" name="Rectangle 57">
              <a:extLst>
                <a:ext uri="{FF2B5EF4-FFF2-40B4-BE49-F238E27FC236}">
                  <a16:creationId xmlns:a16="http://schemas.microsoft.com/office/drawing/2014/main" id="{5094C295-65EC-37E5-2716-855D20E833CF}"/>
                </a:ext>
              </a:extLst>
            </p:cNvPr>
            <p:cNvSpPr>
              <a:spLocks noChangeArrowheads="1"/>
            </p:cNvSpPr>
            <p:nvPr/>
          </p:nvSpPr>
          <p:spPr bwMode="auto">
            <a:xfrm>
              <a:off x="215" y="1435"/>
              <a:ext cx="400"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0</a:t>
              </a:r>
              <a:endParaRPr lang="en-US" altLang="zh-CN" sz="4300" b="0"/>
            </a:p>
          </p:txBody>
        </p:sp>
        <p:sp>
          <p:nvSpPr>
            <p:cNvPr id="63971" name="Rectangle 58">
              <a:extLst>
                <a:ext uri="{FF2B5EF4-FFF2-40B4-BE49-F238E27FC236}">
                  <a16:creationId xmlns:a16="http://schemas.microsoft.com/office/drawing/2014/main" id="{7E31AACE-C81A-EF47-F278-7A2A9E55D36B}"/>
                </a:ext>
              </a:extLst>
            </p:cNvPr>
            <p:cNvSpPr>
              <a:spLocks noChangeArrowheads="1"/>
            </p:cNvSpPr>
            <p:nvPr/>
          </p:nvSpPr>
          <p:spPr bwMode="auto">
            <a:xfrm>
              <a:off x="3120" y="1148"/>
              <a:ext cx="340"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Font typeface="Wingdings" panose="05000000000000000000" pitchFamily="2" charset="2"/>
                <a:buNone/>
              </a:pPr>
              <a:r>
                <a:rPr lang="en-US" altLang="zh-CN" sz="2200" b="0">
                  <a:latin typeface="Times New Roman" panose="02020603050405020304" pitchFamily="18" charset="0"/>
                  <a:ea typeface="华康简宋"/>
                  <a:cs typeface="Times New Roman" panose="02020603050405020304" pitchFamily="18" charset="0"/>
                </a:rPr>
                <a:t> Y</a:t>
              </a:r>
              <a:endParaRPr lang="en-US" altLang="zh-CN" sz="2600" b="0" i="1">
                <a:latin typeface="Times New Roman" panose="02020603050405020304" pitchFamily="18" charset="0"/>
                <a:ea typeface="华康简宋"/>
                <a:cs typeface="Times New Roman" panose="02020603050405020304" pitchFamily="18" charset="0"/>
              </a:endParaRPr>
            </a:p>
          </p:txBody>
        </p:sp>
        <p:sp>
          <p:nvSpPr>
            <p:cNvPr id="63972" name="Rectangle 59">
              <a:extLst>
                <a:ext uri="{FF2B5EF4-FFF2-40B4-BE49-F238E27FC236}">
                  <a16:creationId xmlns:a16="http://schemas.microsoft.com/office/drawing/2014/main" id="{0160A8DA-468D-6EA3-0693-387BCE950F8B}"/>
                </a:ext>
              </a:extLst>
            </p:cNvPr>
            <p:cNvSpPr>
              <a:spLocks noChangeArrowheads="1"/>
            </p:cNvSpPr>
            <p:nvPr/>
          </p:nvSpPr>
          <p:spPr bwMode="auto">
            <a:xfrm>
              <a:off x="2508" y="1148"/>
              <a:ext cx="612"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Q</a:t>
              </a:r>
              <a:r>
                <a:rPr lang="en-US" altLang="zh-CN" sz="2200" b="0" baseline="-30000">
                  <a:latin typeface="Times New Roman" panose="02020603050405020304" pitchFamily="18" charset="0"/>
                  <a:cs typeface="Times New Roman" panose="02020603050405020304" pitchFamily="18" charset="0"/>
                </a:rPr>
                <a:t>0</a:t>
              </a:r>
              <a:r>
                <a:rPr lang="en-US" altLang="zh-CN" sz="2200" b="0" i="1" baseline="30000">
                  <a:latin typeface="Times New Roman" panose="02020603050405020304" pitchFamily="18" charset="0"/>
                  <a:cs typeface="Times New Roman" panose="02020603050405020304" pitchFamily="18" charset="0"/>
                </a:rPr>
                <a:t>n</a:t>
              </a:r>
              <a:r>
                <a:rPr lang="en-US" altLang="zh-CN" sz="2200" b="0" baseline="30000">
                  <a:latin typeface="Times New Roman" panose="02020603050405020304" pitchFamily="18" charset="0"/>
                  <a:cs typeface="Times New Roman" panose="02020603050405020304" pitchFamily="18" charset="0"/>
                </a:rPr>
                <a:t>+1</a:t>
              </a:r>
              <a:endParaRPr lang="en-US" altLang="zh-CN" sz="4300" b="0"/>
            </a:p>
          </p:txBody>
        </p:sp>
        <p:sp>
          <p:nvSpPr>
            <p:cNvPr id="63973" name="Rectangle 60">
              <a:extLst>
                <a:ext uri="{FF2B5EF4-FFF2-40B4-BE49-F238E27FC236}">
                  <a16:creationId xmlns:a16="http://schemas.microsoft.com/office/drawing/2014/main" id="{4A01418F-911F-E598-E995-611625387472}"/>
                </a:ext>
              </a:extLst>
            </p:cNvPr>
            <p:cNvSpPr>
              <a:spLocks noChangeArrowheads="1"/>
            </p:cNvSpPr>
            <p:nvPr/>
          </p:nvSpPr>
          <p:spPr bwMode="auto">
            <a:xfrm>
              <a:off x="1964" y="1148"/>
              <a:ext cx="544"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Q</a:t>
              </a:r>
              <a:r>
                <a:rPr lang="en-US" altLang="zh-CN" sz="2200" b="0" baseline="-30000">
                  <a:latin typeface="Times New Roman" panose="02020603050405020304" pitchFamily="18" charset="0"/>
                  <a:cs typeface="Times New Roman" panose="02020603050405020304" pitchFamily="18" charset="0"/>
                </a:rPr>
                <a:t>1</a:t>
              </a:r>
              <a:r>
                <a:rPr lang="en-US" altLang="zh-CN" sz="2200" b="0" i="1" baseline="30000">
                  <a:latin typeface="Times New Roman" panose="02020603050405020304" pitchFamily="18" charset="0"/>
                  <a:cs typeface="Times New Roman" panose="02020603050405020304" pitchFamily="18" charset="0"/>
                </a:rPr>
                <a:t>n</a:t>
              </a:r>
              <a:r>
                <a:rPr lang="en-US" altLang="zh-CN" sz="2200" b="0" baseline="30000">
                  <a:latin typeface="Times New Roman" panose="02020603050405020304" pitchFamily="18" charset="0"/>
                  <a:cs typeface="Times New Roman" panose="02020603050405020304" pitchFamily="18" charset="0"/>
                </a:rPr>
                <a:t>+1</a:t>
              </a:r>
              <a:endParaRPr lang="en-US" altLang="zh-CN" sz="4300" b="0"/>
            </a:p>
          </p:txBody>
        </p:sp>
        <p:sp>
          <p:nvSpPr>
            <p:cNvPr id="63974" name="Rectangle 61">
              <a:extLst>
                <a:ext uri="{FF2B5EF4-FFF2-40B4-BE49-F238E27FC236}">
                  <a16:creationId xmlns:a16="http://schemas.microsoft.com/office/drawing/2014/main" id="{D2069CA2-E396-E0E3-CF79-1EE3B8E8B382}"/>
                </a:ext>
              </a:extLst>
            </p:cNvPr>
            <p:cNvSpPr>
              <a:spLocks noChangeArrowheads="1"/>
            </p:cNvSpPr>
            <p:nvPr/>
          </p:nvSpPr>
          <p:spPr bwMode="auto">
            <a:xfrm>
              <a:off x="1427" y="1148"/>
              <a:ext cx="53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Q</a:t>
              </a:r>
              <a:r>
                <a:rPr lang="en-US" altLang="zh-CN" sz="2200" b="0" baseline="-30000">
                  <a:latin typeface="Times New Roman" panose="02020603050405020304" pitchFamily="18" charset="0"/>
                  <a:cs typeface="Times New Roman" panose="02020603050405020304" pitchFamily="18" charset="0"/>
                </a:rPr>
                <a:t>2</a:t>
              </a:r>
              <a:r>
                <a:rPr lang="en-US" altLang="zh-CN" sz="2200" b="0" i="1" baseline="30000">
                  <a:latin typeface="Times New Roman" panose="02020603050405020304" pitchFamily="18" charset="0"/>
                  <a:cs typeface="Times New Roman" panose="02020603050405020304" pitchFamily="18" charset="0"/>
                </a:rPr>
                <a:t>n</a:t>
              </a:r>
              <a:r>
                <a:rPr lang="en-US" altLang="zh-CN" sz="2200" b="0" baseline="30000">
                  <a:latin typeface="Times New Roman" panose="02020603050405020304" pitchFamily="18" charset="0"/>
                  <a:cs typeface="Times New Roman" panose="02020603050405020304" pitchFamily="18" charset="0"/>
                </a:rPr>
                <a:t>+1</a:t>
              </a:r>
              <a:endParaRPr lang="en-US" altLang="zh-CN" sz="4300" b="0"/>
            </a:p>
          </p:txBody>
        </p:sp>
        <p:sp>
          <p:nvSpPr>
            <p:cNvPr id="63975" name="Rectangle 62">
              <a:extLst>
                <a:ext uri="{FF2B5EF4-FFF2-40B4-BE49-F238E27FC236}">
                  <a16:creationId xmlns:a16="http://schemas.microsoft.com/office/drawing/2014/main" id="{4F76D21D-4CC7-A616-3C82-9183584C45EE}"/>
                </a:ext>
              </a:extLst>
            </p:cNvPr>
            <p:cNvSpPr>
              <a:spLocks noChangeArrowheads="1"/>
            </p:cNvSpPr>
            <p:nvPr/>
          </p:nvSpPr>
          <p:spPr bwMode="auto">
            <a:xfrm>
              <a:off x="1027" y="1148"/>
              <a:ext cx="400"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Q</a:t>
              </a:r>
              <a:r>
                <a:rPr lang="en-US" altLang="zh-CN" sz="2200" b="0" baseline="-30000">
                  <a:latin typeface="Times New Roman" panose="02020603050405020304" pitchFamily="18" charset="0"/>
                  <a:cs typeface="Times New Roman" panose="02020603050405020304" pitchFamily="18" charset="0"/>
                </a:rPr>
                <a:t>0</a:t>
              </a:r>
              <a:r>
                <a:rPr lang="en-US" altLang="zh-CN" sz="2200" b="0" i="1" baseline="30000">
                  <a:latin typeface="Times New Roman" panose="02020603050405020304" pitchFamily="18" charset="0"/>
                  <a:cs typeface="Times New Roman" panose="02020603050405020304" pitchFamily="18" charset="0"/>
                </a:rPr>
                <a:t>n</a:t>
              </a:r>
              <a:endParaRPr lang="en-US" altLang="zh-CN" sz="4300" b="0"/>
            </a:p>
          </p:txBody>
        </p:sp>
        <p:sp>
          <p:nvSpPr>
            <p:cNvPr id="63976" name="Rectangle 63">
              <a:extLst>
                <a:ext uri="{FF2B5EF4-FFF2-40B4-BE49-F238E27FC236}">
                  <a16:creationId xmlns:a16="http://schemas.microsoft.com/office/drawing/2014/main" id="{AF19639B-F422-7AC1-9764-2FCF2AF66CD3}"/>
                </a:ext>
              </a:extLst>
            </p:cNvPr>
            <p:cNvSpPr>
              <a:spLocks noChangeArrowheads="1"/>
            </p:cNvSpPr>
            <p:nvPr/>
          </p:nvSpPr>
          <p:spPr bwMode="auto">
            <a:xfrm>
              <a:off x="615" y="1148"/>
              <a:ext cx="412"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Q</a:t>
              </a:r>
              <a:r>
                <a:rPr lang="en-US" altLang="zh-CN" sz="2200" b="0" baseline="-30000">
                  <a:latin typeface="Times New Roman" panose="02020603050405020304" pitchFamily="18" charset="0"/>
                  <a:cs typeface="Times New Roman" panose="02020603050405020304" pitchFamily="18" charset="0"/>
                </a:rPr>
                <a:t>1</a:t>
              </a:r>
              <a:r>
                <a:rPr lang="en-US" altLang="zh-CN" sz="2200" b="0" i="1" baseline="30000">
                  <a:latin typeface="Times New Roman" panose="02020603050405020304" pitchFamily="18" charset="0"/>
                  <a:cs typeface="Times New Roman" panose="02020603050405020304" pitchFamily="18" charset="0"/>
                </a:rPr>
                <a:t>n</a:t>
              </a:r>
              <a:endParaRPr lang="en-US" altLang="zh-CN" sz="4300" b="0"/>
            </a:p>
          </p:txBody>
        </p:sp>
        <p:sp>
          <p:nvSpPr>
            <p:cNvPr id="63977" name="Rectangle 64">
              <a:extLst>
                <a:ext uri="{FF2B5EF4-FFF2-40B4-BE49-F238E27FC236}">
                  <a16:creationId xmlns:a16="http://schemas.microsoft.com/office/drawing/2014/main" id="{1D91932E-49A4-74F7-D97F-00D8348E6CB6}"/>
                </a:ext>
              </a:extLst>
            </p:cNvPr>
            <p:cNvSpPr>
              <a:spLocks noChangeArrowheads="1"/>
            </p:cNvSpPr>
            <p:nvPr/>
          </p:nvSpPr>
          <p:spPr bwMode="auto">
            <a:xfrm>
              <a:off x="215" y="1148"/>
              <a:ext cx="400"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Q</a:t>
              </a:r>
              <a:r>
                <a:rPr lang="en-US" altLang="zh-CN" sz="2200" b="0" baseline="-30000">
                  <a:latin typeface="Times New Roman" panose="02020603050405020304" pitchFamily="18" charset="0"/>
                  <a:cs typeface="Times New Roman" panose="02020603050405020304" pitchFamily="18" charset="0"/>
                </a:rPr>
                <a:t>2</a:t>
              </a:r>
              <a:r>
                <a:rPr lang="en-US" altLang="zh-CN" sz="2200" b="0" i="1" baseline="30000">
                  <a:latin typeface="Times New Roman" panose="02020603050405020304" pitchFamily="18" charset="0"/>
                  <a:cs typeface="Times New Roman" panose="02020603050405020304" pitchFamily="18" charset="0"/>
                </a:rPr>
                <a:t>n</a:t>
              </a:r>
              <a:endParaRPr lang="en-US" altLang="zh-CN" sz="4300" b="0"/>
            </a:p>
          </p:txBody>
        </p:sp>
        <p:sp>
          <p:nvSpPr>
            <p:cNvPr id="63978" name="Line 65">
              <a:extLst>
                <a:ext uri="{FF2B5EF4-FFF2-40B4-BE49-F238E27FC236}">
                  <a16:creationId xmlns:a16="http://schemas.microsoft.com/office/drawing/2014/main" id="{0D29732B-B431-578B-F05B-D0397454DCCD}"/>
                </a:ext>
              </a:extLst>
            </p:cNvPr>
            <p:cNvSpPr>
              <a:spLocks noChangeShapeType="1"/>
            </p:cNvSpPr>
            <p:nvPr/>
          </p:nvSpPr>
          <p:spPr bwMode="auto">
            <a:xfrm>
              <a:off x="215" y="1148"/>
              <a:ext cx="3245"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3979" name="Line 66">
              <a:extLst>
                <a:ext uri="{FF2B5EF4-FFF2-40B4-BE49-F238E27FC236}">
                  <a16:creationId xmlns:a16="http://schemas.microsoft.com/office/drawing/2014/main" id="{2088A074-40DA-CC68-0F3D-15FBE792608D}"/>
                </a:ext>
              </a:extLst>
            </p:cNvPr>
            <p:cNvSpPr>
              <a:spLocks noChangeShapeType="1"/>
            </p:cNvSpPr>
            <p:nvPr/>
          </p:nvSpPr>
          <p:spPr bwMode="auto">
            <a:xfrm>
              <a:off x="215" y="2949"/>
              <a:ext cx="3245"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3980" name="Line 67">
              <a:extLst>
                <a:ext uri="{FF2B5EF4-FFF2-40B4-BE49-F238E27FC236}">
                  <a16:creationId xmlns:a16="http://schemas.microsoft.com/office/drawing/2014/main" id="{BE5A99C7-D46E-FE22-4394-03600AFE3422}"/>
                </a:ext>
              </a:extLst>
            </p:cNvPr>
            <p:cNvSpPr>
              <a:spLocks noChangeShapeType="1"/>
            </p:cNvSpPr>
            <p:nvPr/>
          </p:nvSpPr>
          <p:spPr bwMode="auto">
            <a:xfrm>
              <a:off x="215" y="1148"/>
              <a:ext cx="0" cy="1801"/>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3981" name="Line 68">
              <a:extLst>
                <a:ext uri="{FF2B5EF4-FFF2-40B4-BE49-F238E27FC236}">
                  <a16:creationId xmlns:a16="http://schemas.microsoft.com/office/drawing/2014/main" id="{9414EA0F-1D57-C30F-4526-411D713F80B0}"/>
                </a:ext>
              </a:extLst>
            </p:cNvPr>
            <p:cNvSpPr>
              <a:spLocks noChangeShapeType="1"/>
            </p:cNvSpPr>
            <p:nvPr/>
          </p:nvSpPr>
          <p:spPr bwMode="auto">
            <a:xfrm>
              <a:off x="3460" y="1148"/>
              <a:ext cx="0" cy="1801"/>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3982" name="Line 69">
              <a:extLst>
                <a:ext uri="{FF2B5EF4-FFF2-40B4-BE49-F238E27FC236}">
                  <a16:creationId xmlns:a16="http://schemas.microsoft.com/office/drawing/2014/main" id="{4F1FF410-9D09-A247-49F7-CAA552809ED4}"/>
                </a:ext>
              </a:extLst>
            </p:cNvPr>
            <p:cNvSpPr>
              <a:spLocks noChangeShapeType="1"/>
            </p:cNvSpPr>
            <p:nvPr/>
          </p:nvSpPr>
          <p:spPr bwMode="auto">
            <a:xfrm>
              <a:off x="215" y="1435"/>
              <a:ext cx="3245"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3983" name="Line 70">
              <a:extLst>
                <a:ext uri="{FF2B5EF4-FFF2-40B4-BE49-F238E27FC236}">
                  <a16:creationId xmlns:a16="http://schemas.microsoft.com/office/drawing/2014/main" id="{0CB51084-CEFC-546F-7863-7EB52EACE8D1}"/>
                </a:ext>
              </a:extLst>
            </p:cNvPr>
            <p:cNvSpPr>
              <a:spLocks noChangeShapeType="1"/>
            </p:cNvSpPr>
            <p:nvPr/>
          </p:nvSpPr>
          <p:spPr bwMode="auto">
            <a:xfrm>
              <a:off x="615" y="1148"/>
              <a:ext cx="0" cy="1801"/>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3984" name="Line 71">
              <a:extLst>
                <a:ext uri="{FF2B5EF4-FFF2-40B4-BE49-F238E27FC236}">
                  <a16:creationId xmlns:a16="http://schemas.microsoft.com/office/drawing/2014/main" id="{DB8A523F-6D23-0524-898A-6FF37581A848}"/>
                </a:ext>
              </a:extLst>
            </p:cNvPr>
            <p:cNvSpPr>
              <a:spLocks noChangeShapeType="1"/>
            </p:cNvSpPr>
            <p:nvPr/>
          </p:nvSpPr>
          <p:spPr bwMode="auto">
            <a:xfrm>
              <a:off x="1027" y="1148"/>
              <a:ext cx="0" cy="287"/>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3985" name="Line 72">
              <a:extLst>
                <a:ext uri="{FF2B5EF4-FFF2-40B4-BE49-F238E27FC236}">
                  <a16:creationId xmlns:a16="http://schemas.microsoft.com/office/drawing/2014/main" id="{DF184437-5441-EC5C-7E01-E5C6D8BE7A1F}"/>
                </a:ext>
              </a:extLst>
            </p:cNvPr>
            <p:cNvSpPr>
              <a:spLocks noChangeShapeType="1"/>
            </p:cNvSpPr>
            <p:nvPr/>
          </p:nvSpPr>
          <p:spPr bwMode="auto">
            <a:xfrm>
              <a:off x="1427" y="1148"/>
              <a:ext cx="0" cy="1801"/>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3986" name="Line 73">
              <a:extLst>
                <a:ext uri="{FF2B5EF4-FFF2-40B4-BE49-F238E27FC236}">
                  <a16:creationId xmlns:a16="http://schemas.microsoft.com/office/drawing/2014/main" id="{624FD0E1-FAB2-0CC1-8BEB-9135ED2A53A1}"/>
                </a:ext>
              </a:extLst>
            </p:cNvPr>
            <p:cNvSpPr>
              <a:spLocks noChangeShapeType="1"/>
            </p:cNvSpPr>
            <p:nvPr/>
          </p:nvSpPr>
          <p:spPr bwMode="auto">
            <a:xfrm>
              <a:off x="1964" y="1148"/>
              <a:ext cx="0" cy="1801"/>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3987" name="Line 74">
              <a:extLst>
                <a:ext uri="{FF2B5EF4-FFF2-40B4-BE49-F238E27FC236}">
                  <a16:creationId xmlns:a16="http://schemas.microsoft.com/office/drawing/2014/main" id="{5DBAACF8-E9EC-0C24-4BF9-27578E59ED6D}"/>
                </a:ext>
              </a:extLst>
            </p:cNvPr>
            <p:cNvSpPr>
              <a:spLocks noChangeShapeType="1"/>
            </p:cNvSpPr>
            <p:nvPr/>
          </p:nvSpPr>
          <p:spPr bwMode="auto">
            <a:xfrm>
              <a:off x="2508" y="1148"/>
              <a:ext cx="0" cy="1801"/>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3988" name="Line 75">
              <a:extLst>
                <a:ext uri="{FF2B5EF4-FFF2-40B4-BE49-F238E27FC236}">
                  <a16:creationId xmlns:a16="http://schemas.microsoft.com/office/drawing/2014/main" id="{A7F511D7-B8B4-2CF1-3793-54A73CA9BE7B}"/>
                </a:ext>
              </a:extLst>
            </p:cNvPr>
            <p:cNvSpPr>
              <a:spLocks noChangeShapeType="1"/>
            </p:cNvSpPr>
            <p:nvPr/>
          </p:nvSpPr>
          <p:spPr bwMode="auto">
            <a:xfrm>
              <a:off x="3120" y="1148"/>
              <a:ext cx="0" cy="1801"/>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3989" name="Line 76">
              <a:extLst>
                <a:ext uri="{FF2B5EF4-FFF2-40B4-BE49-F238E27FC236}">
                  <a16:creationId xmlns:a16="http://schemas.microsoft.com/office/drawing/2014/main" id="{A93AF2B8-CE67-8B14-6603-D272A40916EB}"/>
                </a:ext>
              </a:extLst>
            </p:cNvPr>
            <p:cNvSpPr>
              <a:spLocks noChangeShapeType="1"/>
            </p:cNvSpPr>
            <p:nvPr/>
          </p:nvSpPr>
          <p:spPr bwMode="auto">
            <a:xfrm>
              <a:off x="215" y="1739"/>
              <a:ext cx="3245"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3990" name="Line 77">
              <a:extLst>
                <a:ext uri="{FF2B5EF4-FFF2-40B4-BE49-F238E27FC236}">
                  <a16:creationId xmlns:a16="http://schemas.microsoft.com/office/drawing/2014/main" id="{5BD3DDAC-72A7-0572-7C27-EB6A688391CE}"/>
                </a:ext>
              </a:extLst>
            </p:cNvPr>
            <p:cNvSpPr>
              <a:spLocks noChangeShapeType="1"/>
            </p:cNvSpPr>
            <p:nvPr/>
          </p:nvSpPr>
          <p:spPr bwMode="auto">
            <a:xfrm>
              <a:off x="1027" y="1435"/>
              <a:ext cx="0" cy="1514"/>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3991" name="Line 78">
              <a:extLst>
                <a:ext uri="{FF2B5EF4-FFF2-40B4-BE49-F238E27FC236}">
                  <a16:creationId xmlns:a16="http://schemas.microsoft.com/office/drawing/2014/main" id="{807EE156-558C-009E-E64C-1071BF3C9D74}"/>
                </a:ext>
              </a:extLst>
            </p:cNvPr>
            <p:cNvSpPr>
              <a:spLocks noChangeShapeType="1"/>
            </p:cNvSpPr>
            <p:nvPr/>
          </p:nvSpPr>
          <p:spPr bwMode="auto">
            <a:xfrm>
              <a:off x="215" y="2048"/>
              <a:ext cx="3245"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3992" name="Line 79">
              <a:extLst>
                <a:ext uri="{FF2B5EF4-FFF2-40B4-BE49-F238E27FC236}">
                  <a16:creationId xmlns:a16="http://schemas.microsoft.com/office/drawing/2014/main" id="{09368FED-C421-6C48-83A8-F365D44A2D48}"/>
                </a:ext>
              </a:extLst>
            </p:cNvPr>
            <p:cNvSpPr>
              <a:spLocks noChangeShapeType="1"/>
            </p:cNvSpPr>
            <p:nvPr/>
          </p:nvSpPr>
          <p:spPr bwMode="auto">
            <a:xfrm>
              <a:off x="215" y="2340"/>
              <a:ext cx="3245"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3993" name="Line 80">
              <a:extLst>
                <a:ext uri="{FF2B5EF4-FFF2-40B4-BE49-F238E27FC236}">
                  <a16:creationId xmlns:a16="http://schemas.microsoft.com/office/drawing/2014/main" id="{5B394AA4-3395-6D0D-FA18-9DF1F3364F7B}"/>
                </a:ext>
              </a:extLst>
            </p:cNvPr>
            <p:cNvSpPr>
              <a:spLocks noChangeShapeType="1"/>
            </p:cNvSpPr>
            <p:nvPr/>
          </p:nvSpPr>
          <p:spPr bwMode="auto">
            <a:xfrm>
              <a:off x="215" y="2644"/>
              <a:ext cx="3245"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sp>
        <p:nvSpPr>
          <p:cNvPr id="63492" name="Rectangle 81">
            <a:extLst>
              <a:ext uri="{FF2B5EF4-FFF2-40B4-BE49-F238E27FC236}">
                <a16:creationId xmlns:a16="http://schemas.microsoft.com/office/drawing/2014/main" id="{0EF5EF36-0F20-8C17-1923-FBFE0BF24ECF}"/>
              </a:ext>
            </a:extLst>
          </p:cNvPr>
          <p:cNvSpPr>
            <a:spLocks noChangeArrowheads="1"/>
          </p:cNvSpPr>
          <p:nvPr/>
        </p:nvSpPr>
        <p:spPr bwMode="auto">
          <a:xfrm>
            <a:off x="2312988" y="5500688"/>
            <a:ext cx="23812" cy="3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493" name="Rectangle 82">
            <a:extLst>
              <a:ext uri="{FF2B5EF4-FFF2-40B4-BE49-F238E27FC236}">
                <a16:creationId xmlns:a16="http://schemas.microsoft.com/office/drawing/2014/main" id="{B9251B38-3C68-36EC-3F1F-0411BD0B2D7C}"/>
              </a:ext>
            </a:extLst>
          </p:cNvPr>
          <p:cNvSpPr>
            <a:spLocks noChangeArrowheads="1"/>
          </p:cNvSpPr>
          <p:nvPr/>
        </p:nvSpPr>
        <p:spPr bwMode="auto">
          <a:xfrm>
            <a:off x="2968625" y="5500688"/>
            <a:ext cx="23813" cy="3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494" name="Rectangle 83">
            <a:extLst>
              <a:ext uri="{FF2B5EF4-FFF2-40B4-BE49-F238E27FC236}">
                <a16:creationId xmlns:a16="http://schemas.microsoft.com/office/drawing/2014/main" id="{4C6B5EBA-F941-FBCB-EF7A-7EFD06BA9A33}"/>
              </a:ext>
            </a:extLst>
          </p:cNvPr>
          <p:cNvSpPr>
            <a:spLocks noChangeArrowheads="1"/>
          </p:cNvSpPr>
          <p:nvPr/>
        </p:nvSpPr>
        <p:spPr bwMode="auto">
          <a:xfrm>
            <a:off x="3619500" y="5500688"/>
            <a:ext cx="23813" cy="3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nvGrpSpPr>
          <p:cNvPr id="407636" name="Group 84">
            <a:extLst>
              <a:ext uri="{FF2B5EF4-FFF2-40B4-BE49-F238E27FC236}">
                <a16:creationId xmlns:a16="http://schemas.microsoft.com/office/drawing/2014/main" id="{94ED8241-8333-988D-BBA5-9A0C983BCA7C}"/>
              </a:ext>
            </a:extLst>
          </p:cNvPr>
          <p:cNvGrpSpPr>
            <a:grpSpLocks/>
          </p:cNvGrpSpPr>
          <p:nvPr/>
        </p:nvGrpSpPr>
        <p:grpSpPr bwMode="auto">
          <a:xfrm>
            <a:off x="387350" y="3044825"/>
            <a:ext cx="3935413" cy="1947863"/>
            <a:chOff x="318" y="2149"/>
            <a:chExt cx="2479" cy="1227"/>
          </a:xfrm>
        </p:grpSpPr>
        <p:sp>
          <p:nvSpPr>
            <p:cNvPr id="63791" name="AutoShape 85">
              <a:extLst>
                <a:ext uri="{FF2B5EF4-FFF2-40B4-BE49-F238E27FC236}">
                  <a16:creationId xmlns:a16="http://schemas.microsoft.com/office/drawing/2014/main" id="{03A7918B-8B23-A6C1-276E-7BD1FD044C19}"/>
                </a:ext>
              </a:extLst>
            </p:cNvPr>
            <p:cNvSpPr>
              <a:spLocks noChangeArrowheads="1"/>
            </p:cNvSpPr>
            <p:nvPr/>
          </p:nvSpPr>
          <p:spPr bwMode="auto">
            <a:xfrm>
              <a:off x="354" y="2149"/>
              <a:ext cx="2443" cy="1227"/>
            </a:xfrm>
            <a:prstGeom prst="roundRect">
              <a:avLst>
                <a:gd name="adj" fmla="val 16667"/>
              </a:avLst>
            </a:prstGeom>
            <a:solidFill>
              <a:schemeClr val="bg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792" name="Rectangle 86">
              <a:extLst>
                <a:ext uri="{FF2B5EF4-FFF2-40B4-BE49-F238E27FC236}">
                  <a16:creationId xmlns:a16="http://schemas.microsoft.com/office/drawing/2014/main" id="{281F91D4-3858-B075-DB97-B688FB6A26B2}"/>
                </a:ext>
              </a:extLst>
            </p:cNvPr>
            <p:cNvSpPr>
              <a:spLocks noChangeArrowheads="1"/>
            </p:cNvSpPr>
            <p:nvPr/>
          </p:nvSpPr>
          <p:spPr bwMode="auto">
            <a:xfrm>
              <a:off x="739" y="2154"/>
              <a:ext cx="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solidFill>
                    <a:srgbClr val="000000"/>
                  </a:solidFill>
                  <a:latin typeface="Times New Roman" panose="02020603050405020304" pitchFamily="18" charset="0"/>
                </a:rPr>
                <a:t> </a:t>
              </a:r>
              <a:endParaRPr lang="en-US" altLang="zh-CN" sz="3200">
                <a:latin typeface="Arial" panose="020B0604020202020204" pitchFamily="34" charset="0"/>
              </a:endParaRPr>
            </a:p>
          </p:txBody>
        </p:sp>
        <p:sp>
          <p:nvSpPr>
            <p:cNvPr id="63793" name="Rectangle 87">
              <a:extLst>
                <a:ext uri="{FF2B5EF4-FFF2-40B4-BE49-F238E27FC236}">
                  <a16:creationId xmlns:a16="http://schemas.microsoft.com/office/drawing/2014/main" id="{CFFB6906-3668-31C0-8352-471B4E988B0B}"/>
                </a:ext>
              </a:extLst>
            </p:cNvPr>
            <p:cNvSpPr>
              <a:spLocks noChangeArrowheads="1"/>
            </p:cNvSpPr>
            <p:nvPr/>
          </p:nvSpPr>
          <p:spPr bwMode="auto">
            <a:xfrm>
              <a:off x="1072" y="2353"/>
              <a:ext cx="13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00</a:t>
              </a:r>
              <a:endParaRPr lang="en-US" altLang="zh-CN" sz="3200">
                <a:latin typeface="Arial" panose="020B0604020202020204" pitchFamily="34" charset="0"/>
              </a:endParaRPr>
            </a:p>
          </p:txBody>
        </p:sp>
        <p:sp>
          <p:nvSpPr>
            <p:cNvPr id="63794" name="Rectangle 88">
              <a:extLst>
                <a:ext uri="{FF2B5EF4-FFF2-40B4-BE49-F238E27FC236}">
                  <a16:creationId xmlns:a16="http://schemas.microsoft.com/office/drawing/2014/main" id="{F1446DF8-87DE-9FB3-FBED-96E9C951C90E}"/>
                </a:ext>
              </a:extLst>
            </p:cNvPr>
            <p:cNvSpPr>
              <a:spLocks noChangeArrowheads="1"/>
            </p:cNvSpPr>
            <p:nvPr/>
          </p:nvSpPr>
          <p:spPr bwMode="auto">
            <a:xfrm>
              <a:off x="1231" y="2353"/>
              <a:ext cx="3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 </a:t>
              </a:r>
              <a:endParaRPr lang="en-US" altLang="zh-CN" sz="3200">
                <a:latin typeface="Arial" panose="020B0604020202020204" pitchFamily="34" charset="0"/>
              </a:endParaRPr>
            </a:p>
          </p:txBody>
        </p:sp>
        <p:sp>
          <p:nvSpPr>
            <p:cNvPr id="63795" name="Rectangle 89">
              <a:extLst>
                <a:ext uri="{FF2B5EF4-FFF2-40B4-BE49-F238E27FC236}">
                  <a16:creationId xmlns:a16="http://schemas.microsoft.com/office/drawing/2014/main" id="{639259A6-1394-0F5A-2D66-21D46F979747}"/>
                </a:ext>
              </a:extLst>
            </p:cNvPr>
            <p:cNvSpPr>
              <a:spLocks noChangeArrowheads="1"/>
            </p:cNvSpPr>
            <p:nvPr/>
          </p:nvSpPr>
          <p:spPr bwMode="auto">
            <a:xfrm>
              <a:off x="1482" y="2353"/>
              <a:ext cx="13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01</a:t>
              </a:r>
              <a:endParaRPr lang="en-US" altLang="zh-CN" sz="3200">
                <a:latin typeface="Arial" panose="020B0604020202020204" pitchFamily="34" charset="0"/>
              </a:endParaRPr>
            </a:p>
          </p:txBody>
        </p:sp>
        <p:sp>
          <p:nvSpPr>
            <p:cNvPr id="63796" name="Rectangle 90">
              <a:extLst>
                <a:ext uri="{FF2B5EF4-FFF2-40B4-BE49-F238E27FC236}">
                  <a16:creationId xmlns:a16="http://schemas.microsoft.com/office/drawing/2014/main" id="{5FA3C455-B0F7-7370-15AF-9F1307FF340A}"/>
                </a:ext>
              </a:extLst>
            </p:cNvPr>
            <p:cNvSpPr>
              <a:spLocks noChangeArrowheads="1"/>
            </p:cNvSpPr>
            <p:nvPr/>
          </p:nvSpPr>
          <p:spPr bwMode="auto">
            <a:xfrm>
              <a:off x="1641" y="2353"/>
              <a:ext cx="3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 </a:t>
              </a:r>
              <a:endParaRPr lang="en-US" altLang="zh-CN" sz="3200">
                <a:latin typeface="Arial" panose="020B0604020202020204" pitchFamily="34" charset="0"/>
              </a:endParaRPr>
            </a:p>
          </p:txBody>
        </p:sp>
        <p:sp>
          <p:nvSpPr>
            <p:cNvPr id="63797" name="Rectangle 91">
              <a:extLst>
                <a:ext uri="{FF2B5EF4-FFF2-40B4-BE49-F238E27FC236}">
                  <a16:creationId xmlns:a16="http://schemas.microsoft.com/office/drawing/2014/main" id="{48A54C28-F681-7E35-F4A4-7FD56897ADDB}"/>
                </a:ext>
              </a:extLst>
            </p:cNvPr>
            <p:cNvSpPr>
              <a:spLocks noChangeArrowheads="1"/>
            </p:cNvSpPr>
            <p:nvPr/>
          </p:nvSpPr>
          <p:spPr bwMode="auto">
            <a:xfrm>
              <a:off x="1900" y="2353"/>
              <a:ext cx="13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11</a:t>
              </a:r>
              <a:endParaRPr lang="en-US" altLang="zh-CN" sz="3200">
                <a:latin typeface="Arial" panose="020B0604020202020204" pitchFamily="34" charset="0"/>
              </a:endParaRPr>
            </a:p>
          </p:txBody>
        </p:sp>
        <p:sp>
          <p:nvSpPr>
            <p:cNvPr id="63798" name="Rectangle 92">
              <a:extLst>
                <a:ext uri="{FF2B5EF4-FFF2-40B4-BE49-F238E27FC236}">
                  <a16:creationId xmlns:a16="http://schemas.microsoft.com/office/drawing/2014/main" id="{4D32DCE9-7D72-AAC6-1DF9-D4C14BA35ED4}"/>
                </a:ext>
              </a:extLst>
            </p:cNvPr>
            <p:cNvSpPr>
              <a:spLocks noChangeArrowheads="1"/>
            </p:cNvSpPr>
            <p:nvPr/>
          </p:nvSpPr>
          <p:spPr bwMode="auto">
            <a:xfrm>
              <a:off x="2052" y="2353"/>
              <a:ext cx="3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 </a:t>
              </a:r>
              <a:endParaRPr lang="en-US" altLang="zh-CN" sz="3200">
                <a:latin typeface="Arial" panose="020B0604020202020204" pitchFamily="34" charset="0"/>
              </a:endParaRPr>
            </a:p>
          </p:txBody>
        </p:sp>
        <p:sp>
          <p:nvSpPr>
            <p:cNvPr id="63799" name="Rectangle 93">
              <a:extLst>
                <a:ext uri="{FF2B5EF4-FFF2-40B4-BE49-F238E27FC236}">
                  <a16:creationId xmlns:a16="http://schemas.microsoft.com/office/drawing/2014/main" id="{29AB8A78-C2F1-51E1-66CE-4F775C0469A5}"/>
                </a:ext>
              </a:extLst>
            </p:cNvPr>
            <p:cNvSpPr>
              <a:spLocks noChangeArrowheads="1"/>
            </p:cNvSpPr>
            <p:nvPr/>
          </p:nvSpPr>
          <p:spPr bwMode="auto">
            <a:xfrm>
              <a:off x="2305" y="2353"/>
              <a:ext cx="13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10</a:t>
              </a:r>
              <a:endParaRPr lang="en-US" altLang="zh-CN" sz="3200">
                <a:latin typeface="Arial" panose="020B0604020202020204" pitchFamily="34" charset="0"/>
              </a:endParaRPr>
            </a:p>
          </p:txBody>
        </p:sp>
        <p:sp>
          <p:nvSpPr>
            <p:cNvPr id="63800" name="Rectangle 94">
              <a:extLst>
                <a:ext uri="{FF2B5EF4-FFF2-40B4-BE49-F238E27FC236}">
                  <a16:creationId xmlns:a16="http://schemas.microsoft.com/office/drawing/2014/main" id="{421D91A8-E3B2-46AD-C8DB-D08C294B3A88}"/>
                </a:ext>
              </a:extLst>
            </p:cNvPr>
            <p:cNvSpPr>
              <a:spLocks noChangeArrowheads="1"/>
            </p:cNvSpPr>
            <p:nvPr/>
          </p:nvSpPr>
          <p:spPr bwMode="auto">
            <a:xfrm>
              <a:off x="2464" y="2353"/>
              <a:ext cx="3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 </a:t>
              </a:r>
              <a:endParaRPr lang="en-US" altLang="zh-CN" sz="3200">
                <a:latin typeface="Arial" panose="020B0604020202020204" pitchFamily="34" charset="0"/>
              </a:endParaRPr>
            </a:p>
          </p:txBody>
        </p:sp>
        <p:sp>
          <p:nvSpPr>
            <p:cNvPr id="63801" name="Rectangle 95">
              <a:extLst>
                <a:ext uri="{FF2B5EF4-FFF2-40B4-BE49-F238E27FC236}">
                  <a16:creationId xmlns:a16="http://schemas.microsoft.com/office/drawing/2014/main" id="{F488BB1E-8E18-BEF4-2997-3ED837E38F03}"/>
                </a:ext>
              </a:extLst>
            </p:cNvPr>
            <p:cNvSpPr>
              <a:spLocks noChangeArrowheads="1"/>
            </p:cNvSpPr>
            <p:nvPr/>
          </p:nvSpPr>
          <p:spPr bwMode="auto">
            <a:xfrm>
              <a:off x="754" y="2636"/>
              <a:ext cx="68"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0</a:t>
              </a:r>
              <a:endParaRPr lang="en-US" altLang="zh-CN" sz="3200">
                <a:latin typeface="Arial" panose="020B0604020202020204" pitchFamily="34" charset="0"/>
              </a:endParaRPr>
            </a:p>
          </p:txBody>
        </p:sp>
        <p:sp>
          <p:nvSpPr>
            <p:cNvPr id="63802" name="Rectangle 96">
              <a:extLst>
                <a:ext uri="{FF2B5EF4-FFF2-40B4-BE49-F238E27FC236}">
                  <a16:creationId xmlns:a16="http://schemas.microsoft.com/office/drawing/2014/main" id="{47B4117F-B0D8-D8E2-3C19-5AC6B6BD584E}"/>
                </a:ext>
              </a:extLst>
            </p:cNvPr>
            <p:cNvSpPr>
              <a:spLocks noChangeArrowheads="1"/>
            </p:cNvSpPr>
            <p:nvPr/>
          </p:nvSpPr>
          <p:spPr bwMode="auto">
            <a:xfrm>
              <a:off x="833" y="2636"/>
              <a:ext cx="3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 </a:t>
              </a:r>
              <a:endParaRPr lang="en-US" altLang="zh-CN" sz="3200">
                <a:latin typeface="Arial" panose="020B0604020202020204" pitchFamily="34" charset="0"/>
              </a:endParaRPr>
            </a:p>
          </p:txBody>
        </p:sp>
        <p:sp>
          <p:nvSpPr>
            <p:cNvPr id="63803" name="Rectangle 97">
              <a:extLst>
                <a:ext uri="{FF2B5EF4-FFF2-40B4-BE49-F238E27FC236}">
                  <a16:creationId xmlns:a16="http://schemas.microsoft.com/office/drawing/2014/main" id="{BD27349D-44D2-C037-274A-1A56C7E49292}"/>
                </a:ext>
              </a:extLst>
            </p:cNvPr>
            <p:cNvSpPr>
              <a:spLocks noChangeArrowheads="1"/>
            </p:cNvSpPr>
            <p:nvPr/>
          </p:nvSpPr>
          <p:spPr bwMode="auto">
            <a:xfrm>
              <a:off x="1097" y="2608"/>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solidFill>
                    <a:srgbClr val="0000FF"/>
                  </a:solidFill>
                  <a:latin typeface="Times New Roman" panose="02020603050405020304" pitchFamily="18" charset="0"/>
                </a:rPr>
                <a:t>0</a:t>
              </a:r>
              <a:endParaRPr lang="en-US" altLang="zh-CN" sz="3200">
                <a:latin typeface="Arial" panose="020B0604020202020204" pitchFamily="34" charset="0"/>
              </a:endParaRPr>
            </a:p>
          </p:txBody>
        </p:sp>
        <p:sp>
          <p:nvSpPr>
            <p:cNvPr id="63804" name="Rectangle 98">
              <a:extLst>
                <a:ext uri="{FF2B5EF4-FFF2-40B4-BE49-F238E27FC236}">
                  <a16:creationId xmlns:a16="http://schemas.microsoft.com/office/drawing/2014/main" id="{13B85581-F228-F530-9ED3-87955703727C}"/>
                </a:ext>
              </a:extLst>
            </p:cNvPr>
            <p:cNvSpPr>
              <a:spLocks noChangeArrowheads="1"/>
            </p:cNvSpPr>
            <p:nvPr/>
          </p:nvSpPr>
          <p:spPr bwMode="auto">
            <a:xfrm>
              <a:off x="1206" y="2608"/>
              <a:ext cx="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solidFill>
                    <a:srgbClr val="0000FF"/>
                  </a:solidFill>
                  <a:latin typeface="Times New Roman" panose="02020603050405020304" pitchFamily="18" charset="0"/>
                </a:rPr>
                <a:t> </a:t>
              </a:r>
              <a:endParaRPr lang="en-US" altLang="zh-CN" sz="3200">
                <a:latin typeface="Arial" panose="020B0604020202020204" pitchFamily="34" charset="0"/>
              </a:endParaRPr>
            </a:p>
          </p:txBody>
        </p:sp>
        <p:sp>
          <p:nvSpPr>
            <p:cNvPr id="63805" name="Rectangle 99">
              <a:extLst>
                <a:ext uri="{FF2B5EF4-FFF2-40B4-BE49-F238E27FC236}">
                  <a16:creationId xmlns:a16="http://schemas.microsoft.com/office/drawing/2014/main" id="{7263746D-DAF5-3CD5-95A3-AFE473642D0D}"/>
                </a:ext>
              </a:extLst>
            </p:cNvPr>
            <p:cNvSpPr>
              <a:spLocks noChangeArrowheads="1"/>
            </p:cNvSpPr>
            <p:nvPr/>
          </p:nvSpPr>
          <p:spPr bwMode="auto">
            <a:xfrm>
              <a:off x="1507" y="2608"/>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solidFill>
                    <a:srgbClr val="0000FF"/>
                  </a:solidFill>
                  <a:latin typeface="Times New Roman" panose="02020603050405020304" pitchFamily="18" charset="0"/>
                </a:rPr>
                <a:t>0</a:t>
              </a:r>
              <a:endParaRPr lang="en-US" altLang="zh-CN" sz="3200">
                <a:latin typeface="Arial" panose="020B0604020202020204" pitchFamily="34" charset="0"/>
              </a:endParaRPr>
            </a:p>
          </p:txBody>
        </p:sp>
        <p:sp>
          <p:nvSpPr>
            <p:cNvPr id="63806" name="Rectangle 100">
              <a:extLst>
                <a:ext uri="{FF2B5EF4-FFF2-40B4-BE49-F238E27FC236}">
                  <a16:creationId xmlns:a16="http://schemas.microsoft.com/office/drawing/2014/main" id="{54606969-AD84-1BDA-42F9-7D348FE92A3D}"/>
                </a:ext>
              </a:extLst>
            </p:cNvPr>
            <p:cNvSpPr>
              <a:spLocks noChangeArrowheads="1"/>
            </p:cNvSpPr>
            <p:nvPr/>
          </p:nvSpPr>
          <p:spPr bwMode="auto">
            <a:xfrm>
              <a:off x="1616" y="2608"/>
              <a:ext cx="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solidFill>
                    <a:srgbClr val="0000FF"/>
                  </a:solidFill>
                  <a:latin typeface="Times New Roman" panose="02020603050405020304" pitchFamily="18" charset="0"/>
                </a:rPr>
                <a:t> </a:t>
              </a:r>
              <a:endParaRPr lang="en-US" altLang="zh-CN" sz="3200">
                <a:latin typeface="Arial" panose="020B0604020202020204" pitchFamily="34" charset="0"/>
              </a:endParaRPr>
            </a:p>
          </p:txBody>
        </p:sp>
        <p:sp>
          <p:nvSpPr>
            <p:cNvPr id="63807" name="Rectangle 101">
              <a:extLst>
                <a:ext uri="{FF2B5EF4-FFF2-40B4-BE49-F238E27FC236}">
                  <a16:creationId xmlns:a16="http://schemas.microsoft.com/office/drawing/2014/main" id="{32351242-2374-7622-F9C6-3FE0507DD6A3}"/>
                </a:ext>
              </a:extLst>
            </p:cNvPr>
            <p:cNvSpPr>
              <a:spLocks noChangeArrowheads="1"/>
            </p:cNvSpPr>
            <p:nvPr/>
          </p:nvSpPr>
          <p:spPr bwMode="auto">
            <a:xfrm>
              <a:off x="1883" y="2618"/>
              <a:ext cx="9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solidFill>
                    <a:srgbClr val="0000FF"/>
                  </a:solidFill>
                  <a:latin typeface="宋体" panose="02010600030101010101" pitchFamily="2" charset="-122"/>
                </a:rPr>
                <a:t>1</a:t>
              </a:r>
              <a:endParaRPr lang="en-US" altLang="zh-CN" sz="3200">
                <a:latin typeface="Arial" panose="020B0604020202020204" pitchFamily="34" charset="0"/>
              </a:endParaRPr>
            </a:p>
          </p:txBody>
        </p:sp>
        <p:sp>
          <p:nvSpPr>
            <p:cNvPr id="63808" name="Rectangle 102">
              <a:extLst>
                <a:ext uri="{FF2B5EF4-FFF2-40B4-BE49-F238E27FC236}">
                  <a16:creationId xmlns:a16="http://schemas.microsoft.com/office/drawing/2014/main" id="{275ACABD-12B1-CD64-EAF0-A4B77757F244}"/>
                </a:ext>
              </a:extLst>
            </p:cNvPr>
            <p:cNvSpPr>
              <a:spLocks noChangeArrowheads="1"/>
            </p:cNvSpPr>
            <p:nvPr/>
          </p:nvSpPr>
          <p:spPr bwMode="auto">
            <a:xfrm>
              <a:off x="2104" y="2610"/>
              <a:ext cx="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solidFill>
                    <a:srgbClr val="0000FF"/>
                  </a:solidFill>
                  <a:latin typeface="Times New Roman" panose="02020603050405020304" pitchFamily="18" charset="0"/>
                </a:rPr>
                <a:t> </a:t>
              </a:r>
              <a:endParaRPr lang="en-US" altLang="zh-CN" sz="3200">
                <a:latin typeface="Arial" panose="020B0604020202020204" pitchFamily="34" charset="0"/>
              </a:endParaRPr>
            </a:p>
          </p:txBody>
        </p:sp>
        <p:sp>
          <p:nvSpPr>
            <p:cNvPr id="63809" name="Rectangle 103">
              <a:extLst>
                <a:ext uri="{FF2B5EF4-FFF2-40B4-BE49-F238E27FC236}">
                  <a16:creationId xmlns:a16="http://schemas.microsoft.com/office/drawing/2014/main" id="{31CB56BC-6653-3203-D4DB-75C154627AC1}"/>
                </a:ext>
              </a:extLst>
            </p:cNvPr>
            <p:cNvSpPr>
              <a:spLocks noChangeArrowheads="1"/>
            </p:cNvSpPr>
            <p:nvPr/>
          </p:nvSpPr>
          <p:spPr bwMode="auto">
            <a:xfrm>
              <a:off x="2330" y="2608"/>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solidFill>
                    <a:srgbClr val="0000FF"/>
                  </a:solidFill>
                  <a:latin typeface="Times New Roman" panose="02020603050405020304" pitchFamily="18" charset="0"/>
                </a:rPr>
                <a:t>0</a:t>
              </a:r>
              <a:endParaRPr lang="en-US" altLang="zh-CN" sz="3200">
                <a:latin typeface="Arial" panose="020B0604020202020204" pitchFamily="34" charset="0"/>
              </a:endParaRPr>
            </a:p>
          </p:txBody>
        </p:sp>
        <p:sp>
          <p:nvSpPr>
            <p:cNvPr id="63810" name="Rectangle 104">
              <a:extLst>
                <a:ext uri="{FF2B5EF4-FFF2-40B4-BE49-F238E27FC236}">
                  <a16:creationId xmlns:a16="http://schemas.microsoft.com/office/drawing/2014/main" id="{63432BA6-7DC9-ACFF-374B-BC258ED21E99}"/>
                </a:ext>
              </a:extLst>
            </p:cNvPr>
            <p:cNvSpPr>
              <a:spLocks noChangeArrowheads="1"/>
            </p:cNvSpPr>
            <p:nvPr/>
          </p:nvSpPr>
          <p:spPr bwMode="auto">
            <a:xfrm>
              <a:off x="2440" y="2608"/>
              <a:ext cx="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solidFill>
                    <a:srgbClr val="0000FF"/>
                  </a:solidFill>
                  <a:latin typeface="Times New Roman" panose="02020603050405020304" pitchFamily="18" charset="0"/>
                </a:rPr>
                <a:t> </a:t>
              </a:r>
              <a:endParaRPr lang="en-US" altLang="zh-CN" sz="3200">
                <a:latin typeface="Arial" panose="020B0604020202020204" pitchFamily="34" charset="0"/>
              </a:endParaRPr>
            </a:p>
          </p:txBody>
        </p:sp>
        <p:sp>
          <p:nvSpPr>
            <p:cNvPr id="63811" name="Rectangle 105">
              <a:extLst>
                <a:ext uri="{FF2B5EF4-FFF2-40B4-BE49-F238E27FC236}">
                  <a16:creationId xmlns:a16="http://schemas.microsoft.com/office/drawing/2014/main" id="{955367DC-7A30-DF43-9F87-720CB22C4F76}"/>
                </a:ext>
              </a:extLst>
            </p:cNvPr>
            <p:cNvSpPr>
              <a:spLocks noChangeArrowheads="1"/>
            </p:cNvSpPr>
            <p:nvPr/>
          </p:nvSpPr>
          <p:spPr bwMode="auto">
            <a:xfrm>
              <a:off x="933" y="2509"/>
              <a:ext cx="30" cy="2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812" name="Line 106">
              <a:extLst>
                <a:ext uri="{FF2B5EF4-FFF2-40B4-BE49-F238E27FC236}">
                  <a16:creationId xmlns:a16="http://schemas.microsoft.com/office/drawing/2014/main" id="{7C9A5911-BC45-B6C8-A31F-2262581AEDD3}"/>
                </a:ext>
              </a:extLst>
            </p:cNvPr>
            <p:cNvSpPr>
              <a:spLocks noChangeShapeType="1"/>
            </p:cNvSpPr>
            <p:nvPr/>
          </p:nvSpPr>
          <p:spPr bwMode="auto">
            <a:xfrm>
              <a:off x="933" y="2509"/>
              <a:ext cx="1" cy="2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813" name="Rectangle 107">
              <a:extLst>
                <a:ext uri="{FF2B5EF4-FFF2-40B4-BE49-F238E27FC236}">
                  <a16:creationId xmlns:a16="http://schemas.microsoft.com/office/drawing/2014/main" id="{D3FCB677-ED04-BF5D-46C4-CE7B68972848}"/>
                </a:ext>
              </a:extLst>
            </p:cNvPr>
            <p:cNvSpPr>
              <a:spLocks noChangeArrowheads="1"/>
            </p:cNvSpPr>
            <p:nvPr/>
          </p:nvSpPr>
          <p:spPr bwMode="auto">
            <a:xfrm>
              <a:off x="933" y="2509"/>
              <a:ext cx="3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814" name="Line 108">
              <a:extLst>
                <a:ext uri="{FF2B5EF4-FFF2-40B4-BE49-F238E27FC236}">
                  <a16:creationId xmlns:a16="http://schemas.microsoft.com/office/drawing/2014/main" id="{9EEC20FA-B4FF-AEB0-1C9A-480861BCD6D5}"/>
                </a:ext>
              </a:extLst>
            </p:cNvPr>
            <p:cNvSpPr>
              <a:spLocks noChangeShapeType="1"/>
            </p:cNvSpPr>
            <p:nvPr/>
          </p:nvSpPr>
          <p:spPr bwMode="auto">
            <a:xfrm>
              <a:off x="933" y="2509"/>
              <a:ext cx="3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815" name="Line 109">
              <a:extLst>
                <a:ext uri="{FF2B5EF4-FFF2-40B4-BE49-F238E27FC236}">
                  <a16:creationId xmlns:a16="http://schemas.microsoft.com/office/drawing/2014/main" id="{5645AC25-EE71-4AFA-8125-CDEA2DB3218C}"/>
                </a:ext>
              </a:extLst>
            </p:cNvPr>
            <p:cNvSpPr>
              <a:spLocks noChangeShapeType="1"/>
            </p:cNvSpPr>
            <p:nvPr/>
          </p:nvSpPr>
          <p:spPr bwMode="auto">
            <a:xfrm>
              <a:off x="933" y="2509"/>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816" name="Rectangle 110">
              <a:extLst>
                <a:ext uri="{FF2B5EF4-FFF2-40B4-BE49-F238E27FC236}">
                  <a16:creationId xmlns:a16="http://schemas.microsoft.com/office/drawing/2014/main" id="{11E1215A-4C8B-FEAC-8863-2ED41456DCAA}"/>
                </a:ext>
              </a:extLst>
            </p:cNvPr>
            <p:cNvSpPr>
              <a:spLocks noChangeArrowheads="1"/>
            </p:cNvSpPr>
            <p:nvPr/>
          </p:nvSpPr>
          <p:spPr bwMode="auto">
            <a:xfrm>
              <a:off x="963" y="2509"/>
              <a:ext cx="29"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817" name="Line 111">
              <a:extLst>
                <a:ext uri="{FF2B5EF4-FFF2-40B4-BE49-F238E27FC236}">
                  <a16:creationId xmlns:a16="http://schemas.microsoft.com/office/drawing/2014/main" id="{7A343C40-4BFB-0F79-9174-D95F083E3432}"/>
                </a:ext>
              </a:extLst>
            </p:cNvPr>
            <p:cNvSpPr>
              <a:spLocks noChangeShapeType="1"/>
            </p:cNvSpPr>
            <p:nvPr/>
          </p:nvSpPr>
          <p:spPr bwMode="auto">
            <a:xfrm>
              <a:off x="963" y="2509"/>
              <a:ext cx="2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818" name="Line 112">
              <a:extLst>
                <a:ext uri="{FF2B5EF4-FFF2-40B4-BE49-F238E27FC236}">
                  <a16:creationId xmlns:a16="http://schemas.microsoft.com/office/drawing/2014/main" id="{2AE0AF9F-1D1A-7FF4-B19C-C8E1760D5A19}"/>
                </a:ext>
              </a:extLst>
            </p:cNvPr>
            <p:cNvSpPr>
              <a:spLocks noChangeShapeType="1"/>
            </p:cNvSpPr>
            <p:nvPr/>
          </p:nvSpPr>
          <p:spPr bwMode="auto">
            <a:xfrm>
              <a:off x="963" y="2509"/>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819" name="Rectangle 113">
              <a:extLst>
                <a:ext uri="{FF2B5EF4-FFF2-40B4-BE49-F238E27FC236}">
                  <a16:creationId xmlns:a16="http://schemas.microsoft.com/office/drawing/2014/main" id="{1E993609-B4F8-D2F5-FD84-296513BA2F6A}"/>
                </a:ext>
              </a:extLst>
            </p:cNvPr>
            <p:cNvSpPr>
              <a:spLocks noChangeArrowheads="1"/>
            </p:cNvSpPr>
            <p:nvPr/>
          </p:nvSpPr>
          <p:spPr bwMode="auto">
            <a:xfrm>
              <a:off x="992" y="2509"/>
              <a:ext cx="358"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820" name="Line 114">
              <a:extLst>
                <a:ext uri="{FF2B5EF4-FFF2-40B4-BE49-F238E27FC236}">
                  <a16:creationId xmlns:a16="http://schemas.microsoft.com/office/drawing/2014/main" id="{732EFA5B-9F9B-2781-7519-3BCA1E77E70F}"/>
                </a:ext>
              </a:extLst>
            </p:cNvPr>
            <p:cNvSpPr>
              <a:spLocks noChangeShapeType="1"/>
            </p:cNvSpPr>
            <p:nvPr/>
          </p:nvSpPr>
          <p:spPr bwMode="auto">
            <a:xfrm>
              <a:off x="992" y="2509"/>
              <a:ext cx="35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821" name="Line 115">
              <a:extLst>
                <a:ext uri="{FF2B5EF4-FFF2-40B4-BE49-F238E27FC236}">
                  <a16:creationId xmlns:a16="http://schemas.microsoft.com/office/drawing/2014/main" id="{ED45F3A1-1BD5-28D5-E735-97971597512A}"/>
                </a:ext>
              </a:extLst>
            </p:cNvPr>
            <p:cNvSpPr>
              <a:spLocks noChangeShapeType="1"/>
            </p:cNvSpPr>
            <p:nvPr/>
          </p:nvSpPr>
          <p:spPr bwMode="auto">
            <a:xfrm>
              <a:off x="1350" y="2535"/>
              <a:ext cx="1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822" name="Rectangle 116">
              <a:extLst>
                <a:ext uri="{FF2B5EF4-FFF2-40B4-BE49-F238E27FC236}">
                  <a16:creationId xmlns:a16="http://schemas.microsoft.com/office/drawing/2014/main" id="{850F1F04-AC52-F740-DD82-AC7548D94C92}"/>
                </a:ext>
              </a:extLst>
            </p:cNvPr>
            <p:cNvSpPr>
              <a:spLocks noChangeArrowheads="1"/>
            </p:cNvSpPr>
            <p:nvPr/>
          </p:nvSpPr>
          <p:spPr bwMode="auto">
            <a:xfrm>
              <a:off x="1350" y="2509"/>
              <a:ext cx="3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823" name="Line 117">
              <a:extLst>
                <a:ext uri="{FF2B5EF4-FFF2-40B4-BE49-F238E27FC236}">
                  <a16:creationId xmlns:a16="http://schemas.microsoft.com/office/drawing/2014/main" id="{C3F8EB05-A7BD-B465-6CCD-AD60E3B5499F}"/>
                </a:ext>
              </a:extLst>
            </p:cNvPr>
            <p:cNvSpPr>
              <a:spLocks noChangeShapeType="1"/>
            </p:cNvSpPr>
            <p:nvPr/>
          </p:nvSpPr>
          <p:spPr bwMode="auto">
            <a:xfrm>
              <a:off x="1350" y="2509"/>
              <a:ext cx="3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824" name="Line 118">
              <a:extLst>
                <a:ext uri="{FF2B5EF4-FFF2-40B4-BE49-F238E27FC236}">
                  <a16:creationId xmlns:a16="http://schemas.microsoft.com/office/drawing/2014/main" id="{694C9DE6-F92A-4040-1816-6C36AA77B12D}"/>
                </a:ext>
              </a:extLst>
            </p:cNvPr>
            <p:cNvSpPr>
              <a:spLocks noChangeShapeType="1"/>
            </p:cNvSpPr>
            <p:nvPr/>
          </p:nvSpPr>
          <p:spPr bwMode="auto">
            <a:xfrm>
              <a:off x="1350" y="2509"/>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825" name="Rectangle 119">
              <a:extLst>
                <a:ext uri="{FF2B5EF4-FFF2-40B4-BE49-F238E27FC236}">
                  <a16:creationId xmlns:a16="http://schemas.microsoft.com/office/drawing/2014/main" id="{8FE29040-74C6-4EA6-44F3-0EEED13CFCB0}"/>
                </a:ext>
              </a:extLst>
            </p:cNvPr>
            <p:cNvSpPr>
              <a:spLocks noChangeArrowheads="1"/>
            </p:cNvSpPr>
            <p:nvPr/>
          </p:nvSpPr>
          <p:spPr bwMode="auto">
            <a:xfrm>
              <a:off x="1380" y="2509"/>
              <a:ext cx="383"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826" name="Line 120">
              <a:extLst>
                <a:ext uri="{FF2B5EF4-FFF2-40B4-BE49-F238E27FC236}">
                  <a16:creationId xmlns:a16="http://schemas.microsoft.com/office/drawing/2014/main" id="{37877D33-854C-D997-578F-AF359CFF7B9D}"/>
                </a:ext>
              </a:extLst>
            </p:cNvPr>
            <p:cNvSpPr>
              <a:spLocks noChangeShapeType="1"/>
            </p:cNvSpPr>
            <p:nvPr/>
          </p:nvSpPr>
          <p:spPr bwMode="auto">
            <a:xfrm>
              <a:off x="1380" y="2509"/>
              <a:ext cx="38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827" name="Line 121">
              <a:extLst>
                <a:ext uri="{FF2B5EF4-FFF2-40B4-BE49-F238E27FC236}">
                  <a16:creationId xmlns:a16="http://schemas.microsoft.com/office/drawing/2014/main" id="{E05DF201-7881-DE1A-B66E-B8F49FE1F6F0}"/>
                </a:ext>
              </a:extLst>
            </p:cNvPr>
            <p:cNvSpPr>
              <a:spLocks noChangeShapeType="1"/>
            </p:cNvSpPr>
            <p:nvPr/>
          </p:nvSpPr>
          <p:spPr bwMode="auto">
            <a:xfrm>
              <a:off x="1763" y="2535"/>
              <a:ext cx="1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828" name="Rectangle 122">
              <a:extLst>
                <a:ext uri="{FF2B5EF4-FFF2-40B4-BE49-F238E27FC236}">
                  <a16:creationId xmlns:a16="http://schemas.microsoft.com/office/drawing/2014/main" id="{7B979FC5-A634-3309-9EB1-BF1048431E93}"/>
                </a:ext>
              </a:extLst>
            </p:cNvPr>
            <p:cNvSpPr>
              <a:spLocks noChangeArrowheads="1"/>
            </p:cNvSpPr>
            <p:nvPr/>
          </p:nvSpPr>
          <p:spPr bwMode="auto">
            <a:xfrm>
              <a:off x="1763" y="2509"/>
              <a:ext cx="3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829" name="Line 123">
              <a:extLst>
                <a:ext uri="{FF2B5EF4-FFF2-40B4-BE49-F238E27FC236}">
                  <a16:creationId xmlns:a16="http://schemas.microsoft.com/office/drawing/2014/main" id="{82C06EE9-4997-D7FD-D9D3-2B551E72573F}"/>
                </a:ext>
              </a:extLst>
            </p:cNvPr>
            <p:cNvSpPr>
              <a:spLocks noChangeShapeType="1"/>
            </p:cNvSpPr>
            <p:nvPr/>
          </p:nvSpPr>
          <p:spPr bwMode="auto">
            <a:xfrm>
              <a:off x="1763" y="2509"/>
              <a:ext cx="3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830" name="Line 124">
              <a:extLst>
                <a:ext uri="{FF2B5EF4-FFF2-40B4-BE49-F238E27FC236}">
                  <a16:creationId xmlns:a16="http://schemas.microsoft.com/office/drawing/2014/main" id="{2488AECF-ED33-A976-5968-05ECE3E17255}"/>
                </a:ext>
              </a:extLst>
            </p:cNvPr>
            <p:cNvSpPr>
              <a:spLocks noChangeShapeType="1"/>
            </p:cNvSpPr>
            <p:nvPr/>
          </p:nvSpPr>
          <p:spPr bwMode="auto">
            <a:xfrm>
              <a:off x="1763" y="2509"/>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831" name="Rectangle 125">
              <a:extLst>
                <a:ext uri="{FF2B5EF4-FFF2-40B4-BE49-F238E27FC236}">
                  <a16:creationId xmlns:a16="http://schemas.microsoft.com/office/drawing/2014/main" id="{379FE65C-6173-9476-459D-85CC6BC9292D}"/>
                </a:ext>
              </a:extLst>
            </p:cNvPr>
            <p:cNvSpPr>
              <a:spLocks noChangeArrowheads="1"/>
            </p:cNvSpPr>
            <p:nvPr/>
          </p:nvSpPr>
          <p:spPr bwMode="auto">
            <a:xfrm>
              <a:off x="1793" y="2509"/>
              <a:ext cx="38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832" name="Line 126">
              <a:extLst>
                <a:ext uri="{FF2B5EF4-FFF2-40B4-BE49-F238E27FC236}">
                  <a16:creationId xmlns:a16="http://schemas.microsoft.com/office/drawing/2014/main" id="{29046623-79D7-30C1-BBEE-D674C4372A13}"/>
                </a:ext>
              </a:extLst>
            </p:cNvPr>
            <p:cNvSpPr>
              <a:spLocks noChangeShapeType="1"/>
            </p:cNvSpPr>
            <p:nvPr/>
          </p:nvSpPr>
          <p:spPr bwMode="auto">
            <a:xfrm>
              <a:off x="1793" y="2509"/>
              <a:ext cx="38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833" name="Line 127">
              <a:extLst>
                <a:ext uri="{FF2B5EF4-FFF2-40B4-BE49-F238E27FC236}">
                  <a16:creationId xmlns:a16="http://schemas.microsoft.com/office/drawing/2014/main" id="{2389E9EA-3019-B814-FBB0-86106E2C4393}"/>
                </a:ext>
              </a:extLst>
            </p:cNvPr>
            <p:cNvSpPr>
              <a:spLocks noChangeShapeType="1"/>
            </p:cNvSpPr>
            <p:nvPr/>
          </p:nvSpPr>
          <p:spPr bwMode="auto">
            <a:xfrm>
              <a:off x="2173" y="2535"/>
              <a:ext cx="1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834" name="Rectangle 128">
              <a:extLst>
                <a:ext uri="{FF2B5EF4-FFF2-40B4-BE49-F238E27FC236}">
                  <a16:creationId xmlns:a16="http://schemas.microsoft.com/office/drawing/2014/main" id="{E19F3EC8-EBD1-E06D-09FE-38B0163BC9AF}"/>
                </a:ext>
              </a:extLst>
            </p:cNvPr>
            <p:cNvSpPr>
              <a:spLocks noChangeArrowheads="1"/>
            </p:cNvSpPr>
            <p:nvPr/>
          </p:nvSpPr>
          <p:spPr bwMode="auto">
            <a:xfrm>
              <a:off x="2173" y="2509"/>
              <a:ext cx="3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835" name="Line 129">
              <a:extLst>
                <a:ext uri="{FF2B5EF4-FFF2-40B4-BE49-F238E27FC236}">
                  <a16:creationId xmlns:a16="http://schemas.microsoft.com/office/drawing/2014/main" id="{93A3ADBD-992B-55DC-E76C-1F40B8CB021C}"/>
                </a:ext>
              </a:extLst>
            </p:cNvPr>
            <p:cNvSpPr>
              <a:spLocks noChangeShapeType="1"/>
            </p:cNvSpPr>
            <p:nvPr/>
          </p:nvSpPr>
          <p:spPr bwMode="auto">
            <a:xfrm>
              <a:off x="2173" y="2509"/>
              <a:ext cx="3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836" name="Line 130">
              <a:extLst>
                <a:ext uri="{FF2B5EF4-FFF2-40B4-BE49-F238E27FC236}">
                  <a16:creationId xmlns:a16="http://schemas.microsoft.com/office/drawing/2014/main" id="{1DC62DC2-B51A-4003-5A34-F2DF5467DCA3}"/>
                </a:ext>
              </a:extLst>
            </p:cNvPr>
            <p:cNvSpPr>
              <a:spLocks noChangeShapeType="1"/>
            </p:cNvSpPr>
            <p:nvPr/>
          </p:nvSpPr>
          <p:spPr bwMode="auto">
            <a:xfrm>
              <a:off x="2173" y="2509"/>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837" name="Rectangle 131">
              <a:extLst>
                <a:ext uri="{FF2B5EF4-FFF2-40B4-BE49-F238E27FC236}">
                  <a16:creationId xmlns:a16="http://schemas.microsoft.com/office/drawing/2014/main" id="{B43DA73F-13F0-84D7-EC90-74F28C3D1F33}"/>
                </a:ext>
              </a:extLst>
            </p:cNvPr>
            <p:cNvSpPr>
              <a:spLocks noChangeArrowheads="1"/>
            </p:cNvSpPr>
            <p:nvPr/>
          </p:nvSpPr>
          <p:spPr bwMode="auto">
            <a:xfrm>
              <a:off x="2203" y="2509"/>
              <a:ext cx="373"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838" name="Line 132">
              <a:extLst>
                <a:ext uri="{FF2B5EF4-FFF2-40B4-BE49-F238E27FC236}">
                  <a16:creationId xmlns:a16="http://schemas.microsoft.com/office/drawing/2014/main" id="{C6A0D8DB-B20D-9D05-FA71-9715974085A2}"/>
                </a:ext>
              </a:extLst>
            </p:cNvPr>
            <p:cNvSpPr>
              <a:spLocks noChangeShapeType="1"/>
            </p:cNvSpPr>
            <p:nvPr/>
          </p:nvSpPr>
          <p:spPr bwMode="auto">
            <a:xfrm>
              <a:off x="2203" y="2509"/>
              <a:ext cx="37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839" name="Rectangle 133">
              <a:extLst>
                <a:ext uri="{FF2B5EF4-FFF2-40B4-BE49-F238E27FC236}">
                  <a16:creationId xmlns:a16="http://schemas.microsoft.com/office/drawing/2014/main" id="{0096ECE5-58E2-DB32-03D9-D02E6D3D9731}"/>
                </a:ext>
              </a:extLst>
            </p:cNvPr>
            <p:cNvSpPr>
              <a:spLocks noChangeArrowheads="1"/>
            </p:cNvSpPr>
            <p:nvPr/>
          </p:nvSpPr>
          <p:spPr bwMode="auto">
            <a:xfrm>
              <a:off x="2576" y="2509"/>
              <a:ext cx="30" cy="2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840" name="Line 134">
              <a:extLst>
                <a:ext uri="{FF2B5EF4-FFF2-40B4-BE49-F238E27FC236}">
                  <a16:creationId xmlns:a16="http://schemas.microsoft.com/office/drawing/2014/main" id="{E90F7E2A-AF74-0D69-09C3-4A3854886057}"/>
                </a:ext>
              </a:extLst>
            </p:cNvPr>
            <p:cNvSpPr>
              <a:spLocks noChangeShapeType="1"/>
            </p:cNvSpPr>
            <p:nvPr/>
          </p:nvSpPr>
          <p:spPr bwMode="auto">
            <a:xfrm>
              <a:off x="2576" y="2509"/>
              <a:ext cx="1" cy="2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841" name="Rectangle 135">
              <a:extLst>
                <a:ext uri="{FF2B5EF4-FFF2-40B4-BE49-F238E27FC236}">
                  <a16:creationId xmlns:a16="http://schemas.microsoft.com/office/drawing/2014/main" id="{579DE448-EE8C-F30E-3AA6-9E55BEFD583C}"/>
                </a:ext>
              </a:extLst>
            </p:cNvPr>
            <p:cNvSpPr>
              <a:spLocks noChangeArrowheads="1"/>
            </p:cNvSpPr>
            <p:nvPr/>
          </p:nvSpPr>
          <p:spPr bwMode="auto">
            <a:xfrm>
              <a:off x="2576" y="2509"/>
              <a:ext cx="3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842" name="Line 136">
              <a:extLst>
                <a:ext uri="{FF2B5EF4-FFF2-40B4-BE49-F238E27FC236}">
                  <a16:creationId xmlns:a16="http://schemas.microsoft.com/office/drawing/2014/main" id="{13DFB624-03A6-F48B-1A46-1521A2F8FC15}"/>
                </a:ext>
              </a:extLst>
            </p:cNvPr>
            <p:cNvSpPr>
              <a:spLocks noChangeShapeType="1"/>
            </p:cNvSpPr>
            <p:nvPr/>
          </p:nvSpPr>
          <p:spPr bwMode="auto">
            <a:xfrm>
              <a:off x="2576" y="2509"/>
              <a:ext cx="3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843" name="Line 137">
              <a:extLst>
                <a:ext uri="{FF2B5EF4-FFF2-40B4-BE49-F238E27FC236}">
                  <a16:creationId xmlns:a16="http://schemas.microsoft.com/office/drawing/2014/main" id="{F0CFEC33-2EAC-4478-C22B-6466CDC998D1}"/>
                </a:ext>
              </a:extLst>
            </p:cNvPr>
            <p:cNvSpPr>
              <a:spLocks noChangeShapeType="1"/>
            </p:cNvSpPr>
            <p:nvPr/>
          </p:nvSpPr>
          <p:spPr bwMode="auto">
            <a:xfrm>
              <a:off x="2576" y="2509"/>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844" name="Rectangle 138">
              <a:extLst>
                <a:ext uri="{FF2B5EF4-FFF2-40B4-BE49-F238E27FC236}">
                  <a16:creationId xmlns:a16="http://schemas.microsoft.com/office/drawing/2014/main" id="{057136AE-81C9-30AC-E737-03F02FEC0935}"/>
                </a:ext>
              </a:extLst>
            </p:cNvPr>
            <p:cNvSpPr>
              <a:spLocks noChangeArrowheads="1"/>
            </p:cNvSpPr>
            <p:nvPr/>
          </p:nvSpPr>
          <p:spPr bwMode="auto">
            <a:xfrm>
              <a:off x="933" y="2537"/>
              <a:ext cx="30" cy="35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845" name="Line 139">
              <a:extLst>
                <a:ext uri="{FF2B5EF4-FFF2-40B4-BE49-F238E27FC236}">
                  <a16:creationId xmlns:a16="http://schemas.microsoft.com/office/drawing/2014/main" id="{0B3CAF35-1E39-147D-8A97-CEBA557C1FAA}"/>
                </a:ext>
              </a:extLst>
            </p:cNvPr>
            <p:cNvSpPr>
              <a:spLocks noChangeShapeType="1"/>
            </p:cNvSpPr>
            <p:nvPr/>
          </p:nvSpPr>
          <p:spPr bwMode="auto">
            <a:xfrm>
              <a:off x="933" y="2537"/>
              <a:ext cx="1" cy="35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846" name="Rectangle 140">
              <a:extLst>
                <a:ext uri="{FF2B5EF4-FFF2-40B4-BE49-F238E27FC236}">
                  <a16:creationId xmlns:a16="http://schemas.microsoft.com/office/drawing/2014/main" id="{5DD43131-F993-49B6-187C-01985EC7FEC6}"/>
                </a:ext>
              </a:extLst>
            </p:cNvPr>
            <p:cNvSpPr>
              <a:spLocks noChangeArrowheads="1"/>
            </p:cNvSpPr>
            <p:nvPr/>
          </p:nvSpPr>
          <p:spPr bwMode="auto">
            <a:xfrm>
              <a:off x="1350" y="2537"/>
              <a:ext cx="15" cy="35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847" name="Line 141">
              <a:extLst>
                <a:ext uri="{FF2B5EF4-FFF2-40B4-BE49-F238E27FC236}">
                  <a16:creationId xmlns:a16="http://schemas.microsoft.com/office/drawing/2014/main" id="{C4DCF561-D43D-1F90-0ECD-06FE5E8E4505}"/>
                </a:ext>
              </a:extLst>
            </p:cNvPr>
            <p:cNvSpPr>
              <a:spLocks noChangeShapeType="1"/>
            </p:cNvSpPr>
            <p:nvPr/>
          </p:nvSpPr>
          <p:spPr bwMode="auto">
            <a:xfrm>
              <a:off x="1350" y="2537"/>
              <a:ext cx="1" cy="35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848" name="Rectangle 142">
              <a:extLst>
                <a:ext uri="{FF2B5EF4-FFF2-40B4-BE49-F238E27FC236}">
                  <a16:creationId xmlns:a16="http://schemas.microsoft.com/office/drawing/2014/main" id="{3ACBF9E3-B4BE-A270-87F6-1EB72B0F4BAD}"/>
                </a:ext>
              </a:extLst>
            </p:cNvPr>
            <p:cNvSpPr>
              <a:spLocks noChangeArrowheads="1"/>
            </p:cNvSpPr>
            <p:nvPr/>
          </p:nvSpPr>
          <p:spPr bwMode="auto">
            <a:xfrm>
              <a:off x="1763" y="2537"/>
              <a:ext cx="15" cy="35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849" name="Line 143">
              <a:extLst>
                <a:ext uri="{FF2B5EF4-FFF2-40B4-BE49-F238E27FC236}">
                  <a16:creationId xmlns:a16="http://schemas.microsoft.com/office/drawing/2014/main" id="{9F76E857-02AB-987C-85B3-0C6350B76552}"/>
                </a:ext>
              </a:extLst>
            </p:cNvPr>
            <p:cNvSpPr>
              <a:spLocks noChangeShapeType="1"/>
            </p:cNvSpPr>
            <p:nvPr/>
          </p:nvSpPr>
          <p:spPr bwMode="auto">
            <a:xfrm>
              <a:off x="1763" y="2537"/>
              <a:ext cx="1" cy="35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850" name="Rectangle 144">
              <a:extLst>
                <a:ext uri="{FF2B5EF4-FFF2-40B4-BE49-F238E27FC236}">
                  <a16:creationId xmlns:a16="http://schemas.microsoft.com/office/drawing/2014/main" id="{2D9825F2-96EE-D2A0-DD11-346BD17013AB}"/>
                </a:ext>
              </a:extLst>
            </p:cNvPr>
            <p:cNvSpPr>
              <a:spLocks noChangeArrowheads="1"/>
            </p:cNvSpPr>
            <p:nvPr/>
          </p:nvSpPr>
          <p:spPr bwMode="auto">
            <a:xfrm>
              <a:off x="2173" y="2537"/>
              <a:ext cx="15" cy="35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851" name="Line 145">
              <a:extLst>
                <a:ext uri="{FF2B5EF4-FFF2-40B4-BE49-F238E27FC236}">
                  <a16:creationId xmlns:a16="http://schemas.microsoft.com/office/drawing/2014/main" id="{E1E93E86-97E4-FCE2-A2D2-B92B33D96D88}"/>
                </a:ext>
              </a:extLst>
            </p:cNvPr>
            <p:cNvSpPr>
              <a:spLocks noChangeShapeType="1"/>
            </p:cNvSpPr>
            <p:nvPr/>
          </p:nvSpPr>
          <p:spPr bwMode="auto">
            <a:xfrm>
              <a:off x="2173" y="2537"/>
              <a:ext cx="1" cy="35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852" name="Rectangle 146">
              <a:extLst>
                <a:ext uri="{FF2B5EF4-FFF2-40B4-BE49-F238E27FC236}">
                  <a16:creationId xmlns:a16="http://schemas.microsoft.com/office/drawing/2014/main" id="{D843BC2D-D47F-10CD-518C-DD3A889ACE0E}"/>
                </a:ext>
              </a:extLst>
            </p:cNvPr>
            <p:cNvSpPr>
              <a:spLocks noChangeArrowheads="1"/>
            </p:cNvSpPr>
            <p:nvPr/>
          </p:nvSpPr>
          <p:spPr bwMode="auto">
            <a:xfrm>
              <a:off x="2576" y="2537"/>
              <a:ext cx="30" cy="35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853" name="Line 147">
              <a:extLst>
                <a:ext uri="{FF2B5EF4-FFF2-40B4-BE49-F238E27FC236}">
                  <a16:creationId xmlns:a16="http://schemas.microsoft.com/office/drawing/2014/main" id="{02EEE88F-86CF-B7BD-33D6-3C6D530C1DEA}"/>
                </a:ext>
              </a:extLst>
            </p:cNvPr>
            <p:cNvSpPr>
              <a:spLocks noChangeShapeType="1"/>
            </p:cNvSpPr>
            <p:nvPr/>
          </p:nvSpPr>
          <p:spPr bwMode="auto">
            <a:xfrm>
              <a:off x="2576" y="2537"/>
              <a:ext cx="1" cy="35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854" name="Rectangle 148">
              <a:extLst>
                <a:ext uri="{FF2B5EF4-FFF2-40B4-BE49-F238E27FC236}">
                  <a16:creationId xmlns:a16="http://schemas.microsoft.com/office/drawing/2014/main" id="{E58B18E3-6F01-E3EF-2071-E2F79A93393D}"/>
                </a:ext>
              </a:extLst>
            </p:cNvPr>
            <p:cNvSpPr>
              <a:spLocks noChangeArrowheads="1"/>
            </p:cNvSpPr>
            <p:nvPr/>
          </p:nvSpPr>
          <p:spPr bwMode="auto">
            <a:xfrm>
              <a:off x="754" y="3003"/>
              <a:ext cx="68"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1</a:t>
              </a:r>
              <a:endParaRPr lang="en-US" altLang="zh-CN" sz="3200">
                <a:latin typeface="Arial" panose="020B0604020202020204" pitchFamily="34" charset="0"/>
              </a:endParaRPr>
            </a:p>
          </p:txBody>
        </p:sp>
        <p:sp>
          <p:nvSpPr>
            <p:cNvPr id="63855" name="Rectangle 149">
              <a:extLst>
                <a:ext uri="{FF2B5EF4-FFF2-40B4-BE49-F238E27FC236}">
                  <a16:creationId xmlns:a16="http://schemas.microsoft.com/office/drawing/2014/main" id="{CEAFE837-CBFE-58E1-C2A0-BDB1F9B86AEE}"/>
                </a:ext>
              </a:extLst>
            </p:cNvPr>
            <p:cNvSpPr>
              <a:spLocks noChangeArrowheads="1"/>
            </p:cNvSpPr>
            <p:nvPr/>
          </p:nvSpPr>
          <p:spPr bwMode="auto">
            <a:xfrm>
              <a:off x="833" y="3003"/>
              <a:ext cx="3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 </a:t>
              </a:r>
              <a:endParaRPr lang="en-US" altLang="zh-CN" sz="3200">
                <a:latin typeface="Arial" panose="020B0604020202020204" pitchFamily="34" charset="0"/>
              </a:endParaRPr>
            </a:p>
          </p:txBody>
        </p:sp>
        <p:sp>
          <p:nvSpPr>
            <p:cNvPr id="63856" name="Rectangle 150">
              <a:extLst>
                <a:ext uri="{FF2B5EF4-FFF2-40B4-BE49-F238E27FC236}">
                  <a16:creationId xmlns:a16="http://schemas.microsoft.com/office/drawing/2014/main" id="{EA28D0A7-9955-BA71-6C18-4094B0C276FD}"/>
                </a:ext>
              </a:extLst>
            </p:cNvPr>
            <p:cNvSpPr>
              <a:spLocks noChangeArrowheads="1"/>
            </p:cNvSpPr>
            <p:nvPr/>
          </p:nvSpPr>
          <p:spPr bwMode="auto">
            <a:xfrm>
              <a:off x="1080" y="2962"/>
              <a:ext cx="1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solidFill>
                    <a:srgbClr val="0000FF"/>
                  </a:solidFill>
                  <a:latin typeface="Times New Roman" panose="02020603050405020304" pitchFamily="18" charset="0"/>
                </a:rPr>
                <a:t>X</a:t>
              </a:r>
              <a:endParaRPr lang="en-US" altLang="zh-CN" sz="3200">
                <a:latin typeface="Arial" panose="020B0604020202020204" pitchFamily="34" charset="0"/>
              </a:endParaRPr>
            </a:p>
          </p:txBody>
        </p:sp>
        <p:sp>
          <p:nvSpPr>
            <p:cNvPr id="63857" name="Rectangle 151">
              <a:extLst>
                <a:ext uri="{FF2B5EF4-FFF2-40B4-BE49-F238E27FC236}">
                  <a16:creationId xmlns:a16="http://schemas.microsoft.com/office/drawing/2014/main" id="{DEA7603C-EC7E-C2F3-EB95-E13AF8B0A810}"/>
                </a:ext>
              </a:extLst>
            </p:cNvPr>
            <p:cNvSpPr>
              <a:spLocks noChangeArrowheads="1"/>
            </p:cNvSpPr>
            <p:nvPr/>
          </p:nvSpPr>
          <p:spPr bwMode="auto">
            <a:xfrm>
              <a:off x="1490" y="2955"/>
              <a:ext cx="1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solidFill>
                    <a:srgbClr val="0000FF"/>
                  </a:solidFill>
                  <a:latin typeface="Times New Roman" panose="02020603050405020304" pitchFamily="18" charset="0"/>
                </a:rPr>
                <a:t>X</a:t>
              </a:r>
              <a:endParaRPr lang="en-US" altLang="zh-CN" sz="3200">
                <a:latin typeface="Arial" panose="020B0604020202020204" pitchFamily="34" charset="0"/>
              </a:endParaRPr>
            </a:p>
          </p:txBody>
        </p:sp>
        <p:sp>
          <p:nvSpPr>
            <p:cNvPr id="63858" name="Rectangle 152">
              <a:extLst>
                <a:ext uri="{FF2B5EF4-FFF2-40B4-BE49-F238E27FC236}">
                  <a16:creationId xmlns:a16="http://schemas.microsoft.com/office/drawing/2014/main" id="{5C1B365E-C655-084A-5179-0B919D75BC18}"/>
                </a:ext>
              </a:extLst>
            </p:cNvPr>
            <p:cNvSpPr>
              <a:spLocks noChangeArrowheads="1"/>
            </p:cNvSpPr>
            <p:nvPr/>
          </p:nvSpPr>
          <p:spPr bwMode="auto">
            <a:xfrm>
              <a:off x="2104" y="2978"/>
              <a:ext cx="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solidFill>
                    <a:srgbClr val="0000FF"/>
                  </a:solidFill>
                  <a:latin typeface="Times New Roman" panose="02020603050405020304" pitchFamily="18" charset="0"/>
                </a:rPr>
                <a:t> </a:t>
              </a:r>
              <a:endParaRPr lang="en-US" altLang="zh-CN" sz="3200">
                <a:latin typeface="Arial" panose="020B0604020202020204" pitchFamily="34" charset="0"/>
              </a:endParaRPr>
            </a:p>
          </p:txBody>
        </p:sp>
        <p:sp>
          <p:nvSpPr>
            <p:cNvPr id="63859" name="Rectangle 153">
              <a:extLst>
                <a:ext uri="{FF2B5EF4-FFF2-40B4-BE49-F238E27FC236}">
                  <a16:creationId xmlns:a16="http://schemas.microsoft.com/office/drawing/2014/main" id="{F6F3770F-BDD2-79E9-97C0-FF28392FF219}"/>
                </a:ext>
              </a:extLst>
            </p:cNvPr>
            <p:cNvSpPr>
              <a:spLocks noChangeArrowheads="1"/>
            </p:cNvSpPr>
            <p:nvPr/>
          </p:nvSpPr>
          <p:spPr bwMode="auto">
            <a:xfrm>
              <a:off x="2330" y="2978"/>
              <a:ext cx="1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solidFill>
                    <a:srgbClr val="0000FF"/>
                  </a:solidFill>
                  <a:latin typeface="Times New Roman" panose="02020603050405020304" pitchFamily="18" charset="0"/>
                </a:rPr>
                <a:t>X</a:t>
              </a:r>
              <a:endParaRPr lang="en-US" altLang="zh-CN" sz="3200">
                <a:latin typeface="Arial" panose="020B0604020202020204" pitchFamily="34" charset="0"/>
              </a:endParaRPr>
            </a:p>
          </p:txBody>
        </p:sp>
        <p:sp>
          <p:nvSpPr>
            <p:cNvPr id="63860" name="Rectangle 154">
              <a:extLst>
                <a:ext uri="{FF2B5EF4-FFF2-40B4-BE49-F238E27FC236}">
                  <a16:creationId xmlns:a16="http://schemas.microsoft.com/office/drawing/2014/main" id="{48237C12-E650-0611-69D4-CEF1A2160EA6}"/>
                </a:ext>
              </a:extLst>
            </p:cNvPr>
            <p:cNvSpPr>
              <a:spLocks noChangeArrowheads="1"/>
            </p:cNvSpPr>
            <p:nvPr/>
          </p:nvSpPr>
          <p:spPr bwMode="auto">
            <a:xfrm>
              <a:off x="933" y="2892"/>
              <a:ext cx="30"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861" name="Line 155">
              <a:extLst>
                <a:ext uri="{FF2B5EF4-FFF2-40B4-BE49-F238E27FC236}">
                  <a16:creationId xmlns:a16="http://schemas.microsoft.com/office/drawing/2014/main" id="{56FFBDEC-0B97-F930-7F36-A2C971683185}"/>
                </a:ext>
              </a:extLst>
            </p:cNvPr>
            <p:cNvSpPr>
              <a:spLocks noChangeShapeType="1"/>
            </p:cNvSpPr>
            <p:nvPr/>
          </p:nvSpPr>
          <p:spPr bwMode="auto">
            <a:xfrm>
              <a:off x="933" y="2892"/>
              <a:ext cx="3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862" name="Rectangle 156">
              <a:extLst>
                <a:ext uri="{FF2B5EF4-FFF2-40B4-BE49-F238E27FC236}">
                  <a16:creationId xmlns:a16="http://schemas.microsoft.com/office/drawing/2014/main" id="{54FC4857-375D-B33D-3945-6CBA6E08F44E}"/>
                </a:ext>
              </a:extLst>
            </p:cNvPr>
            <p:cNvSpPr>
              <a:spLocks noChangeArrowheads="1"/>
            </p:cNvSpPr>
            <p:nvPr/>
          </p:nvSpPr>
          <p:spPr bwMode="auto">
            <a:xfrm>
              <a:off x="963" y="2892"/>
              <a:ext cx="387"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863" name="Line 157">
              <a:extLst>
                <a:ext uri="{FF2B5EF4-FFF2-40B4-BE49-F238E27FC236}">
                  <a16:creationId xmlns:a16="http://schemas.microsoft.com/office/drawing/2014/main" id="{D0EDB88E-4D59-B793-5EE2-D52F4CB90501}"/>
                </a:ext>
              </a:extLst>
            </p:cNvPr>
            <p:cNvSpPr>
              <a:spLocks noChangeShapeType="1"/>
            </p:cNvSpPr>
            <p:nvPr/>
          </p:nvSpPr>
          <p:spPr bwMode="auto">
            <a:xfrm>
              <a:off x="963" y="2892"/>
              <a:ext cx="387"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864" name="Rectangle 158">
              <a:extLst>
                <a:ext uri="{FF2B5EF4-FFF2-40B4-BE49-F238E27FC236}">
                  <a16:creationId xmlns:a16="http://schemas.microsoft.com/office/drawing/2014/main" id="{2ED66AAF-A3A4-FEAA-C119-73AF4CF5B7A9}"/>
                </a:ext>
              </a:extLst>
            </p:cNvPr>
            <p:cNvSpPr>
              <a:spLocks noChangeArrowheads="1"/>
            </p:cNvSpPr>
            <p:nvPr/>
          </p:nvSpPr>
          <p:spPr bwMode="auto">
            <a:xfrm>
              <a:off x="1350" y="2892"/>
              <a:ext cx="15"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865" name="Line 159">
              <a:extLst>
                <a:ext uri="{FF2B5EF4-FFF2-40B4-BE49-F238E27FC236}">
                  <a16:creationId xmlns:a16="http://schemas.microsoft.com/office/drawing/2014/main" id="{0FA2D2C0-F949-12E2-BD8B-91C21AB12235}"/>
                </a:ext>
              </a:extLst>
            </p:cNvPr>
            <p:cNvSpPr>
              <a:spLocks noChangeShapeType="1"/>
            </p:cNvSpPr>
            <p:nvPr/>
          </p:nvSpPr>
          <p:spPr bwMode="auto">
            <a:xfrm>
              <a:off x="1350" y="2892"/>
              <a:ext cx="1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866" name="Line 160">
              <a:extLst>
                <a:ext uri="{FF2B5EF4-FFF2-40B4-BE49-F238E27FC236}">
                  <a16:creationId xmlns:a16="http://schemas.microsoft.com/office/drawing/2014/main" id="{DD83D60E-5431-2D65-09D0-3103B73AA3A6}"/>
                </a:ext>
              </a:extLst>
            </p:cNvPr>
            <p:cNvSpPr>
              <a:spLocks noChangeShapeType="1"/>
            </p:cNvSpPr>
            <p:nvPr/>
          </p:nvSpPr>
          <p:spPr bwMode="auto">
            <a:xfrm>
              <a:off x="1350" y="2892"/>
              <a:ext cx="1" cy="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867" name="Rectangle 161">
              <a:extLst>
                <a:ext uri="{FF2B5EF4-FFF2-40B4-BE49-F238E27FC236}">
                  <a16:creationId xmlns:a16="http://schemas.microsoft.com/office/drawing/2014/main" id="{549B171D-58FD-12D0-D1FA-285039E4DFF9}"/>
                </a:ext>
              </a:extLst>
            </p:cNvPr>
            <p:cNvSpPr>
              <a:spLocks noChangeArrowheads="1"/>
            </p:cNvSpPr>
            <p:nvPr/>
          </p:nvSpPr>
          <p:spPr bwMode="auto">
            <a:xfrm>
              <a:off x="1365" y="2892"/>
              <a:ext cx="398"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868" name="Line 162">
              <a:extLst>
                <a:ext uri="{FF2B5EF4-FFF2-40B4-BE49-F238E27FC236}">
                  <a16:creationId xmlns:a16="http://schemas.microsoft.com/office/drawing/2014/main" id="{C8616B65-5D68-01A6-6A3A-FA7CE09752BB}"/>
                </a:ext>
              </a:extLst>
            </p:cNvPr>
            <p:cNvSpPr>
              <a:spLocks noChangeShapeType="1"/>
            </p:cNvSpPr>
            <p:nvPr/>
          </p:nvSpPr>
          <p:spPr bwMode="auto">
            <a:xfrm>
              <a:off x="1365" y="2892"/>
              <a:ext cx="3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869" name="Rectangle 163">
              <a:extLst>
                <a:ext uri="{FF2B5EF4-FFF2-40B4-BE49-F238E27FC236}">
                  <a16:creationId xmlns:a16="http://schemas.microsoft.com/office/drawing/2014/main" id="{D37FFAAD-BA43-5F0B-1B40-464CF07FF310}"/>
                </a:ext>
              </a:extLst>
            </p:cNvPr>
            <p:cNvSpPr>
              <a:spLocks noChangeArrowheads="1"/>
            </p:cNvSpPr>
            <p:nvPr/>
          </p:nvSpPr>
          <p:spPr bwMode="auto">
            <a:xfrm>
              <a:off x="1763" y="2892"/>
              <a:ext cx="15"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870" name="Line 164">
              <a:extLst>
                <a:ext uri="{FF2B5EF4-FFF2-40B4-BE49-F238E27FC236}">
                  <a16:creationId xmlns:a16="http://schemas.microsoft.com/office/drawing/2014/main" id="{6F0E542A-FB73-3047-A4F8-95C1A11166DB}"/>
                </a:ext>
              </a:extLst>
            </p:cNvPr>
            <p:cNvSpPr>
              <a:spLocks noChangeShapeType="1"/>
            </p:cNvSpPr>
            <p:nvPr/>
          </p:nvSpPr>
          <p:spPr bwMode="auto">
            <a:xfrm>
              <a:off x="1763" y="2892"/>
              <a:ext cx="1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871" name="Line 165">
              <a:extLst>
                <a:ext uri="{FF2B5EF4-FFF2-40B4-BE49-F238E27FC236}">
                  <a16:creationId xmlns:a16="http://schemas.microsoft.com/office/drawing/2014/main" id="{36EE0E6E-1305-B590-953F-4720B16B4F12}"/>
                </a:ext>
              </a:extLst>
            </p:cNvPr>
            <p:cNvSpPr>
              <a:spLocks noChangeShapeType="1"/>
            </p:cNvSpPr>
            <p:nvPr/>
          </p:nvSpPr>
          <p:spPr bwMode="auto">
            <a:xfrm>
              <a:off x="1763" y="2892"/>
              <a:ext cx="1" cy="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872" name="Rectangle 166">
              <a:extLst>
                <a:ext uri="{FF2B5EF4-FFF2-40B4-BE49-F238E27FC236}">
                  <a16:creationId xmlns:a16="http://schemas.microsoft.com/office/drawing/2014/main" id="{203AF528-40E9-7ABB-5516-2BC6D70F02F8}"/>
                </a:ext>
              </a:extLst>
            </p:cNvPr>
            <p:cNvSpPr>
              <a:spLocks noChangeArrowheads="1"/>
            </p:cNvSpPr>
            <p:nvPr/>
          </p:nvSpPr>
          <p:spPr bwMode="auto">
            <a:xfrm>
              <a:off x="1778" y="2892"/>
              <a:ext cx="395"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873" name="Line 167">
              <a:extLst>
                <a:ext uri="{FF2B5EF4-FFF2-40B4-BE49-F238E27FC236}">
                  <a16:creationId xmlns:a16="http://schemas.microsoft.com/office/drawing/2014/main" id="{75349827-5055-6646-D5F6-D1C35DC6E311}"/>
                </a:ext>
              </a:extLst>
            </p:cNvPr>
            <p:cNvSpPr>
              <a:spLocks noChangeShapeType="1"/>
            </p:cNvSpPr>
            <p:nvPr/>
          </p:nvSpPr>
          <p:spPr bwMode="auto">
            <a:xfrm>
              <a:off x="1778" y="2892"/>
              <a:ext cx="39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874" name="Rectangle 168">
              <a:extLst>
                <a:ext uri="{FF2B5EF4-FFF2-40B4-BE49-F238E27FC236}">
                  <a16:creationId xmlns:a16="http://schemas.microsoft.com/office/drawing/2014/main" id="{045BF526-833E-D83B-C77A-E14DEE3FF615}"/>
                </a:ext>
              </a:extLst>
            </p:cNvPr>
            <p:cNvSpPr>
              <a:spLocks noChangeArrowheads="1"/>
            </p:cNvSpPr>
            <p:nvPr/>
          </p:nvSpPr>
          <p:spPr bwMode="auto">
            <a:xfrm>
              <a:off x="2173" y="2892"/>
              <a:ext cx="15"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875" name="Line 169">
              <a:extLst>
                <a:ext uri="{FF2B5EF4-FFF2-40B4-BE49-F238E27FC236}">
                  <a16:creationId xmlns:a16="http://schemas.microsoft.com/office/drawing/2014/main" id="{5ECFA3B7-718C-325D-7C08-DD82A8D66D77}"/>
                </a:ext>
              </a:extLst>
            </p:cNvPr>
            <p:cNvSpPr>
              <a:spLocks noChangeShapeType="1"/>
            </p:cNvSpPr>
            <p:nvPr/>
          </p:nvSpPr>
          <p:spPr bwMode="auto">
            <a:xfrm>
              <a:off x="2173" y="2892"/>
              <a:ext cx="1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876" name="Line 170">
              <a:extLst>
                <a:ext uri="{FF2B5EF4-FFF2-40B4-BE49-F238E27FC236}">
                  <a16:creationId xmlns:a16="http://schemas.microsoft.com/office/drawing/2014/main" id="{867964CC-E380-2B11-83E9-78F72FF80190}"/>
                </a:ext>
              </a:extLst>
            </p:cNvPr>
            <p:cNvSpPr>
              <a:spLocks noChangeShapeType="1"/>
            </p:cNvSpPr>
            <p:nvPr/>
          </p:nvSpPr>
          <p:spPr bwMode="auto">
            <a:xfrm>
              <a:off x="2173" y="2892"/>
              <a:ext cx="1" cy="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877" name="Rectangle 171">
              <a:extLst>
                <a:ext uri="{FF2B5EF4-FFF2-40B4-BE49-F238E27FC236}">
                  <a16:creationId xmlns:a16="http://schemas.microsoft.com/office/drawing/2014/main" id="{0AA8B6E0-68EE-B0F5-A4A5-BEB232DD4C7A}"/>
                </a:ext>
              </a:extLst>
            </p:cNvPr>
            <p:cNvSpPr>
              <a:spLocks noChangeArrowheads="1"/>
            </p:cNvSpPr>
            <p:nvPr/>
          </p:nvSpPr>
          <p:spPr bwMode="auto">
            <a:xfrm>
              <a:off x="2188" y="2892"/>
              <a:ext cx="388"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878" name="Line 172">
              <a:extLst>
                <a:ext uri="{FF2B5EF4-FFF2-40B4-BE49-F238E27FC236}">
                  <a16:creationId xmlns:a16="http://schemas.microsoft.com/office/drawing/2014/main" id="{14478166-2438-95D4-345C-5F29FC0678AF}"/>
                </a:ext>
              </a:extLst>
            </p:cNvPr>
            <p:cNvSpPr>
              <a:spLocks noChangeShapeType="1"/>
            </p:cNvSpPr>
            <p:nvPr/>
          </p:nvSpPr>
          <p:spPr bwMode="auto">
            <a:xfrm>
              <a:off x="2188" y="2892"/>
              <a:ext cx="38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879" name="Rectangle 173">
              <a:extLst>
                <a:ext uri="{FF2B5EF4-FFF2-40B4-BE49-F238E27FC236}">
                  <a16:creationId xmlns:a16="http://schemas.microsoft.com/office/drawing/2014/main" id="{389F1098-968B-BCE6-D0BF-978FE527398E}"/>
                </a:ext>
              </a:extLst>
            </p:cNvPr>
            <p:cNvSpPr>
              <a:spLocks noChangeArrowheads="1"/>
            </p:cNvSpPr>
            <p:nvPr/>
          </p:nvSpPr>
          <p:spPr bwMode="auto">
            <a:xfrm>
              <a:off x="2576" y="2892"/>
              <a:ext cx="30"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880" name="Line 174">
              <a:extLst>
                <a:ext uri="{FF2B5EF4-FFF2-40B4-BE49-F238E27FC236}">
                  <a16:creationId xmlns:a16="http://schemas.microsoft.com/office/drawing/2014/main" id="{0F6C6D0B-2047-63D1-02A0-8D9F71E1D712}"/>
                </a:ext>
              </a:extLst>
            </p:cNvPr>
            <p:cNvSpPr>
              <a:spLocks noChangeShapeType="1"/>
            </p:cNvSpPr>
            <p:nvPr/>
          </p:nvSpPr>
          <p:spPr bwMode="auto">
            <a:xfrm>
              <a:off x="2576" y="2892"/>
              <a:ext cx="3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881" name="Rectangle 175">
              <a:extLst>
                <a:ext uri="{FF2B5EF4-FFF2-40B4-BE49-F238E27FC236}">
                  <a16:creationId xmlns:a16="http://schemas.microsoft.com/office/drawing/2014/main" id="{2CF1CE7E-8019-63D7-69E7-0D46F43C064E}"/>
                </a:ext>
              </a:extLst>
            </p:cNvPr>
            <p:cNvSpPr>
              <a:spLocks noChangeArrowheads="1"/>
            </p:cNvSpPr>
            <p:nvPr/>
          </p:nvSpPr>
          <p:spPr bwMode="auto">
            <a:xfrm>
              <a:off x="933" y="2905"/>
              <a:ext cx="30" cy="3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882" name="Line 176">
              <a:extLst>
                <a:ext uri="{FF2B5EF4-FFF2-40B4-BE49-F238E27FC236}">
                  <a16:creationId xmlns:a16="http://schemas.microsoft.com/office/drawing/2014/main" id="{38D7CD90-A192-A200-E4A1-956DE3B40EA5}"/>
                </a:ext>
              </a:extLst>
            </p:cNvPr>
            <p:cNvSpPr>
              <a:spLocks noChangeShapeType="1"/>
            </p:cNvSpPr>
            <p:nvPr/>
          </p:nvSpPr>
          <p:spPr bwMode="auto">
            <a:xfrm>
              <a:off x="933" y="2905"/>
              <a:ext cx="1" cy="35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883" name="Rectangle 177">
              <a:extLst>
                <a:ext uri="{FF2B5EF4-FFF2-40B4-BE49-F238E27FC236}">
                  <a16:creationId xmlns:a16="http://schemas.microsoft.com/office/drawing/2014/main" id="{529E10F8-4D6C-5C60-9F39-167E1B31AD93}"/>
                </a:ext>
              </a:extLst>
            </p:cNvPr>
            <p:cNvSpPr>
              <a:spLocks noChangeArrowheads="1"/>
            </p:cNvSpPr>
            <p:nvPr/>
          </p:nvSpPr>
          <p:spPr bwMode="auto">
            <a:xfrm>
              <a:off x="933" y="3264"/>
              <a:ext cx="3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884" name="Line 178">
              <a:extLst>
                <a:ext uri="{FF2B5EF4-FFF2-40B4-BE49-F238E27FC236}">
                  <a16:creationId xmlns:a16="http://schemas.microsoft.com/office/drawing/2014/main" id="{A054AA40-3DDD-DF80-71B9-9B53535500FC}"/>
                </a:ext>
              </a:extLst>
            </p:cNvPr>
            <p:cNvSpPr>
              <a:spLocks noChangeShapeType="1"/>
            </p:cNvSpPr>
            <p:nvPr/>
          </p:nvSpPr>
          <p:spPr bwMode="auto">
            <a:xfrm>
              <a:off x="933" y="3264"/>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885" name="Rectangle 179">
              <a:extLst>
                <a:ext uri="{FF2B5EF4-FFF2-40B4-BE49-F238E27FC236}">
                  <a16:creationId xmlns:a16="http://schemas.microsoft.com/office/drawing/2014/main" id="{336D0315-BD5E-5BB1-27B4-DFDC52C96E5D}"/>
                </a:ext>
              </a:extLst>
            </p:cNvPr>
            <p:cNvSpPr>
              <a:spLocks noChangeArrowheads="1"/>
            </p:cNvSpPr>
            <p:nvPr/>
          </p:nvSpPr>
          <p:spPr bwMode="auto">
            <a:xfrm>
              <a:off x="933" y="3264"/>
              <a:ext cx="3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886" name="Line 180">
              <a:extLst>
                <a:ext uri="{FF2B5EF4-FFF2-40B4-BE49-F238E27FC236}">
                  <a16:creationId xmlns:a16="http://schemas.microsoft.com/office/drawing/2014/main" id="{9E12AF41-0E51-A3CB-1840-D7072A735D43}"/>
                </a:ext>
              </a:extLst>
            </p:cNvPr>
            <p:cNvSpPr>
              <a:spLocks noChangeShapeType="1"/>
            </p:cNvSpPr>
            <p:nvPr/>
          </p:nvSpPr>
          <p:spPr bwMode="auto">
            <a:xfrm>
              <a:off x="933" y="3264"/>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887" name="Rectangle 181">
              <a:extLst>
                <a:ext uri="{FF2B5EF4-FFF2-40B4-BE49-F238E27FC236}">
                  <a16:creationId xmlns:a16="http://schemas.microsoft.com/office/drawing/2014/main" id="{1CE29287-63C3-9FAC-C510-7C7E17AE6E54}"/>
                </a:ext>
              </a:extLst>
            </p:cNvPr>
            <p:cNvSpPr>
              <a:spLocks noChangeArrowheads="1"/>
            </p:cNvSpPr>
            <p:nvPr/>
          </p:nvSpPr>
          <p:spPr bwMode="auto">
            <a:xfrm>
              <a:off x="963" y="3264"/>
              <a:ext cx="387"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888" name="Rectangle 182">
              <a:extLst>
                <a:ext uri="{FF2B5EF4-FFF2-40B4-BE49-F238E27FC236}">
                  <a16:creationId xmlns:a16="http://schemas.microsoft.com/office/drawing/2014/main" id="{7537FD71-84BD-5418-E0AE-7639C6241EF7}"/>
                </a:ext>
              </a:extLst>
            </p:cNvPr>
            <p:cNvSpPr>
              <a:spLocks noChangeArrowheads="1"/>
            </p:cNvSpPr>
            <p:nvPr/>
          </p:nvSpPr>
          <p:spPr bwMode="auto">
            <a:xfrm>
              <a:off x="1350" y="2905"/>
              <a:ext cx="15" cy="3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889" name="Line 183">
              <a:extLst>
                <a:ext uri="{FF2B5EF4-FFF2-40B4-BE49-F238E27FC236}">
                  <a16:creationId xmlns:a16="http://schemas.microsoft.com/office/drawing/2014/main" id="{61E5DE7A-17C9-4934-938F-F391FA44C413}"/>
                </a:ext>
              </a:extLst>
            </p:cNvPr>
            <p:cNvSpPr>
              <a:spLocks noChangeShapeType="1"/>
            </p:cNvSpPr>
            <p:nvPr/>
          </p:nvSpPr>
          <p:spPr bwMode="auto">
            <a:xfrm>
              <a:off x="1350" y="2905"/>
              <a:ext cx="1" cy="35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890" name="Rectangle 184">
              <a:extLst>
                <a:ext uri="{FF2B5EF4-FFF2-40B4-BE49-F238E27FC236}">
                  <a16:creationId xmlns:a16="http://schemas.microsoft.com/office/drawing/2014/main" id="{D983B2C1-6387-1458-EF2C-9A62EC18D33D}"/>
                </a:ext>
              </a:extLst>
            </p:cNvPr>
            <p:cNvSpPr>
              <a:spLocks noChangeArrowheads="1"/>
            </p:cNvSpPr>
            <p:nvPr/>
          </p:nvSpPr>
          <p:spPr bwMode="auto">
            <a:xfrm>
              <a:off x="1350" y="3264"/>
              <a:ext cx="3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891" name="Line 185">
              <a:extLst>
                <a:ext uri="{FF2B5EF4-FFF2-40B4-BE49-F238E27FC236}">
                  <a16:creationId xmlns:a16="http://schemas.microsoft.com/office/drawing/2014/main" id="{A047201D-7C3E-971E-A654-06FC05D6922C}"/>
                </a:ext>
              </a:extLst>
            </p:cNvPr>
            <p:cNvSpPr>
              <a:spLocks noChangeShapeType="1"/>
            </p:cNvSpPr>
            <p:nvPr/>
          </p:nvSpPr>
          <p:spPr bwMode="auto">
            <a:xfrm>
              <a:off x="1350" y="3264"/>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892" name="Rectangle 186">
              <a:extLst>
                <a:ext uri="{FF2B5EF4-FFF2-40B4-BE49-F238E27FC236}">
                  <a16:creationId xmlns:a16="http://schemas.microsoft.com/office/drawing/2014/main" id="{8AD4DE26-FCDE-6599-0088-8860885F1B08}"/>
                </a:ext>
              </a:extLst>
            </p:cNvPr>
            <p:cNvSpPr>
              <a:spLocks noChangeArrowheads="1"/>
            </p:cNvSpPr>
            <p:nvPr/>
          </p:nvSpPr>
          <p:spPr bwMode="auto">
            <a:xfrm>
              <a:off x="1380" y="3264"/>
              <a:ext cx="383"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893" name="Rectangle 187">
              <a:extLst>
                <a:ext uri="{FF2B5EF4-FFF2-40B4-BE49-F238E27FC236}">
                  <a16:creationId xmlns:a16="http://schemas.microsoft.com/office/drawing/2014/main" id="{87F5ED3E-ABFA-39CD-95D1-6A73C52C1EFF}"/>
                </a:ext>
              </a:extLst>
            </p:cNvPr>
            <p:cNvSpPr>
              <a:spLocks noChangeArrowheads="1"/>
            </p:cNvSpPr>
            <p:nvPr/>
          </p:nvSpPr>
          <p:spPr bwMode="auto">
            <a:xfrm>
              <a:off x="1763" y="2905"/>
              <a:ext cx="15" cy="3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894" name="Line 188">
              <a:extLst>
                <a:ext uri="{FF2B5EF4-FFF2-40B4-BE49-F238E27FC236}">
                  <a16:creationId xmlns:a16="http://schemas.microsoft.com/office/drawing/2014/main" id="{1A1C4627-F0F5-50AB-6FDC-2F4432B05824}"/>
                </a:ext>
              </a:extLst>
            </p:cNvPr>
            <p:cNvSpPr>
              <a:spLocks noChangeShapeType="1"/>
            </p:cNvSpPr>
            <p:nvPr/>
          </p:nvSpPr>
          <p:spPr bwMode="auto">
            <a:xfrm>
              <a:off x="1763" y="2905"/>
              <a:ext cx="1" cy="35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895" name="Rectangle 189">
              <a:extLst>
                <a:ext uri="{FF2B5EF4-FFF2-40B4-BE49-F238E27FC236}">
                  <a16:creationId xmlns:a16="http://schemas.microsoft.com/office/drawing/2014/main" id="{FC7BF3DD-F1DD-435D-44A3-03D7E8947F47}"/>
                </a:ext>
              </a:extLst>
            </p:cNvPr>
            <p:cNvSpPr>
              <a:spLocks noChangeArrowheads="1"/>
            </p:cNvSpPr>
            <p:nvPr/>
          </p:nvSpPr>
          <p:spPr bwMode="auto">
            <a:xfrm>
              <a:off x="1763" y="3264"/>
              <a:ext cx="3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896" name="Line 190">
              <a:extLst>
                <a:ext uri="{FF2B5EF4-FFF2-40B4-BE49-F238E27FC236}">
                  <a16:creationId xmlns:a16="http://schemas.microsoft.com/office/drawing/2014/main" id="{392579F8-7222-B30F-E91C-12D9F8E9162F}"/>
                </a:ext>
              </a:extLst>
            </p:cNvPr>
            <p:cNvSpPr>
              <a:spLocks noChangeShapeType="1"/>
            </p:cNvSpPr>
            <p:nvPr/>
          </p:nvSpPr>
          <p:spPr bwMode="auto">
            <a:xfrm>
              <a:off x="1763" y="3264"/>
              <a:ext cx="3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897" name="Line 191">
              <a:extLst>
                <a:ext uri="{FF2B5EF4-FFF2-40B4-BE49-F238E27FC236}">
                  <a16:creationId xmlns:a16="http://schemas.microsoft.com/office/drawing/2014/main" id="{82D8F4F7-F874-8D7E-72FA-9B73A1AB014B}"/>
                </a:ext>
              </a:extLst>
            </p:cNvPr>
            <p:cNvSpPr>
              <a:spLocks noChangeShapeType="1"/>
            </p:cNvSpPr>
            <p:nvPr/>
          </p:nvSpPr>
          <p:spPr bwMode="auto">
            <a:xfrm>
              <a:off x="1763" y="3264"/>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898" name="Rectangle 192">
              <a:extLst>
                <a:ext uri="{FF2B5EF4-FFF2-40B4-BE49-F238E27FC236}">
                  <a16:creationId xmlns:a16="http://schemas.microsoft.com/office/drawing/2014/main" id="{E25B907B-FFF6-7050-D347-A7CDB317580E}"/>
                </a:ext>
              </a:extLst>
            </p:cNvPr>
            <p:cNvSpPr>
              <a:spLocks noChangeArrowheads="1"/>
            </p:cNvSpPr>
            <p:nvPr/>
          </p:nvSpPr>
          <p:spPr bwMode="auto">
            <a:xfrm>
              <a:off x="1793" y="3264"/>
              <a:ext cx="38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899" name="Line 193">
              <a:extLst>
                <a:ext uri="{FF2B5EF4-FFF2-40B4-BE49-F238E27FC236}">
                  <a16:creationId xmlns:a16="http://schemas.microsoft.com/office/drawing/2014/main" id="{680CC24D-A59D-6B08-3DC5-93775E80CA20}"/>
                </a:ext>
              </a:extLst>
            </p:cNvPr>
            <p:cNvSpPr>
              <a:spLocks noChangeShapeType="1"/>
            </p:cNvSpPr>
            <p:nvPr/>
          </p:nvSpPr>
          <p:spPr bwMode="auto">
            <a:xfrm>
              <a:off x="1793" y="3264"/>
              <a:ext cx="38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900" name="Rectangle 194">
              <a:extLst>
                <a:ext uri="{FF2B5EF4-FFF2-40B4-BE49-F238E27FC236}">
                  <a16:creationId xmlns:a16="http://schemas.microsoft.com/office/drawing/2014/main" id="{18B24136-CAB5-4071-6142-B8292B431BFE}"/>
                </a:ext>
              </a:extLst>
            </p:cNvPr>
            <p:cNvSpPr>
              <a:spLocks noChangeArrowheads="1"/>
            </p:cNvSpPr>
            <p:nvPr/>
          </p:nvSpPr>
          <p:spPr bwMode="auto">
            <a:xfrm>
              <a:off x="2173" y="2905"/>
              <a:ext cx="15" cy="3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901" name="Line 195">
              <a:extLst>
                <a:ext uri="{FF2B5EF4-FFF2-40B4-BE49-F238E27FC236}">
                  <a16:creationId xmlns:a16="http://schemas.microsoft.com/office/drawing/2014/main" id="{6BB9B414-F7C1-7514-E920-5BAF7CE6107C}"/>
                </a:ext>
              </a:extLst>
            </p:cNvPr>
            <p:cNvSpPr>
              <a:spLocks noChangeShapeType="1"/>
            </p:cNvSpPr>
            <p:nvPr/>
          </p:nvSpPr>
          <p:spPr bwMode="auto">
            <a:xfrm>
              <a:off x="2173" y="2905"/>
              <a:ext cx="1" cy="35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902" name="Rectangle 196">
              <a:extLst>
                <a:ext uri="{FF2B5EF4-FFF2-40B4-BE49-F238E27FC236}">
                  <a16:creationId xmlns:a16="http://schemas.microsoft.com/office/drawing/2014/main" id="{C15ACE89-48F2-64AC-7CD5-5965C89FCF89}"/>
                </a:ext>
              </a:extLst>
            </p:cNvPr>
            <p:cNvSpPr>
              <a:spLocks noChangeArrowheads="1"/>
            </p:cNvSpPr>
            <p:nvPr/>
          </p:nvSpPr>
          <p:spPr bwMode="auto">
            <a:xfrm>
              <a:off x="2173" y="3264"/>
              <a:ext cx="3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903" name="Line 197">
              <a:extLst>
                <a:ext uri="{FF2B5EF4-FFF2-40B4-BE49-F238E27FC236}">
                  <a16:creationId xmlns:a16="http://schemas.microsoft.com/office/drawing/2014/main" id="{05CD266D-9013-47C7-C65E-29861F1DE34B}"/>
                </a:ext>
              </a:extLst>
            </p:cNvPr>
            <p:cNvSpPr>
              <a:spLocks noChangeShapeType="1"/>
            </p:cNvSpPr>
            <p:nvPr/>
          </p:nvSpPr>
          <p:spPr bwMode="auto">
            <a:xfrm>
              <a:off x="2173" y="3264"/>
              <a:ext cx="3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904" name="Line 198">
              <a:extLst>
                <a:ext uri="{FF2B5EF4-FFF2-40B4-BE49-F238E27FC236}">
                  <a16:creationId xmlns:a16="http://schemas.microsoft.com/office/drawing/2014/main" id="{E27C3D5A-C765-8176-D63A-0974D2F7C234}"/>
                </a:ext>
              </a:extLst>
            </p:cNvPr>
            <p:cNvSpPr>
              <a:spLocks noChangeShapeType="1"/>
            </p:cNvSpPr>
            <p:nvPr/>
          </p:nvSpPr>
          <p:spPr bwMode="auto">
            <a:xfrm>
              <a:off x="2173" y="3264"/>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905" name="Rectangle 199">
              <a:extLst>
                <a:ext uri="{FF2B5EF4-FFF2-40B4-BE49-F238E27FC236}">
                  <a16:creationId xmlns:a16="http://schemas.microsoft.com/office/drawing/2014/main" id="{018C82E9-59C9-59F9-62C3-2F90C01E0942}"/>
                </a:ext>
              </a:extLst>
            </p:cNvPr>
            <p:cNvSpPr>
              <a:spLocks noChangeArrowheads="1"/>
            </p:cNvSpPr>
            <p:nvPr/>
          </p:nvSpPr>
          <p:spPr bwMode="auto">
            <a:xfrm>
              <a:off x="2203" y="3264"/>
              <a:ext cx="373"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906" name="Line 200">
              <a:extLst>
                <a:ext uri="{FF2B5EF4-FFF2-40B4-BE49-F238E27FC236}">
                  <a16:creationId xmlns:a16="http://schemas.microsoft.com/office/drawing/2014/main" id="{24B14330-0D3C-76D1-00E0-371089680F99}"/>
                </a:ext>
              </a:extLst>
            </p:cNvPr>
            <p:cNvSpPr>
              <a:spLocks noChangeShapeType="1"/>
            </p:cNvSpPr>
            <p:nvPr/>
          </p:nvSpPr>
          <p:spPr bwMode="auto">
            <a:xfrm>
              <a:off x="2203" y="3264"/>
              <a:ext cx="37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907" name="Rectangle 201">
              <a:extLst>
                <a:ext uri="{FF2B5EF4-FFF2-40B4-BE49-F238E27FC236}">
                  <a16:creationId xmlns:a16="http://schemas.microsoft.com/office/drawing/2014/main" id="{A1940321-74CC-5297-0399-B3E1EBBFE5CC}"/>
                </a:ext>
              </a:extLst>
            </p:cNvPr>
            <p:cNvSpPr>
              <a:spLocks noChangeArrowheads="1"/>
            </p:cNvSpPr>
            <p:nvPr/>
          </p:nvSpPr>
          <p:spPr bwMode="auto">
            <a:xfrm>
              <a:off x="2576" y="2905"/>
              <a:ext cx="30" cy="3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908" name="Line 202">
              <a:extLst>
                <a:ext uri="{FF2B5EF4-FFF2-40B4-BE49-F238E27FC236}">
                  <a16:creationId xmlns:a16="http://schemas.microsoft.com/office/drawing/2014/main" id="{11A998EA-09C7-30FE-2AD9-4E1BF521D583}"/>
                </a:ext>
              </a:extLst>
            </p:cNvPr>
            <p:cNvSpPr>
              <a:spLocks noChangeShapeType="1"/>
            </p:cNvSpPr>
            <p:nvPr/>
          </p:nvSpPr>
          <p:spPr bwMode="auto">
            <a:xfrm>
              <a:off x="2576" y="2905"/>
              <a:ext cx="1" cy="35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909" name="Rectangle 203">
              <a:extLst>
                <a:ext uri="{FF2B5EF4-FFF2-40B4-BE49-F238E27FC236}">
                  <a16:creationId xmlns:a16="http://schemas.microsoft.com/office/drawing/2014/main" id="{28E95DF0-3252-0BB7-8F4D-22F7E7B64287}"/>
                </a:ext>
              </a:extLst>
            </p:cNvPr>
            <p:cNvSpPr>
              <a:spLocks noChangeArrowheads="1"/>
            </p:cNvSpPr>
            <p:nvPr/>
          </p:nvSpPr>
          <p:spPr bwMode="auto">
            <a:xfrm>
              <a:off x="2576" y="3264"/>
              <a:ext cx="3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910" name="Line 204">
              <a:extLst>
                <a:ext uri="{FF2B5EF4-FFF2-40B4-BE49-F238E27FC236}">
                  <a16:creationId xmlns:a16="http://schemas.microsoft.com/office/drawing/2014/main" id="{D42D3142-7A90-2EDF-2137-BA971A6A663E}"/>
                </a:ext>
              </a:extLst>
            </p:cNvPr>
            <p:cNvSpPr>
              <a:spLocks noChangeShapeType="1"/>
            </p:cNvSpPr>
            <p:nvPr/>
          </p:nvSpPr>
          <p:spPr bwMode="auto">
            <a:xfrm>
              <a:off x="2576" y="3264"/>
              <a:ext cx="3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911" name="Line 205">
              <a:extLst>
                <a:ext uri="{FF2B5EF4-FFF2-40B4-BE49-F238E27FC236}">
                  <a16:creationId xmlns:a16="http://schemas.microsoft.com/office/drawing/2014/main" id="{58BD9174-8541-EB93-BB1D-EA12B074FA04}"/>
                </a:ext>
              </a:extLst>
            </p:cNvPr>
            <p:cNvSpPr>
              <a:spLocks noChangeShapeType="1"/>
            </p:cNvSpPr>
            <p:nvPr/>
          </p:nvSpPr>
          <p:spPr bwMode="auto">
            <a:xfrm>
              <a:off x="2576" y="3264"/>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912" name="Rectangle 206">
              <a:extLst>
                <a:ext uri="{FF2B5EF4-FFF2-40B4-BE49-F238E27FC236}">
                  <a16:creationId xmlns:a16="http://schemas.microsoft.com/office/drawing/2014/main" id="{C62E0C46-F6B3-0BF7-C1F5-1CABC344F8C8}"/>
                </a:ext>
              </a:extLst>
            </p:cNvPr>
            <p:cNvSpPr>
              <a:spLocks noChangeArrowheads="1"/>
            </p:cNvSpPr>
            <p:nvPr/>
          </p:nvSpPr>
          <p:spPr bwMode="auto">
            <a:xfrm>
              <a:off x="2576" y="3264"/>
              <a:ext cx="3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913" name="Line 207">
              <a:extLst>
                <a:ext uri="{FF2B5EF4-FFF2-40B4-BE49-F238E27FC236}">
                  <a16:creationId xmlns:a16="http://schemas.microsoft.com/office/drawing/2014/main" id="{29529068-8F92-3E58-5B8D-795E5C0C2C6D}"/>
                </a:ext>
              </a:extLst>
            </p:cNvPr>
            <p:cNvSpPr>
              <a:spLocks noChangeShapeType="1"/>
            </p:cNvSpPr>
            <p:nvPr/>
          </p:nvSpPr>
          <p:spPr bwMode="auto">
            <a:xfrm>
              <a:off x="2576" y="3264"/>
              <a:ext cx="3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914" name="Line 208">
              <a:extLst>
                <a:ext uri="{FF2B5EF4-FFF2-40B4-BE49-F238E27FC236}">
                  <a16:creationId xmlns:a16="http://schemas.microsoft.com/office/drawing/2014/main" id="{FAA0D1BB-D07B-B076-A7A1-DB1CD2B6F558}"/>
                </a:ext>
              </a:extLst>
            </p:cNvPr>
            <p:cNvSpPr>
              <a:spLocks noChangeShapeType="1"/>
            </p:cNvSpPr>
            <p:nvPr/>
          </p:nvSpPr>
          <p:spPr bwMode="auto">
            <a:xfrm>
              <a:off x="2576" y="3264"/>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915" name="Line 209">
              <a:extLst>
                <a:ext uri="{FF2B5EF4-FFF2-40B4-BE49-F238E27FC236}">
                  <a16:creationId xmlns:a16="http://schemas.microsoft.com/office/drawing/2014/main" id="{FCA52A37-4635-E8ED-50FD-2DF478587FFA}"/>
                </a:ext>
              </a:extLst>
            </p:cNvPr>
            <p:cNvSpPr>
              <a:spLocks noChangeShapeType="1"/>
            </p:cNvSpPr>
            <p:nvPr/>
          </p:nvSpPr>
          <p:spPr bwMode="auto">
            <a:xfrm flipH="1" flipV="1">
              <a:off x="682" y="2302"/>
              <a:ext cx="273" cy="235"/>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916" name="Rectangle 210">
              <a:extLst>
                <a:ext uri="{FF2B5EF4-FFF2-40B4-BE49-F238E27FC236}">
                  <a16:creationId xmlns:a16="http://schemas.microsoft.com/office/drawing/2014/main" id="{A784165F-892F-61D7-84A6-6E65E275A106}"/>
                </a:ext>
              </a:extLst>
            </p:cNvPr>
            <p:cNvSpPr>
              <a:spLocks noChangeArrowheads="1"/>
            </p:cNvSpPr>
            <p:nvPr/>
          </p:nvSpPr>
          <p:spPr bwMode="auto">
            <a:xfrm>
              <a:off x="318" y="2150"/>
              <a:ext cx="58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917" name="Rectangle 211">
              <a:extLst>
                <a:ext uri="{FF2B5EF4-FFF2-40B4-BE49-F238E27FC236}">
                  <a16:creationId xmlns:a16="http://schemas.microsoft.com/office/drawing/2014/main" id="{9AD876F2-8536-B258-4662-7408C475F053}"/>
                </a:ext>
              </a:extLst>
            </p:cNvPr>
            <p:cNvSpPr>
              <a:spLocks noChangeArrowheads="1"/>
            </p:cNvSpPr>
            <p:nvPr/>
          </p:nvSpPr>
          <p:spPr bwMode="auto">
            <a:xfrm>
              <a:off x="438" y="2157"/>
              <a:ext cx="68"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J</a:t>
              </a:r>
              <a:endParaRPr lang="en-US" altLang="zh-CN" sz="3200">
                <a:latin typeface="Arial" panose="020B0604020202020204" pitchFamily="34" charset="0"/>
              </a:endParaRPr>
            </a:p>
          </p:txBody>
        </p:sp>
        <p:sp>
          <p:nvSpPr>
            <p:cNvPr id="63918" name="Rectangle 212">
              <a:extLst>
                <a:ext uri="{FF2B5EF4-FFF2-40B4-BE49-F238E27FC236}">
                  <a16:creationId xmlns:a16="http://schemas.microsoft.com/office/drawing/2014/main" id="{A303CC90-64DC-8475-57F1-8657989D77F8}"/>
                </a:ext>
              </a:extLst>
            </p:cNvPr>
            <p:cNvSpPr>
              <a:spLocks noChangeArrowheads="1"/>
            </p:cNvSpPr>
            <p:nvPr/>
          </p:nvSpPr>
          <p:spPr bwMode="auto">
            <a:xfrm>
              <a:off x="560" y="2214"/>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100">
                  <a:solidFill>
                    <a:srgbClr val="000000"/>
                  </a:solidFill>
                  <a:latin typeface="Times New Roman" panose="02020603050405020304" pitchFamily="18" charset="0"/>
                </a:rPr>
                <a:t>2</a:t>
              </a:r>
              <a:endParaRPr lang="en-US" altLang="zh-CN" sz="3200">
                <a:latin typeface="Arial" panose="020B0604020202020204" pitchFamily="34" charset="0"/>
              </a:endParaRPr>
            </a:p>
          </p:txBody>
        </p:sp>
        <p:sp>
          <p:nvSpPr>
            <p:cNvPr id="63919" name="Rectangle 213">
              <a:extLst>
                <a:ext uri="{FF2B5EF4-FFF2-40B4-BE49-F238E27FC236}">
                  <a16:creationId xmlns:a16="http://schemas.microsoft.com/office/drawing/2014/main" id="{6CF9E46F-B315-9FFD-F6B0-4735E71B577C}"/>
                </a:ext>
              </a:extLst>
            </p:cNvPr>
            <p:cNvSpPr>
              <a:spLocks noChangeArrowheads="1"/>
            </p:cNvSpPr>
            <p:nvPr/>
          </p:nvSpPr>
          <p:spPr bwMode="auto">
            <a:xfrm>
              <a:off x="781" y="2157"/>
              <a:ext cx="3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 </a:t>
              </a:r>
              <a:endParaRPr lang="en-US" altLang="zh-CN" sz="3200">
                <a:latin typeface="Arial" panose="020B0604020202020204" pitchFamily="34" charset="0"/>
              </a:endParaRPr>
            </a:p>
          </p:txBody>
        </p:sp>
        <p:sp>
          <p:nvSpPr>
            <p:cNvPr id="63920" name="Rectangle 214">
              <a:extLst>
                <a:ext uri="{FF2B5EF4-FFF2-40B4-BE49-F238E27FC236}">
                  <a16:creationId xmlns:a16="http://schemas.microsoft.com/office/drawing/2014/main" id="{5EAB82ED-6276-9C52-99BA-E0A41E09EBD2}"/>
                </a:ext>
              </a:extLst>
            </p:cNvPr>
            <p:cNvSpPr>
              <a:spLocks noChangeArrowheads="1"/>
            </p:cNvSpPr>
            <p:nvPr/>
          </p:nvSpPr>
          <p:spPr bwMode="auto">
            <a:xfrm>
              <a:off x="761" y="2204"/>
              <a:ext cx="57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921" name="Rectangle 215">
              <a:extLst>
                <a:ext uri="{FF2B5EF4-FFF2-40B4-BE49-F238E27FC236}">
                  <a16:creationId xmlns:a16="http://schemas.microsoft.com/office/drawing/2014/main" id="{7B65C157-1673-F184-3AB7-EC2E6B05C3CD}"/>
                </a:ext>
              </a:extLst>
            </p:cNvPr>
            <p:cNvSpPr>
              <a:spLocks noChangeArrowheads="1"/>
            </p:cNvSpPr>
            <p:nvPr/>
          </p:nvSpPr>
          <p:spPr bwMode="auto">
            <a:xfrm>
              <a:off x="813" y="2208"/>
              <a:ext cx="10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Q</a:t>
              </a:r>
              <a:endParaRPr lang="en-US" altLang="zh-CN" sz="3200">
                <a:latin typeface="Arial" panose="020B0604020202020204" pitchFamily="34" charset="0"/>
              </a:endParaRPr>
            </a:p>
          </p:txBody>
        </p:sp>
        <p:sp>
          <p:nvSpPr>
            <p:cNvPr id="63922" name="Rectangle 216">
              <a:extLst>
                <a:ext uri="{FF2B5EF4-FFF2-40B4-BE49-F238E27FC236}">
                  <a16:creationId xmlns:a16="http://schemas.microsoft.com/office/drawing/2014/main" id="{5873AF4A-D160-43B9-D42D-E4E6F2C85347}"/>
                </a:ext>
              </a:extLst>
            </p:cNvPr>
            <p:cNvSpPr>
              <a:spLocks noChangeArrowheads="1"/>
            </p:cNvSpPr>
            <p:nvPr/>
          </p:nvSpPr>
          <p:spPr bwMode="auto">
            <a:xfrm>
              <a:off x="935" y="2266"/>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100">
                  <a:solidFill>
                    <a:srgbClr val="000000"/>
                  </a:solidFill>
                  <a:latin typeface="Times New Roman" panose="02020603050405020304" pitchFamily="18" charset="0"/>
                </a:rPr>
                <a:t>1</a:t>
              </a:r>
              <a:endParaRPr lang="en-US" altLang="zh-CN" sz="3200">
                <a:latin typeface="Arial" panose="020B0604020202020204" pitchFamily="34" charset="0"/>
              </a:endParaRPr>
            </a:p>
          </p:txBody>
        </p:sp>
        <p:sp>
          <p:nvSpPr>
            <p:cNvPr id="63923" name="Rectangle 217">
              <a:extLst>
                <a:ext uri="{FF2B5EF4-FFF2-40B4-BE49-F238E27FC236}">
                  <a16:creationId xmlns:a16="http://schemas.microsoft.com/office/drawing/2014/main" id="{AE061D85-CE3D-C3D0-BC99-D6B8507AA123}"/>
                </a:ext>
              </a:extLst>
            </p:cNvPr>
            <p:cNvSpPr>
              <a:spLocks noChangeArrowheads="1"/>
            </p:cNvSpPr>
            <p:nvPr/>
          </p:nvSpPr>
          <p:spPr bwMode="auto">
            <a:xfrm>
              <a:off x="987" y="2189"/>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100" i="1">
                  <a:solidFill>
                    <a:srgbClr val="000000"/>
                  </a:solidFill>
                  <a:latin typeface="Times New Roman" panose="02020603050405020304" pitchFamily="18" charset="0"/>
                </a:rPr>
                <a:t>n</a:t>
              </a:r>
              <a:endParaRPr lang="en-US" altLang="zh-CN" sz="3200">
                <a:latin typeface="Arial" panose="020B0604020202020204" pitchFamily="34" charset="0"/>
              </a:endParaRPr>
            </a:p>
          </p:txBody>
        </p:sp>
        <p:sp>
          <p:nvSpPr>
            <p:cNvPr id="63924" name="Rectangle 218">
              <a:extLst>
                <a:ext uri="{FF2B5EF4-FFF2-40B4-BE49-F238E27FC236}">
                  <a16:creationId xmlns:a16="http://schemas.microsoft.com/office/drawing/2014/main" id="{E31C5095-F97B-9543-2EB0-AB94C4D66F7C}"/>
                </a:ext>
              </a:extLst>
            </p:cNvPr>
            <p:cNvSpPr>
              <a:spLocks noChangeArrowheads="1"/>
            </p:cNvSpPr>
            <p:nvPr/>
          </p:nvSpPr>
          <p:spPr bwMode="auto">
            <a:xfrm>
              <a:off x="1045" y="2208"/>
              <a:ext cx="10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Q</a:t>
              </a:r>
              <a:endParaRPr lang="en-US" altLang="zh-CN" sz="3200">
                <a:latin typeface="Arial" panose="020B0604020202020204" pitchFamily="34" charset="0"/>
              </a:endParaRPr>
            </a:p>
          </p:txBody>
        </p:sp>
        <p:sp>
          <p:nvSpPr>
            <p:cNvPr id="63925" name="Rectangle 219">
              <a:extLst>
                <a:ext uri="{FF2B5EF4-FFF2-40B4-BE49-F238E27FC236}">
                  <a16:creationId xmlns:a16="http://schemas.microsoft.com/office/drawing/2014/main" id="{7CFAB5A9-4440-50EE-FD6E-DFC3E8B43A2C}"/>
                </a:ext>
              </a:extLst>
            </p:cNvPr>
            <p:cNvSpPr>
              <a:spLocks noChangeArrowheads="1"/>
            </p:cNvSpPr>
            <p:nvPr/>
          </p:nvSpPr>
          <p:spPr bwMode="auto">
            <a:xfrm>
              <a:off x="1166" y="2266"/>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100">
                  <a:solidFill>
                    <a:srgbClr val="000000"/>
                  </a:solidFill>
                  <a:latin typeface="Times New Roman" panose="02020603050405020304" pitchFamily="18" charset="0"/>
                </a:rPr>
                <a:t>0</a:t>
              </a:r>
              <a:endParaRPr lang="en-US" altLang="zh-CN" sz="3200">
                <a:latin typeface="Arial" panose="020B0604020202020204" pitchFamily="34" charset="0"/>
              </a:endParaRPr>
            </a:p>
          </p:txBody>
        </p:sp>
        <p:sp>
          <p:nvSpPr>
            <p:cNvPr id="63926" name="Rectangle 220">
              <a:extLst>
                <a:ext uri="{FF2B5EF4-FFF2-40B4-BE49-F238E27FC236}">
                  <a16:creationId xmlns:a16="http://schemas.microsoft.com/office/drawing/2014/main" id="{8308CAC2-634E-292D-488E-3D64A73CCD7C}"/>
                </a:ext>
              </a:extLst>
            </p:cNvPr>
            <p:cNvSpPr>
              <a:spLocks noChangeArrowheads="1"/>
            </p:cNvSpPr>
            <p:nvPr/>
          </p:nvSpPr>
          <p:spPr bwMode="auto">
            <a:xfrm>
              <a:off x="1219" y="2189"/>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100" i="1">
                  <a:solidFill>
                    <a:srgbClr val="000000"/>
                  </a:solidFill>
                  <a:latin typeface="Times New Roman" panose="02020603050405020304" pitchFamily="18" charset="0"/>
                </a:rPr>
                <a:t>n</a:t>
              </a:r>
              <a:endParaRPr lang="en-US" altLang="zh-CN" sz="3200">
                <a:latin typeface="Arial" panose="020B0604020202020204" pitchFamily="34" charset="0"/>
              </a:endParaRPr>
            </a:p>
          </p:txBody>
        </p:sp>
        <p:sp>
          <p:nvSpPr>
            <p:cNvPr id="63927" name="Rectangle 221">
              <a:extLst>
                <a:ext uri="{FF2B5EF4-FFF2-40B4-BE49-F238E27FC236}">
                  <a16:creationId xmlns:a16="http://schemas.microsoft.com/office/drawing/2014/main" id="{7D0DA203-4133-528C-7A4B-590771A5769B}"/>
                </a:ext>
              </a:extLst>
            </p:cNvPr>
            <p:cNvSpPr>
              <a:spLocks noChangeArrowheads="1"/>
            </p:cNvSpPr>
            <p:nvPr/>
          </p:nvSpPr>
          <p:spPr bwMode="auto">
            <a:xfrm>
              <a:off x="1276" y="2208"/>
              <a:ext cx="3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 </a:t>
              </a:r>
              <a:endParaRPr lang="en-US" altLang="zh-CN" sz="3200">
                <a:latin typeface="Arial" panose="020B0604020202020204" pitchFamily="34" charset="0"/>
              </a:endParaRPr>
            </a:p>
          </p:txBody>
        </p:sp>
        <p:sp>
          <p:nvSpPr>
            <p:cNvPr id="63928" name="Rectangle 222">
              <a:extLst>
                <a:ext uri="{FF2B5EF4-FFF2-40B4-BE49-F238E27FC236}">
                  <a16:creationId xmlns:a16="http://schemas.microsoft.com/office/drawing/2014/main" id="{73B1D243-1DD0-245D-AA93-BF7B347DC48C}"/>
                </a:ext>
              </a:extLst>
            </p:cNvPr>
            <p:cNvSpPr>
              <a:spLocks noChangeArrowheads="1"/>
            </p:cNvSpPr>
            <p:nvPr/>
          </p:nvSpPr>
          <p:spPr bwMode="auto">
            <a:xfrm>
              <a:off x="540" y="2379"/>
              <a:ext cx="291"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929" name="Rectangle 223">
              <a:extLst>
                <a:ext uri="{FF2B5EF4-FFF2-40B4-BE49-F238E27FC236}">
                  <a16:creationId xmlns:a16="http://schemas.microsoft.com/office/drawing/2014/main" id="{AD7CB596-8CE9-751C-2B57-A56E15BF778D}"/>
                </a:ext>
              </a:extLst>
            </p:cNvPr>
            <p:cNvSpPr>
              <a:spLocks noChangeArrowheads="1"/>
            </p:cNvSpPr>
            <p:nvPr/>
          </p:nvSpPr>
          <p:spPr bwMode="auto">
            <a:xfrm>
              <a:off x="739" y="2383"/>
              <a:ext cx="3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 </a:t>
              </a:r>
              <a:endParaRPr lang="en-US" altLang="zh-CN" sz="3200">
                <a:latin typeface="Arial" panose="020B0604020202020204" pitchFamily="34" charset="0"/>
              </a:endParaRPr>
            </a:p>
          </p:txBody>
        </p:sp>
        <p:sp>
          <p:nvSpPr>
            <p:cNvPr id="63930" name="Rectangle 224">
              <a:extLst>
                <a:ext uri="{FF2B5EF4-FFF2-40B4-BE49-F238E27FC236}">
                  <a16:creationId xmlns:a16="http://schemas.microsoft.com/office/drawing/2014/main" id="{5C91EA17-1ED1-FE9C-B720-835D9BE3ED15}"/>
                </a:ext>
              </a:extLst>
            </p:cNvPr>
            <p:cNvSpPr>
              <a:spLocks noChangeArrowheads="1"/>
            </p:cNvSpPr>
            <p:nvPr/>
          </p:nvSpPr>
          <p:spPr bwMode="auto">
            <a:xfrm>
              <a:off x="567" y="2355"/>
              <a:ext cx="3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 </a:t>
              </a:r>
              <a:endParaRPr lang="en-US" altLang="zh-CN" sz="3200">
                <a:latin typeface="Arial" panose="020B0604020202020204" pitchFamily="34" charset="0"/>
              </a:endParaRPr>
            </a:p>
          </p:txBody>
        </p:sp>
        <p:sp>
          <p:nvSpPr>
            <p:cNvPr id="63931" name="Rectangle 225">
              <a:extLst>
                <a:ext uri="{FF2B5EF4-FFF2-40B4-BE49-F238E27FC236}">
                  <a16:creationId xmlns:a16="http://schemas.microsoft.com/office/drawing/2014/main" id="{E5A6F676-FDD8-5F3B-AFE3-9C0F55CFF216}"/>
                </a:ext>
              </a:extLst>
            </p:cNvPr>
            <p:cNvSpPr>
              <a:spLocks noChangeArrowheads="1"/>
            </p:cNvSpPr>
            <p:nvPr/>
          </p:nvSpPr>
          <p:spPr bwMode="auto">
            <a:xfrm>
              <a:off x="599" y="2406"/>
              <a:ext cx="10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Q</a:t>
              </a:r>
              <a:endParaRPr lang="en-US" altLang="zh-CN" sz="3200">
                <a:latin typeface="Arial" panose="020B0604020202020204" pitchFamily="34" charset="0"/>
              </a:endParaRPr>
            </a:p>
          </p:txBody>
        </p:sp>
        <p:sp>
          <p:nvSpPr>
            <p:cNvPr id="63932" name="Rectangle 226">
              <a:extLst>
                <a:ext uri="{FF2B5EF4-FFF2-40B4-BE49-F238E27FC236}">
                  <a16:creationId xmlns:a16="http://schemas.microsoft.com/office/drawing/2014/main" id="{4B4F8051-F25E-7E44-7E16-79B4DF02F0A9}"/>
                </a:ext>
              </a:extLst>
            </p:cNvPr>
            <p:cNvSpPr>
              <a:spLocks noChangeArrowheads="1"/>
            </p:cNvSpPr>
            <p:nvPr/>
          </p:nvSpPr>
          <p:spPr bwMode="auto">
            <a:xfrm>
              <a:off x="721" y="2464"/>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100">
                  <a:solidFill>
                    <a:srgbClr val="000000"/>
                  </a:solidFill>
                  <a:latin typeface="Times New Roman" panose="02020603050405020304" pitchFamily="18" charset="0"/>
                </a:rPr>
                <a:t>2</a:t>
              </a:r>
              <a:endParaRPr lang="en-US" altLang="zh-CN" sz="3200">
                <a:latin typeface="Arial" panose="020B0604020202020204" pitchFamily="34" charset="0"/>
              </a:endParaRPr>
            </a:p>
          </p:txBody>
        </p:sp>
        <p:sp>
          <p:nvSpPr>
            <p:cNvPr id="63933" name="Rectangle 227">
              <a:extLst>
                <a:ext uri="{FF2B5EF4-FFF2-40B4-BE49-F238E27FC236}">
                  <a16:creationId xmlns:a16="http://schemas.microsoft.com/office/drawing/2014/main" id="{BC41921B-4EDA-3FCD-CAD9-7E8C55F4A15A}"/>
                </a:ext>
              </a:extLst>
            </p:cNvPr>
            <p:cNvSpPr>
              <a:spLocks noChangeArrowheads="1"/>
            </p:cNvSpPr>
            <p:nvPr/>
          </p:nvSpPr>
          <p:spPr bwMode="auto">
            <a:xfrm>
              <a:off x="773" y="2387"/>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100" i="1">
                  <a:solidFill>
                    <a:srgbClr val="000000"/>
                  </a:solidFill>
                  <a:latin typeface="Times New Roman" panose="02020603050405020304" pitchFamily="18" charset="0"/>
                </a:rPr>
                <a:t>n</a:t>
              </a:r>
              <a:endParaRPr lang="en-US" altLang="zh-CN" sz="3200">
                <a:latin typeface="Arial" panose="020B0604020202020204" pitchFamily="34" charset="0"/>
              </a:endParaRPr>
            </a:p>
          </p:txBody>
        </p:sp>
        <p:sp>
          <p:nvSpPr>
            <p:cNvPr id="63934" name="Rectangle 228">
              <a:extLst>
                <a:ext uri="{FF2B5EF4-FFF2-40B4-BE49-F238E27FC236}">
                  <a16:creationId xmlns:a16="http://schemas.microsoft.com/office/drawing/2014/main" id="{7B36F415-F71A-72C5-C670-56C54A4E0409}"/>
                </a:ext>
              </a:extLst>
            </p:cNvPr>
            <p:cNvSpPr>
              <a:spLocks noChangeArrowheads="1"/>
            </p:cNvSpPr>
            <p:nvPr/>
          </p:nvSpPr>
          <p:spPr bwMode="auto">
            <a:xfrm>
              <a:off x="1885" y="2970"/>
              <a:ext cx="1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solidFill>
                    <a:srgbClr val="0000FF"/>
                  </a:solidFill>
                  <a:latin typeface="Times New Roman" panose="02020603050405020304" pitchFamily="18" charset="0"/>
                </a:rPr>
                <a:t>X</a:t>
              </a:r>
              <a:endParaRPr lang="en-US" altLang="zh-CN" sz="3200">
                <a:latin typeface="Arial" panose="020B0604020202020204" pitchFamily="34" charset="0"/>
              </a:endParaRPr>
            </a:p>
          </p:txBody>
        </p:sp>
      </p:grpSp>
      <p:grpSp>
        <p:nvGrpSpPr>
          <p:cNvPr id="407781" name="Group 229">
            <a:extLst>
              <a:ext uri="{FF2B5EF4-FFF2-40B4-BE49-F238E27FC236}">
                <a16:creationId xmlns:a16="http://schemas.microsoft.com/office/drawing/2014/main" id="{7089C0A6-82DC-2A6C-9263-97FD8A6680DD}"/>
              </a:ext>
            </a:extLst>
          </p:cNvPr>
          <p:cNvGrpSpPr>
            <a:grpSpLocks/>
          </p:cNvGrpSpPr>
          <p:nvPr/>
        </p:nvGrpSpPr>
        <p:grpSpPr bwMode="auto">
          <a:xfrm>
            <a:off x="4427538" y="3079750"/>
            <a:ext cx="3821112" cy="1809750"/>
            <a:chOff x="2926" y="2213"/>
            <a:chExt cx="2407" cy="1140"/>
          </a:xfrm>
        </p:grpSpPr>
        <p:sp>
          <p:nvSpPr>
            <p:cNvPr id="63648" name="AutoShape 230">
              <a:extLst>
                <a:ext uri="{FF2B5EF4-FFF2-40B4-BE49-F238E27FC236}">
                  <a16:creationId xmlns:a16="http://schemas.microsoft.com/office/drawing/2014/main" id="{338E1734-03B7-E3DA-6015-E4C355E8CF8C}"/>
                </a:ext>
              </a:extLst>
            </p:cNvPr>
            <p:cNvSpPr>
              <a:spLocks noChangeArrowheads="1"/>
            </p:cNvSpPr>
            <p:nvPr/>
          </p:nvSpPr>
          <p:spPr bwMode="auto">
            <a:xfrm>
              <a:off x="2985" y="2649"/>
              <a:ext cx="2348" cy="250"/>
            </a:xfrm>
            <a:prstGeom prst="roundRect">
              <a:avLst>
                <a:gd name="adj" fmla="val 16667"/>
              </a:avLst>
            </a:prstGeom>
            <a:solidFill>
              <a:schemeClr val="bg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zh-CN" b="0">
                <a:latin typeface="Tahoma" panose="020B0604030504040204" pitchFamily="34" charset="0"/>
              </a:endParaRPr>
            </a:p>
          </p:txBody>
        </p:sp>
        <p:sp>
          <p:nvSpPr>
            <p:cNvPr id="63649" name="Rectangle 231">
              <a:extLst>
                <a:ext uri="{FF2B5EF4-FFF2-40B4-BE49-F238E27FC236}">
                  <a16:creationId xmlns:a16="http://schemas.microsoft.com/office/drawing/2014/main" id="{92656A05-5C51-2149-7C9D-347D7369438E}"/>
                </a:ext>
              </a:extLst>
            </p:cNvPr>
            <p:cNvSpPr>
              <a:spLocks noChangeArrowheads="1"/>
            </p:cNvSpPr>
            <p:nvPr/>
          </p:nvSpPr>
          <p:spPr bwMode="auto">
            <a:xfrm>
              <a:off x="3347" y="2217"/>
              <a:ext cx="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solidFill>
                    <a:srgbClr val="000000"/>
                  </a:solidFill>
                  <a:latin typeface="Times New Roman" panose="02020603050405020304" pitchFamily="18" charset="0"/>
                </a:rPr>
                <a:t> </a:t>
              </a:r>
              <a:endParaRPr lang="en-US" altLang="zh-CN" sz="3200">
                <a:latin typeface="Arial" panose="020B0604020202020204" pitchFamily="34" charset="0"/>
              </a:endParaRPr>
            </a:p>
          </p:txBody>
        </p:sp>
        <p:sp>
          <p:nvSpPr>
            <p:cNvPr id="63650" name="Rectangle 232">
              <a:extLst>
                <a:ext uri="{FF2B5EF4-FFF2-40B4-BE49-F238E27FC236}">
                  <a16:creationId xmlns:a16="http://schemas.microsoft.com/office/drawing/2014/main" id="{BFF8BC74-CABD-0B6C-F81F-9D080D8E8BB9}"/>
                </a:ext>
              </a:extLst>
            </p:cNvPr>
            <p:cNvSpPr>
              <a:spLocks noChangeArrowheads="1"/>
            </p:cNvSpPr>
            <p:nvPr/>
          </p:nvSpPr>
          <p:spPr bwMode="auto">
            <a:xfrm>
              <a:off x="3680" y="2416"/>
              <a:ext cx="13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00</a:t>
              </a:r>
              <a:endParaRPr lang="en-US" altLang="zh-CN" sz="3200">
                <a:latin typeface="Arial" panose="020B0604020202020204" pitchFamily="34" charset="0"/>
              </a:endParaRPr>
            </a:p>
          </p:txBody>
        </p:sp>
        <p:sp>
          <p:nvSpPr>
            <p:cNvPr id="63651" name="Rectangle 233">
              <a:extLst>
                <a:ext uri="{FF2B5EF4-FFF2-40B4-BE49-F238E27FC236}">
                  <a16:creationId xmlns:a16="http://schemas.microsoft.com/office/drawing/2014/main" id="{5B75EAF4-9FCF-B0C3-4B5E-610DE8694343}"/>
                </a:ext>
              </a:extLst>
            </p:cNvPr>
            <p:cNvSpPr>
              <a:spLocks noChangeArrowheads="1"/>
            </p:cNvSpPr>
            <p:nvPr/>
          </p:nvSpPr>
          <p:spPr bwMode="auto">
            <a:xfrm>
              <a:off x="3839" y="2416"/>
              <a:ext cx="3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 </a:t>
              </a:r>
              <a:endParaRPr lang="en-US" altLang="zh-CN" sz="3200">
                <a:latin typeface="Arial" panose="020B0604020202020204" pitchFamily="34" charset="0"/>
              </a:endParaRPr>
            </a:p>
          </p:txBody>
        </p:sp>
        <p:sp>
          <p:nvSpPr>
            <p:cNvPr id="63652" name="Rectangle 234">
              <a:extLst>
                <a:ext uri="{FF2B5EF4-FFF2-40B4-BE49-F238E27FC236}">
                  <a16:creationId xmlns:a16="http://schemas.microsoft.com/office/drawing/2014/main" id="{9B677173-8AD6-282C-6A8E-3A9D7E26614B}"/>
                </a:ext>
              </a:extLst>
            </p:cNvPr>
            <p:cNvSpPr>
              <a:spLocks noChangeArrowheads="1"/>
            </p:cNvSpPr>
            <p:nvPr/>
          </p:nvSpPr>
          <p:spPr bwMode="auto">
            <a:xfrm>
              <a:off x="4090" y="2416"/>
              <a:ext cx="13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01</a:t>
              </a:r>
              <a:endParaRPr lang="en-US" altLang="zh-CN" sz="3200">
                <a:latin typeface="Arial" panose="020B0604020202020204" pitchFamily="34" charset="0"/>
              </a:endParaRPr>
            </a:p>
          </p:txBody>
        </p:sp>
        <p:sp>
          <p:nvSpPr>
            <p:cNvPr id="63653" name="Rectangle 235">
              <a:extLst>
                <a:ext uri="{FF2B5EF4-FFF2-40B4-BE49-F238E27FC236}">
                  <a16:creationId xmlns:a16="http://schemas.microsoft.com/office/drawing/2014/main" id="{038F90F3-2EDE-C87A-7679-08AF601B1A3E}"/>
                </a:ext>
              </a:extLst>
            </p:cNvPr>
            <p:cNvSpPr>
              <a:spLocks noChangeArrowheads="1"/>
            </p:cNvSpPr>
            <p:nvPr/>
          </p:nvSpPr>
          <p:spPr bwMode="auto">
            <a:xfrm>
              <a:off x="4249" y="2416"/>
              <a:ext cx="3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 </a:t>
              </a:r>
              <a:endParaRPr lang="en-US" altLang="zh-CN" sz="3200">
                <a:latin typeface="Arial" panose="020B0604020202020204" pitchFamily="34" charset="0"/>
              </a:endParaRPr>
            </a:p>
          </p:txBody>
        </p:sp>
        <p:sp>
          <p:nvSpPr>
            <p:cNvPr id="63654" name="Rectangle 236">
              <a:extLst>
                <a:ext uri="{FF2B5EF4-FFF2-40B4-BE49-F238E27FC236}">
                  <a16:creationId xmlns:a16="http://schemas.microsoft.com/office/drawing/2014/main" id="{FC7158FC-D196-281F-D7F3-998D62E5C423}"/>
                </a:ext>
              </a:extLst>
            </p:cNvPr>
            <p:cNvSpPr>
              <a:spLocks noChangeArrowheads="1"/>
            </p:cNvSpPr>
            <p:nvPr/>
          </p:nvSpPr>
          <p:spPr bwMode="auto">
            <a:xfrm>
              <a:off x="4508" y="2416"/>
              <a:ext cx="13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11</a:t>
              </a:r>
              <a:endParaRPr lang="en-US" altLang="zh-CN" sz="3200">
                <a:latin typeface="Arial" panose="020B0604020202020204" pitchFamily="34" charset="0"/>
              </a:endParaRPr>
            </a:p>
          </p:txBody>
        </p:sp>
        <p:sp>
          <p:nvSpPr>
            <p:cNvPr id="63655" name="Rectangle 237">
              <a:extLst>
                <a:ext uri="{FF2B5EF4-FFF2-40B4-BE49-F238E27FC236}">
                  <a16:creationId xmlns:a16="http://schemas.microsoft.com/office/drawing/2014/main" id="{0A04F07F-0002-D5CD-006F-847C1A51B8CA}"/>
                </a:ext>
              </a:extLst>
            </p:cNvPr>
            <p:cNvSpPr>
              <a:spLocks noChangeArrowheads="1"/>
            </p:cNvSpPr>
            <p:nvPr/>
          </p:nvSpPr>
          <p:spPr bwMode="auto">
            <a:xfrm>
              <a:off x="4660" y="2416"/>
              <a:ext cx="3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 </a:t>
              </a:r>
              <a:endParaRPr lang="en-US" altLang="zh-CN" sz="3200">
                <a:latin typeface="Arial" panose="020B0604020202020204" pitchFamily="34" charset="0"/>
              </a:endParaRPr>
            </a:p>
          </p:txBody>
        </p:sp>
        <p:sp>
          <p:nvSpPr>
            <p:cNvPr id="63656" name="Rectangle 238">
              <a:extLst>
                <a:ext uri="{FF2B5EF4-FFF2-40B4-BE49-F238E27FC236}">
                  <a16:creationId xmlns:a16="http://schemas.microsoft.com/office/drawing/2014/main" id="{3C5CA044-CF50-EBA7-F7B9-F7CC44343889}"/>
                </a:ext>
              </a:extLst>
            </p:cNvPr>
            <p:cNvSpPr>
              <a:spLocks noChangeArrowheads="1"/>
            </p:cNvSpPr>
            <p:nvPr/>
          </p:nvSpPr>
          <p:spPr bwMode="auto">
            <a:xfrm>
              <a:off x="4913" y="2416"/>
              <a:ext cx="13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10</a:t>
              </a:r>
              <a:endParaRPr lang="en-US" altLang="zh-CN" sz="3200">
                <a:latin typeface="Arial" panose="020B0604020202020204" pitchFamily="34" charset="0"/>
              </a:endParaRPr>
            </a:p>
          </p:txBody>
        </p:sp>
        <p:sp>
          <p:nvSpPr>
            <p:cNvPr id="63657" name="Rectangle 239">
              <a:extLst>
                <a:ext uri="{FF2B5EF4-FFF2-40B4-BE49-F238E27FC236}">
                  <a16:creationId xmlns:a16="http://schemas.microsoft.com/office/drawing/2014/main" id="{347F26E9-F1E3-7762-A8AF-24BCE0925A0D}"/>
                </a:ext>
              </a:extLst>
            </p:cNvPr>
            <p:cNvSpPr>
              <a:spLocks noChangeArrowheads="1"/>
            </p:cNvSpPr>
            <p:nvPr/>
          </p:nvSpPr>
          <p:spPr bwMode="auto">
            <a:xfrm>
              <a:off x="5072" y="2416"/>
              <a:ext cx="3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 </a:t>
              </a:r>
              <a:endParaRPr lang="en-US" altLang="zh-CN" sz="3200">
                <a:latin typeface="Arial" panose="020B0604020202020204" pitchFamily="34" charset="0"/>
              </a:endParaRPr>
            </a:p>
          </p:txBody>
        </p:sp>
        <p:sp>
          <p:nvSpPr>
            <p:cNvPr id="63658" name="Rectangle 240">
              <a:extLst>
                <a:ext uri="{FF2B5EF4-FFF2-40B4-BE49-F238E27FC236}">
                  <a16:creationId xmlns:a16="http://schemas.microsoft.com/office/drawing/2014/main" id="{25241961-6777-580E-EB46-F91D895AA54D}"/>
                </a:ext>
              </a:extLst>
            </p:cNvPr>
            <p:cNvSpPr>
              <a:spLocks noChangeArrowheads="1"/>
            </p:cNvSpPr>
            <p:nvPr/>
          </p:nvSpPr>
          <p:spPr bwMode="auto">
            <a:xfrm>
              <a:off x="3362" y="2699"/>
              <a:ext cx="68"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0</a:t>
              </a:r>
              <a:endParaRPr lang="en-US" altLang="zh-CN" sz="3200">
                <a:latin typeface="Arial" panose="020B0604020202020204" pitchFamily="34" charset="0"/>
              </a:endParaRPr>
            </a:p>
          </p:txBody>
        </p:sp>
        <p:sp>
          <p:nvSpPr>
            <p:cNvPr id="63659" name="Rectangle 241">
              <a:extLst>
                <a:ext uri="{FF2B5EF4-FFF2-40B4-BE49-F238E27FC236}">
                  <a16:creationId xmlns:a16="http://schemas.microsoft.com/office/drawing/2014/main" id="{08374787-2E9E-321D-8D2B-9EDE0C30DEF2}"/>
                </a:ext>
              </a:extLst>
            </p:cNvPr>
            <p:cNvSpPr>
              <a:spLocks noChangeArrowheads="1"/>
            </p:cNvSpPr>
            <p:nvPr/>
          </p:nvSpPr>
          <p:spPr bwMode="auto">
            <a:xfrm>
              <a:off x="3441" y="2699"/>
              <a:ext cx="3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 </a:t>
              </a:r>
              <a:endParaRPr lang="en-US" altLang="zh-CN" sz="3200">
                <a:latin typeface="Arial" panose="020B0604020202020204" pitchFamily="34" charset="0"/>
              </a:endParaRPr>
            </a:p>
          </p:txBody>
        </p:sp>
        <p:sp>
          <p:nvSpPr>
            <p:cNvPr id="63660" name="Rectangle 242">
              <a:extLst>
                <a:ext uri="{FF2B5EF4-FFF2-40B4-BE49-F238E27FC236}">
                  <a16:creationId xmlns:a16="http://schemas.microsoft.com/office/drawing/2014/main" id="{C73CE1F7-E567-1AF4-F2CD-DBB2FE7B76B5}"/>
                </a:ext>
              </a:extLst>
            </p:cNvPr>
            <p:cNvSpPr>
              <a:spLocks noChangeArrowheads="1"/>
            </p:cNvSpPr>
            <p:nvPr/>
          </p:nvSpPr>
          <p:spPr bwMode="auto">
            <a:xfrm>
              <a:off x="3705" y="2671"/>
              <a:ext cx="1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solidFill>
                    <a:srgbClr val="0000FF"/>
                  </a:solidFill>
                  <a:latin typeface="Times New Roman" panose="02020603050405020304" pitchFamily="18" charset="0"/>
                </a:rPr>
                <a:t>X</a:t>
              </a:r>
              <a:endParaRPr lang="en-US" altLang="zh-CN" sz="3200">
                <a:latin typeface="Arial" panose="020B0604020202020204" pitchFamily="34" charset="0"/>
              </a:endParaRPr>
            </a:p>
          </p:txBody>
        </p:sp>
        <p:sp>
          <p:nvSpPr>
            <p:cNvPr id="63661" name="Rectangle 243">
              <a:extLst>
                <a:ext uri="{FF2B5EF4-FFF2-40B4-BE49-F238E27FC236}">
                  <a16:creationId xmlns:a16="http://schemas.microsoft.com/office/drawing/2014/main" id="{D35CBE77-83AC-CE3B-65FC-74B4D146B62C}"/>
                </a:ext>
              </a:extLst>
            </p:cNvPr>
            <p:cNvSpPr>
              <a:spLocks noChangeArrowheads="1"/>
            </p:cNvSpPr>
            <p:nvPr/>
          </p:nvSpPr>
          <p:spPr bwMode="auto">
            <a:xfrm>
              <a:off x="3814" y="2671"/>
              <a:ext cx="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solidFill>
                    <a:srgbClr val="0000FF"/>
                  </a:solidFill>
                  <a:latin typeface="Times New Roman" panose="02020603050405020304" pitchFamily="18" charset="0"/>
                </a:rPr>
                <a:t> </a:t>
              </a:r>
              <a:endParaRPr lang="en-US" altLang="zh-CN" sz="3200">
                <a:latin typeface="Arial" panose="020B0604020202020204" pitchFamily="34" charset="0"/>
              </a:endParaRPr>
            </a:p>
          </p:txBody>
        </p:sp>
        <p:sp>
          <p:nvSpPr>
            <p:cNvPr id="63662" name="Rectangle 244">
              <a:extLst>
                <a:ext uri="{FF2B5EF4-FFF2-40B4-BE49-F238E27FC236}">
                  <a16:creationId xmlns:a16="http://schemas.microsoft.com/office/drawing/2014/main" id="{F94B1ED1-2339-5C08-50D4-4A79476B37D8}"/>
                </a:ext>
              </a:extLst>
            </p:cNvPr>
            <p:cNvSpPr>
              <a:spLocks noChangeArrowheads="1"/>
            </p:cNvSpPr>
            <p:nvPr/>
          </p:nvSpPr>
          <p:spPr bwMode="auto">
            <a:xfrm>
              <a:off x="4115" y="2671"/>
              <a:ext cx="1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solidFill>
                    <a:srgbClr val="0000FF"/>
                  </a:solidFill>
                  <a:latin typeface="Times New Roman" panose="02020603050405020304" pitchFamily="18" charset="0"/>
                </a:rPr>
                <a:t>X</a:t>
              </a:r>
              <a:endParaRPr lang="en-US" altLang="zh-CN" sz="3200">
                <a:latin typeface="Arial" panose="020B0604020202020204" pitchFamily="34" charset="0"/>
              </a:endParaRPr>
            </a:p>
          </p:txBody>
        </p:sp>
        <p:sp>
          <p:nvSpPr>
            <p:cNvPr id="63663" name="Rectangle 245">
              <a:extLst>
                <a:ext uri="{FF2B5EF4-FFF2-40B4-BE49-F238E27FC236}">
                  <a16:creationId xmlns:a16="http://schemas.microsoft.com/office/drawing/2014/main" id="{B5E6F701-C4D2-52DF-5110-F171FA49DB7F}"/>
                </a:ext>
              </a:extLst>
            </p:cNvPr>
            <p:cNvSpPr>
              <a:spLocks noChangeArrowheads="1"/>
            </p:cNvSpPr>
            <p:nvPr/>
          </p:nvSpPr>
          <p:spPr bwMode="auto">
            <a:xfrm>
              <a:off x="4224" y="2671"/>
              <a:ext cx="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solidFill>
                    <a:srgbClr val="0000FF"/>
                  </a:solidFill>
                  <a:latin typeface="Times New Roman" panose="02020603050405020304" pitchFamily="18" charset="0"/>
                </a:rPr>
                <a:t> </a:t>
              </a:r>
              <a:endParaRPr lang="en-US" altLang="zh-CN" sz="3200">
                <a:latin typeface="Arial" panose="020B0604020202020204" pitchFamily="34" charset="0"/>
              </a:endParaRPr>
            </a:p>
          </p:txBody>
        </p:sp>
        <p:sp>
          <p:nvSpPr>
            <p:cNvPr id="63664" name="Rectangle 246">
              <a:extLst>
                <a:ext uri="{FF2B5EF4-FFF2-40B4-BE49-F238E27FC236}">
                  <a16:creationId xmlns:a16="http://schemas.microsoft.com/office/drawing/2014/main" id="{40B84B9D-0E43-31B4-FD3A-1A15341659DE}"/>
                </a:ext>
              </a:extLst>
            </p:cNvPr>
            <p:cNvSpPr>
              <a:spLocks noChangeArrowheads="1"/>
            </p:cNvSpPr>
            <p:nvPr/>
          </p:nvSpPr>
          <p:spPr bwMode="auto">
            <a:xfrm>
              <a:off x="4712" y="2673"/>
              <a:ext cx="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solidFill>
                    <a:srgbClr val="0000FF"/>
                  </a:solidFill>
                  <a:latin typeface="Times New Roman" panose="02020603050405020304" pitchFamily="18" charset="0"/>
                </a:rPr>
                <a:t> </a:t>
              </a:r>
              <a:endParaRPr lang="en-US" altLang="zh-CN" sz="3200">
                <a:latin typeface="Arial" panose="020B0604020202020204" pitchFamily="34" charset="0"/>
              </a:endParaRPr>
            </a:p>
          </p:txBody>
        </p:sp>
        <p:sp>
          <p:nvSpPr>
            <p:cNvPr id="63665" name="Rectangle 247">
              <a:extLst>
                <a:ext uri="{FF2B5EF4-FFF2-40B4-BE49-F238E27FC236}">
                  <a16:creationId xmlns:a16="http://schemas.microsoft.com/office/drawing/2014/main" id="{75F43E26-E4D6-44E4-6A45-B4D1C166B45A}"/>
                </a:ext>
              </a:extLst>
            </p:cNvPr>
            <p:cNvSpPr>
              <a:spLocks noChangeArrowheads="1"/>
            </p:cNvSpPr>
            <p:nvPr/>
          </p:nvSpPr>
          <p:spPr bwMode="auto">
            <a:xfrm>
              <a:off x="4938" y="2671"/>
              <a:ext cx="1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solidFill>
                    <a:srgbClr val="0000FF"/>
                  </a:solidFill>
                  <a:latin typeface="Times New Roman" panose="02020603050405020304" pitchFamily="18" charset="0"/>
                </a:rPr>
                <a:t>X</a:t>
              </a:r>
              <a:endParaRPr lang="en-US" altLang="zh-CN" sz="3200">
                <a:latin typeface="Arial" panose="020B0604020202020204" pitchFamily="34" charset="0"/>
              </a:endParaRPr>
            </a:p>
          </p:txBody>
        </p:sp>
        <p:sp>
          <p:nvSpPr>
            <p:cNvPr id="63666" name="Rectangle 248">
              <a:extLst>
                <a:ext uri="{FF2B5EF4-FFF2-40B4-BE49-F238E27FC236}">
                  <a16:creationId xmlns:a16="http://schemas.microsoft.com/office/drawing/2014/main" id="{A602196C-889F-9968-2085-1D0387351585}"/>
                </a:ext>
              </a:extLst>
            </p:cNvPr>
            <p:cNvSpPr>
              <a:spLocks noChangeArrowheads="1"/>
            </p:cNvSpPr>
            <p:nvPr/>
          </p:nvSpPr>
          <p:spPr bwMode="auto">
            <a:xfrm>
              <a:off x="5048" y="2671"/>
              <a:ext cx="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solidFill>
                    <a:srgbClr val="0000FF"/>
                  </a:solidFill>
                  <a:latin typeface="Times New Roman" panose="02020603050405020304" pitchFamily="18" charset="0"/>
                </a:rPr>
                <a:t> </a:t>
              </a:r>
              <a:endParaRPr lang="en-US" altLang="zh-CN" sz="3200">
                <a:latin typeface="Arial" panose="020B0604020202020204" pitchFamily="34" charset="0"/>
              </a:endParaRPr>
            </a:p>
          </p:txBody>
        </p:sp>
        <p:sp>
          <p:nvSpPr>
            <p:cNvPr id="63667" name="Rectangle 249">
              <a:extLst>
                <a:ext uri="{FF2B5EF4-FFF2-40B4-BE49-F238E27FC236}">
                  <a16:creationId xmlns:a16="http://schemas.microsoft.com/office/drawing/2014/main" id="{71656943-063B-F006-52C1-D8A9D9C5099E}"/>
                </a:ext>
              </a:extLst>
            </p:cNvPr>
            <p:cNvSpPr>
              <a:spLocks noChangeArrowheads="1"/>
            </p:cNvSpPr>
            <p:nvPr/>
          </p:nvSpPr>
          <p:spPr bwMode="auto">
            <a:xfrm>
              <a:off x="3541" y="2572"/>
              <a:ext cx="30" cy="2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668" name="Line 250">
              <a:extLst>
                <a:ext uri="{FF2B5EF4-FFF2-40B4-BE49-F238E27FC236}">
                  <a16:creationId xmlns:a16="http://schemas.microsoft.com/office/drawing/2014/main" id="{CB9F4477-F7D2-94FE-B414-66DE23820283}"/>
                </a:ext>
              </a:extLst>
            </p:cNvPr>
            <p:cNvSpPr>
              <a:spLocks noChangeShapeType="1"/>
            </p:cNvSpPr>
            <p:nvPr/>
          </p:nvSpPr>
          <p:spPr bwMode="auto">
            <a:xfrm>
              <a:off x="3541" y="2572"/>
              <a:ext cx="1" cy="2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669" name="Rectangle 251">
              <a:extLst>
                <a:ext uri="{FF2B5EF4-FFF2-40B4-BE49-F238E27FC236}">
                  <a16:creationId xmlns:a16="http://schemas.microsoft.com/office/drawing/2014/main" id="{1DF5D62D-A51D-36B1-9B7F-2C08740860F8}"/>
                </a:ext>
              </a:extLst>
            </p:cNvPr>
            <p:cNvSpPr>
              <a:spLocks noChangeArrowheads="1"/>
            </p:cNvSpPr>
            <p:nvPr/>
          </p:nvSpPr>
          <p:spPr bwMode="auto">
            <a:xfrm>
              <a:off x="3541" y="2572"/>
              <a:ext cx="3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670" name="Line 252">
              <a:extLst>
                <a:ext uri="{FF2B5EF4-FFF2-40B4-BE49-F238E27FC236}">
                  <a16:creationId xmlns:a16="http://schemas.microsoft.com/office/drawing/2014/main" id="{ECCD5E35-5D60-1C4D-B010-E709F2398D54}"/>
                </a:ext>
              </a:extLst>
            </p:cNvPr>
            <p:cNvSpPr>
              <a:spLocks noChangeShapeType="1"/>
            </p:cNvSpPr>
            <p:nvPr/>
          </p:nvSpPr>
          <p:spPr bwMode="auto">
            <a:xfrm>
              <a:off x="3541" y="2572"/>
              <a:ext cx="3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671" name="Line 253">
              <a:extLst>
                <a:ext uri="{FF2B5EF4-FFF2-40B4-BE49-F238E27FC236}">
                  <a16:creationId xmlns:a16="http://schemas.microsoft.com/office/drawing/2014/main" id="{C44A4F0A-17C2-3A6C-1F1A-53D32EE16321}"/>
                </a:ext>
              </a:extLst>
            </p:cNvPr>
            <p:cNvSpPr>
              <a:spLocks noChangeShapeType="1"/>
            </p:cNvSpPr>
            <p:nvPr/>
          </p:nvSpPr>
          <p:spPr bwMode="auto">
            <a:xfrm>
              <a:off x="3541" y="2572"/>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672" name="Rectangle 254">
              <a:extLst>
                <a:ext uri="{FF2B5EF4-FFF2-40B4-BE49-F238E27FC236}">
                  <a16:creationId xmlns:a16="http://schemas.microsoft.com/office/drawing/2014/main" id="{5255DE76-D31A-FA86-DDBC-804505A3B46C}"/>
                </a:ext>
              </a:extLst>
            </p:cNvPr>
            <p:cNvSpPr>
              <a:spLocks noChangeArrowheads="1"/>
            </p:cNvSpPr>
            <p:nvPr/>
          </p:nvSpPr>
          <p:spPr bwMode="auto">
            <a:xfrm>
              <a:off x="3571" y="2572"/>
              <a:ext cx="29"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673" name="Line 255">
              <a:extLst>
                <a:ext uri="{FF2B5EF4-FFF2-40B4-BE49-F238E27FC236}">
                  <a16:creationId xmlns:a16="http://schemas.microsoft.com/office/drawing/2014/main" id="{478010EE-F821-D91A-6B16-9AFDE59A9961}"/>
                </a:ext>
              </a:extLst>
            </p:cNvPr>
            <p:cNvSpPr>
              <a:spLocks noChangeShapeType="1"/>
            </p:cNvSpPr>
            <p:nvPr/>
          </p:nvSpPr>
          <p:spPr bwMode="auto">
            <a:xfrm>
              <a:off x="3571" y="2572"/>
              <a:ext cx="2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674" name="Line 256">
              <a:extLst>
                <a:ext uri="{FF2B5EF4-FFF2-40B4-BE49-F238E27FC236}">
                  <a16:creationId xmlns:a16="http://schemas.microsoft.com/office/drawing/2014/main" id="{3CB2E7AB-1C4C-48C3-B74F-5E0583526EDF}"/>
                </a:ext>
              </a:extLst>
            </p:cNvPr>
            <p:cNvSpPr>
              <a:spLocks noChangeShapeType="1"/>
            </p:cNvSpPr>
            <p:nvPr/>
          </p:nvSpPr>
          <p:spPr bwMode="auto">
            <a:xfrm>
              <a:off x="3571" y="2572"/>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675" name="Rectangle 257">
              <a:extLst>
                <a:ext uri="{FF2B5EF4-FFF2-40B4-BE49-F238E27FC236}">
                  <a16:creationId xmlns:a16="http://schemas.microsoft.com/office/drawing/2014/main" id="{4A6AAF9D-20BE-885F-33A4-B91EB4209C94}"/>
                </a:ext>
              </a:extLst>
            </p:cNvPr>
            <p:cNvSpPr>
              <a:spLocks noChangeArrowheads="1"/>
            </p:cNvSpPr>
            <p:nvPr/>
          </p:nvSpPr>
          <p:spPr bwMode="auto">
            <a:xfrm>
              <a:off x="3600" y="2572"/>
              <a:ext cx="358"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676" name="Line 258">
              <a:extLst>
                <a:ext uri="{FF2B5EF4-FFF2-40B4-BE49-F238E27FC236}">
                  <a16:creationId xmlns:a16="http://schemas.microsoft.com/office/drawing/2014/main" id="{92C19D9D-BA6A-4219-11E6-5238C00B92D2}"/>
                </a:ext>
              </a:extLst>
            </p:cNvPr>
            <p:cNvSpPr>
              <a:spLocks noChangeShapeType="1"/>
            </p:cNvSpPr>
            <p:nvPr/>
          </p:nvSpPr>
          <p:spPr bwMode="auto">
            <a:xfrm>
              <a:off x="3600" y="2572"/>
              <a:ext cx="35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677" name="Line 259">
              <a:extLst>
                <a:ext uri="{FF2B5EF4-FFF2-40B4-BE49-F238E27FC236}">
                  <a16:creationId xmlns:a16="http://schemas.microsoft.com/office/drawing/2014/main" id="{4B06F434-3D81-36FC-4BA8-3EAF61AFC9A4}"/>
                </a:ext>
              </a:extLst>
            </p:cNvPr>
            <p:cNvSpPr>
              <a:spLocks noChangeShapeType="1"/>
            </p:cNvSpPr>
            <p:nvPr/>
          </p:nvSpPr>
          <p:spPr bwMode="auto">
            <a:xfrm>
              <a:off x="3958" y="2598"/>
              <a:ext cx="1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678" name="Rectangle 260">
              <a:extLst>
                <a:ext uri="{FF2B5EF4-FFF2-40B4-BE49-F238E27FC236}">
                  <a16:creationId xmlns:a16="http://schemas.microsoft.com/office/drawing/2014/main" id="{533CF57C-BB21-6E31-A301-ECF59367B322}"/>
                </a:ext>
              </a:extLst>
            </p:cNvPr>
            <p:cNvSpPr>
              <a:spLocks noChangeArrowheads="1"/>
            </p:cNvSpPr>
            <p:nvPr/>
          </p:nvSpPr>
          <p:spPr bwMode="auto">
            <a:xfrm>
              <a:off x="3958" y="2572"/>
              <a:ext cx="3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679" name="Line 261">
              <a:extLst>
                <a:ext uri="{FF2B5EF4-FFF2-40B4-BE49-F238E27FC236}">
                  <a16:creationId xmlns:a16="http://schemas.microsoft.com/office/drawing/2014/main" id="{618A60E9-5EC2-7F16-CA97-497624606756}"/>
                </a:ext>
              </a:extLst>
            </p:cNvPr>
            <p:cNvSpPr>
              <a:spLocks noChangeShapeType="1"/>
            </p:cNvSpPr>
            <p:nvPr/>
          </p:nvSpPr>
          <p:spPr bwMode="auto">
            <a:xfrm>
              <a:off x="3958" y="2572"/>
              <a:ext cx="3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680" name="Line 262">
              <a:extLst>
                <a:ext uri="{FF2B5EF4-FFF2-40B4-BE49-F238E27FC236}">
                  <a16:creationId xmlns:a16="http://schemas.microsoft.com/office/drawing/2014/main" id="{B98814ED-2A0C-D5D9-4B97-1132E9F8253D}"/>
                </a:ext>
              </a:extLst>
            </p:cNvPr>
            <p:cNvSpPr>
              <a:spLocks noChangeShapeType="1"/>
            </p:cNvSpPr>
            <p:nvPr/>
          </p:nvSpPr>
          <p:spPr bwMode="auto">
            <a:xfrm>
              <a:off x="3958" y="2572"/>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681" name="Rectangle 263">
              <a:extLst>
                <a:ext uri="{FF2B5EF4-FFF2-40B4-BE49-F238E27FC236}">
                  <a16:creationId xmlns:a16="http://schemas.microsoft.com/office/drawing/2014/main" id="{12B3B70F-2B15-EE38-1536-A64E7F94E697}"/>
                </a:ext>
              </a:extLst>
            </p:cNvPr>
            <p:cNvSpPr>
              <a:spLocks noChangeArrowheads="1"/>
            </p:cNvSpPr>
            <p:nvPr/>
          </p:nvSpPr>
          <p:spPr bwMode="auto">
            <a:xfrm>
              <a:off x="3988" y="2572"/>
              <a:ext cx="383"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682" name="Line 264">
              <a:extLst>
                <a:ext uri="{FF2B5EF4-FFF2-40B4-BE49-F238E27FC236}">
                  <a16:creationId xmlns:a16="http://schemas.microsoft.com/office/drawing/2014/main" id="{75596D47-047A-F175-C00F-C238B3D3C86C}"/>
                </a:ext>
              </a:extLst>
            </p:cNvPr>
            <p:cNvSpPr>
              <a:spLocks noChangeShapeType="1"/>
            </p:cNvSpPr>
            <p:nvPr/>
          </p:nvSpPr>
          <p:spPr bwMode="auto">
            <a:xfrm>
              <a:off x="3988" y="2572"/>
              <a:ext cx="38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683" name="Line 265">
              <a:extLst>
                <a:ext uri="{FF2B5EF4-FFF2-40B4-BE49-F238E27FC236}">
                  <a16:creationId xmlns:a16="http://schemas.microsoft.com/office/drawing/2014/main" id="{C0556556-D6AF-AE09-47B8-DC5D68AE82D8}"/>
                </a:ext>
              </a:extLst>
            </p:cNvPr>
            <p:cNvSpPr>
              <a:spLocks noChangeShapeType="1"/>
            </p:cNvSpPr>
            <p:nvPr/>
          </p:nvSpPr>
          <p:spPr bwMode="auto">
            <a:xfrm>
              <a:off x="4371" y="2598"/>
              <a:ext cx="1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684" name="Rectangle 266">
              <a:extLst>
                <a:ext uri="{FF2B5EF4-FFF2-40B4-BE49-F238E27FC236}">
                  <a16:creationId xmlns:a16="http://schemas.microsoft.com/office/drawing/2014/main" id="{C3AAE651-670A-06E0-D0AD-DB7AB729B3F8}"/>
                </a:ext>
              </a:extLst>
            </p:cNvPr>
            <p:cNvSpPr>
              <a:spLocks noChangeArrowheads="1"/>
            </p:cNvSpPr>
            <p:nvPr/>
          </p:nvSpPr>
          <p:spPr bwMode="auto">
            <a:xfrm>
              <a:off x="4371" y="2572"/>
              <a:ext cx="3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685" name="Line 267">
              <a:extLst>
                <a:ext uri="{FF2B5EF4-FFF2-40B4-BE49-F238E27FC236}">
                  <a16:creationId xmlns:a16="http://schemas.microsoft.com/office/drawing/2014/main" id="{5E8387C1-3AF8-BB20-7244-24447A7EC43E}"/>
                </a:ext>
              </a:extLst>
            </p:cNvPr>
            <p:cNvSpPr>
              <a:spLocks noChangeShapeType="1"/>
            </p:cNvSpPr>
            <p:nvPr/>
          </p:nvSpPr>
          <p:spPr bwMode="auto">
            <a:xfrm>
              <a:off x="4371" y="2572"/>
              <a:ext cx="3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686" name="Line 268">
              <a:extLst>
                <a:ext uri="{FF2B5EF4-FFF2-40B4-BE49-F238E27FC236}">
                  <a16:creationId xmlns:a16="http://schemas.microsoft.com/office/drawing/2014/main" id="{61A1C60D-F4D7-9B07-F67F-E7AEECFFA83F}"/>
                </a:ext>
              </a:extLst>
            </p:cNvPr>
            <p:cNvSpPr>
              <a:spLocks noChangeShapeType="1"/>
            </p:cNvSpPr>
            <p:nvPr/>
          </p:nvSpPr>
          <p:spPr bwMode="auto">
            <a:xfrm>
              <a:off x="4371" y="2572"/>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687" name="Rectangle 269">
              <a:extLst>
                <a:ext uri="{FF2B5EF4-FFF2-40B4-BE49-F238E27FC236}">
                  <a16:creationId xmlns:a16="http://schemas.microsoft.com/office/drawing/2014/main" id="{EBE43F53-0B17-E6D0-1703-1D0770920E10}"/>
                </a:ext>
              </a:extLst>
            </p:cNvPr>
            <p:cNvSpPr>
              <a:spLocks noChangeArrowheads="1"/>
            </p:cNvSpPr>
            <p:nvPr/>
          </p:nvSpPr>
          <p:spPr bwMode="auto">
            <a:xfrm>
              <a:off x="4401" y="2572"/>
              <a:ext cx="38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688" name="Line 270">
              <a:extLst>
                <a:ext uri="{FF2B5EF4-FFF2-40B4-BE49-F238E27FC236}">
                  <a16:creationId xmlns:a16="http://schemas.microsoft.com/office/drawing/2014/main" id="{492DBE12-E097-C57D-35FE-EE390A954C04}"/>
                </a:ext>
              </a:extLst>
            </p:cNvPr>
            <p:cNvSpPr>
              <a:spLocks noChangeShapeType="1"/>
            </p:cNvSpPr>
            <p:nvPr/>
          </p:nvSpPr>
          <p:spPr bwMode="auto">
            <a:xfrm>
              <a:off x="4401" y="2572"/>
              <a:ext cx="38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689" name="Line 271">
              <a:extLst>
                <a:ext uri="{FF2B5EF4-FFF2-40B4-BE49-F238E27FC236}">
                  <a16:creationId xmlns:a16="http://schemas.microsoft.com/office/drawing/2014/main" id="{01C00783-9534-E521-6571-31D02753FF64}"/>
                </a:ext>
              </a:extLst>
            </p:cNvPr>
            <p:cNvSpPr>
              <a:spLocks noChangeShapeType="1"/>
            </p:cNvSpPr>
            <p:nvPr/>
          </p:nvSpPr>
          <p:spPr bwMode="auto">
            <a:xfrm>
              <a:off x="4781" y="2598"/>
              <a:ext cx="1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690" name="Rectangle 272">
              <a:extLst>
                <a:ext uri="{FF2B5EF4-FFF2-40B4-BE49-F238E27FC236}">
                  <a16:creationId xmlns:a16="http://schemas.microsoft.com/office/drawing/2014/main" id="{9E843BA8-042F-337B-526E-D7CC9CADC1CB}"/>
                </a:ext>
              </a:extLst>
            </p:cNvPr>
            <p:cNvSpPr>
              <a:spLocks noChangeArrowheads="1"/>
            </p:cNvSpPr>
            <p:nvPr/>
          </p:nvSpPr>
          <p:spPr bwMode="auto">
            <a:xfrm>
              <a:off x="4781" y="2572"/>
              <a:ext cx="3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691" name="Line 273">
              <a:extLst>
                <a:ext uri="{FF2B5EF4-FFF2-40B4-BE49-F238E27FC236}">
                  <a16:creationId xmlns:a16="http://schemas.microsoft.com/office/drawing/2014/main" id="{B8F69CB4-61A7-DE96-876A-6E502A38AC72}"/>
                </a:ext>
              </a:extLst>
            </p:cNvPr>
            <p:cNvSpPr>
              <a:spLocks noChangeShapeType="1"/>
            </p:cNvSpPr>
            <p:nvPr/>
          </p:nvSpPr>
          <p:spPr bwMode="auto">
            <a:xfrm>
              <a:off x="4781" y="2572"/>
              <a:ext cx="3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692" name="Line 274">
              <a:extLst>
                <a:ext uri="{FF2B5EF4-FFF2-40B4-BE49-F238E27FC236}">
                  <a16:creationId xmlns:a16="http://schemas.microsoft.com/office/drawing/2014/main" id="{F410A5FC-CA99-901A-8A94-8BF4F4A07521}"/>
                </a:ext>
              </a:extLst>
            </p:cNvPr>
            <p:cNvSpPr>
              <a:spLocks noChangeShapeType="1"/>
            </p:cNvSpPr>
            <p:nvPr/>
          </p:nvSpPr>
          <p:spPr bwMode="auto">
            <a:xfrm>
              <a:off x="4781" y="2572"/>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693" name="Rectangle 275">
              <a:extLst>
                <a:ext uri="{FF2B5EF4-FFF2-40B4-BE49-F238E27FC236}">
                  <a16:creationId xmlns:a16="http://schemas.microsoft.com/office/drawing/2014/main" id="{C06D5C3F-22A6-88B8-F10D-5074C9CAE70A}"/>
                </a:ext>
              </a:extLst>
            </p:cNvPr>
            <p:cNvSpPr>
              <a:spLocks noChangeArrowheads="1"/>
            </p:cNvSpPr>
            <p:nvPr/>
          </p:nvSpPr>
          <p:spPr bwMode="auto">
            <a:xfrm>
              <a:off x="4811" y="2572"/>
              <a:ext cx="373"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694" name="Line 276">
              <a:extLst>
                <a:ext uri="{FF2B5EF4-FFF2-40B4-BE49-F238E27FC236}">
                  <a16:creationId xmlns:a16="http://schemas.microsoft.com/office/drawing/2014/main" id="{747E2514-94F3-794A-2383-F2C2877B4DD6}"/>
                </a:ext>
              </a:extLst>
            </p:cNvPr>
            <p:cNvSpPr>
              <a:spLocks noChangeShapeType="1"/>
            </p:cNvSpPr>
            <p:nvPr/>
          </p:nvSpPr>
          <p:spPr bwMode="auto">
            <a:xfrm>
              <a:off x="4811" y="2572"/>
              <a:ext cx="37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695" name="Rectangle 277">
              <a:extLst>
                <a:ext uri="{FF2B5EF4-FFF2-40B4-BE49-F238E27FC236}">
                  <a16:creationId xmlns:a16="http://schemas.microsoft.com/office/drawing/2014/main" id="{ED2A49FA-FF73-6F95-FE98-F0CE9D8496A9}"/>
                </a:ext>
              </a:extLst>
            </p:cNvPr>
            <p:cNvSpPr>
              <a:spLocks noChangeArrowheads="1"/>
            </p:cNvSpPr>
            <p:nvPr/>
          </p:nvSpPr>
          <p:spPr bwMode="auto">
            <a:xfrm>
              <a:off x="5184" y="2572"/>
              <a:ext cx="30" cy="2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696" name="Line 278">
              <a:extLst>
                <a:ext uri="{FF2B5EF4-FFF2-40B4-BE49-F238E27FC236}">
                  <a16:creationId xmlns:a16="http://schemas.microsoft.com/office/drawing/2014/main" id="{65A16C4F-769D-5304-3F1E-8FC6E11E6240}"/>
                </a:ext>
              </a:extLst>
            </p:cNvPr>
            <p:cNvSpPr>
              <a:spLocks noChangeShapeType="1"/>
            </p:cNvSpPr>
            <p:nvPr/>
          </p:nvSpPr>
          <p:spPr bwMode="auto">
            <a:xfrm>
              <a:off x="5184" y="2572"/>
              <a:ext cx="1" cy="2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697" name="Rectangle 279">
              <a:extLst>
                <a:ext uri="{FF2B5EF4-FFF2-40B4-BE49-F238E27FC236}">
                  <a16:creationId xmlns:a16="http://schemas.microsoft.com/office/drawing/2014/main" id="{D286DFEC-231A-D030-11FA-C937A440D863}"/>
                </a:ext>
              </a:extLst>
            </p:cNvPr>
            <p:cNvSpPr>
              <a:spLocks noChangeArrowheads="1"/>
            </p:cNvSpPr>
            <p:nvPr/>
          </p:nvSpPr>
          <p:spPr bwMode="auto">
            <a:xfrm>
              <a:off x="5184" y="2572"/>
              <a:ext cx="3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698" name="Line 280">
              <a:extLst>
                <a:ext uri="{FF2B5EF4-FFF2-40B4-BE49-F238E27FC236}">
                  <a16:creationId xmlns:a16="http://schemas.microsoft.com/office/drawing/2014/main" id="{11025559-7FAE-D734-6D53-FD4D36687BAD}"/>
                </a:ext>
              </a:extLst>
            </p:cNvPr>
            <p:cNvSpPr>
              <a:spLocks noChangeShapeType="1"/>
            </p:cNvSpPr>
            <p:nvPr/>
          </p:nvSpPr>
          <p:spPr bwMode="auto">
            <a:xfrm>
              <a:off x="5184" y="2572"/>
              <a:ext cx="3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699" name="Line 281">
              <a:extLst>
                <a:ext uri="{FF2B5EF4-FFF2-40B4-BE49-F238E27FC236}">
                  <a16:creationId xmlns:a16="http://schemas.microsoft.com/office/drawing/2014/main" id="{8EAF92DB-0337-34CC-B55B-43A9D673EFE5}"/>
                </a:ext>
              </a:extLst>
            </p:cNvPr>
            <p:cNvSpPr>
              <a:spLocks noChangeShapeType="1"/>
            </p:cNvSpPr>
            <p:nvPr/>
          </p:nvSpPr>
          <p:spPr bwMode="auto">
            <a:xfrm>
              <a:off x="5184" y="2572"/>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700" name="Rectangle 282">
              <a:extLst>
                <a:ext uri="{FF2B5EF4-FFF2-40B4-BE49-F238E27FC236}">
                  <a16:creationId xmlns:a16="http://schemas.microsoft.com/office/drawing/2014/main" id="{93757DE9-13B9-3440-C009-553D8A9AEDDD}"/>
                </a:ext>
              </a:extLst>
            </p:cNvPr>
            <p:cNvSpPr>
              <a:spLocks noChangeArrowheads="1"/>
            </p:cNvSpPr>
            <p:nvPr/>
          </p:nvSpPr>
          <p:spPr bwMode="auto">
            <a:xfrm>
              <a:off x="3541" y="2600"/>
              <a:ext cx="30" cy="35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701" name="Line 283">
              <a:extLst>
                <a:ext uri="{FF2B5EF4-FFF2-40B4-BE49-F238E27FC236}">
                  <a16:creationId xmlns:a16="http://schemas.microsoft.com/office/drawing/2014/main" id="{EC6AD6CE-CA99-BC40-D176-9BB11EEC6E17}"/>
                </a:ext>
              </a:extLst>
            </p:cNvPr>
            <p:cNvSpPr>
              <a:spLocks noChangeShapeType="1"/>
            </p:cNvSpPr>
            <p:nvPr/>
          </p:nvSpPr>
          <p:spPr bwMode="auto">
            <a:xfrm>
              <a:off x="3541" y="2600"/>
              <a:ext cx="1" cy="35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702" name="Rectangle 284">
              <a:extLst>
                <a:ext uri="{FF2B5EF4-FFF2-40B4-BE49-F238E27FC236}">
                  <a16:creationId xmlns:a16="http://schemas.microsoft.com/office/drawing/2014/main" id="{193E54D6-E3F3-5770-E99C-1F9722C3FA83}"/>
                </a:ext>
              </a:extLst>
            </p:cNvPr>
            <p:cNvSpPr>
              <a:spLocks noChangeArrowheads="1"/>
            </p:cNvSpPr>
            <p:nvPr/>
          </p:nvSpPr>
          <p:spPr bwMode="auto">
            <a:xfrm>
              <a:off x="3958" y="2600"/>
              <a:ext cx="15" cy="35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703" name="Line 285">
              <a:extLst>
                <a:ext uri="{FF2B5EF4-FFF2-40B4-BE49-F238E27FC236}">
                  <a16:creationId xmlns:a16="http://schemas.microsoft.com/office/drawing/2014/main" id="{43C175F2-7BC1-809B-AAA5-DCA036F4DB8F}"/>
                </a:ext>
              </a:extLst>
            </p:cNvPr>
            <p:cNvSpPr>
              <a:spLocks noChangeShapeType="1"/>
            </p:cNvSpPr>
            <p:nvPr/>
          </p:nvSpPr>
          <p:spPr bwMode="auto">
            <a:xfrm>
              <a:off x="3958" y="2600"/>
              <a:ext cx="1" cy="35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704" name="Rectangle 286">
              <a:extLst>
                <a:ext uri="{FF2B5EF4-FFF2-40B4-BE49-F238E27FC236}">
                  <a16:creationId xmlns:a16="http://schemas.microsoft.com/office/drawing/2014/main" id="{0C92E328-31F2-36BF-B443-A9B4AB8B254F}"/>
                </a:ext>
              </a:extLst>
            </p:cNvPr>
            <p:cNvSpPr>
              <a:spLocks noChangeArrowheads="1"/>
            </p:cNvSpPr>
            <p:nvPr/>
          </p:nvSpPr>
          <p:spPr bwMode="auto">
            <a:xfrm>
              <a:off x="4371" y="2600"/>
              <a:ext cx="15" cy="35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705" name="Line 287">
              <a:extLst>
                <a:ext uri="{FF2B5EF4-FFF2-40B4-BE49-F238E27FC236}">
                  <a16:creationId xmlns:a16="http://schemas.microsoft.com/office/drawing/2014/main" id="{09F92FEF-31B1-28F8-82B0-1BD898F111A0}"/>
                </a:ext>
              </a:extLst>
            </p:cNvPr>
            <p:cNvSpPr>
              <a:spLocks noChangeShapeType="1"/>
            </p:cNvSpPr>
            <p:nvPr/>
          </p:nvSpPr>
          <p:spPr bwMode="auto">
            <a:xfrm>
              <a:off x="4371" y="2600"/>
              <a:ext cx="1" cy="35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706" name="Rectangle 288">
              <a:extLst>
                <a:ext uri="{FF2B5EF4-FFF2-40B4-BE49-F238E27FC236}">
                  <a16:creationId xmlns:a16="http://schemas.microsoft.com/office/drawing/2014/main" id="{EE194AA1-1009-4582-60FF-7B0693C64C0D}"/>
                </a:ext>
              </a:extLst>
            </p:cNvPr>
            <p:cNvSpPr>
              <a:spLocks noChangeArrowheads="1"/>
            </p:cNvSpPr>
            <p:nvPr/>
          </p:nvSpPr>
          <p:spPr bwMode="auto">
            <a:xfrm>
              <a:off x="4781" y="2600"/>
              <a:ext cx="15" cy="35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707" name="Line 289">
              <a:extLst>
                <a:ext uri="{FF2B5EF4-FFF2-40B4-BE49-F238E27FC236}">
                  <a16:creationId xmlns:a16="http://schemas.microsoft.com/office/drawing/2014/main" id="{3BB70F35-C555-3E21-B71A-96A8BAADC394}"/>
                </a:ext>
              </a:extLst>
            </p:cNvPr>
            <p:cNvSpPr>
              <a:spLocks noChangeShapeType="1"/>
            </p:cNvSpPr>
            <p:nvPr/>
          </p:nvSpPr>
          <p:spPr bwMode="auto">
            <a:xfrm>
              <a:off x="4781" y="2600"/>
              <a:ext cx="1" cy="35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708" name="Rectangle 290">
              <a:extLst>
                <a:ext uri="{FF2B5EF4-FFF2-40B4-BE49-F238E27FC236}">
                  <a16:creationId xmlns:a16="http://schemas.microsoft.com/office/drawing/2014/main" id="{1D89E984-D465-FE45-9E41-4DC13F0EE9EA}"/>
                </a:ext>
              </a:extLst>
            </p:cNvPr>
            <p:cNvSpPr>
              <a:spLocks noChangeArrowheads="1"/>
            </p:cNvSpPr>
            <p:nvPr/>
          </p:nvSpPr>
          <p:spPr bwMode="auto">
            <a:xfrm>
              <a:off x="5184" y="2600"/>
              <a:ext cx="30" cy="35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709" name="Line 291">
              <a:extLst>
                <a:ext uri="{FF2B5EF4-FFF2-40B4-BE49-F238E27FC236}">
                  <a16:creationId xmlns:a16="http://schemas.microsoft.com/office/drawing/2014/main" id="{351288CB-5DAF-0343-EA14-778B2A38D6E4}"/>
                </a:ext>
              </a:extLst>
            </p:cNvPr>
            <p:cNvSpPr>
              <a:spLocks noChangeShapeType="1"/>
            </p:cNvSpPr>
            <p:nvPr/>
          </p:nvSpPr>
          <p:spPr bwMode="auto">
            <a:xfrm>
              <a:off x="5184" y="2600"/>
              <a:ext cx="1" cy="35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710" name="Rectangle 292">
              <a:extLst>
                <a:ext uri="{FF2B5EF4-FFF2-40B4-BE49-F238E27FC236}">
                  <a16:creationId xmlns:a16="http://schemas.microsoft.com/office/drawing/2014/main" id="{7D0B8775-9040-9FB9-AC95-AD070594015E}"/>
                </a:ext>
              </a:extLst>
            </p:cNvPr>
            <p:cNvSpPr>
              <a:spLocks noChangeArrowheads="1"/>
            </p:cNvSpPr>
            <p:nvPr/>
          </p:nvSpPr>
          <p:spPr bwMode="auto">
            <a:xfrm>
              <a:off x="3362" y="3066"/>
              <a:ext cx="68"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1</a:t>
              </a:r>
              <a:endParaRPr lang="en-US" altLang="zh-CN" sz="3200">
                <a:latin typeface="Arial" panose="020B0604020202020204" pitchFamily="34" charset="0"/>
              </a:endParaRPr>
            </a:p>
          </p:txBody>
        </p:sp>
        <p:sp>
          <p:nvSpPr>
            <p:cNvPr id="63711" name="Rectangle 293">
              <a:extLst>
                <a:ext uri="{FF2B5EF4-FFF2-40B4-BE49-F238E27FC236}">
                  <a16:creationId xmlns:a16="http://schemas.microsoft.com/office/drawing/2014/main" id="{9D89690A-9B32-9FB7-A6F0-92F92BE36CCD}"/>
                </a:ext>
              </a:extLst>
            </p:cNvPr>
            <p:cNvSpPr>
              <a:spLocks noChangeArrowheads="1"/>
            </p:cNvSpPr>
            <p:nvPr/>
          </p:nvSpPr>
          <p:spPr bwMode="auto">
            <a:xfrm>
              <a:off x="3441" y="3066"/>
              <a:ext cx="3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 </a:t>
              </a:r>
              <a:endParaRPr lang="en-US" altLang="zh-CN" sz="3200">
                <a:latin typeface="Arial" panose="020B0604020202020204" pitchFamily="34" charset="0"/>
              </a:endParaRPr>
            </a:p>
          </p:txBody>
        </p:sp>
        <p:sp>
          <p:nvSpPr>
            <p:cNvPr id="63712" name="Rectangle 294">
              <a:extLst>
                <a:ext uri="{FF2B5EF4-FFF2-40B4-BE49-F238E27FC236}">
                  <a16:creationId xmlns:a16="http://schemas.microsoft.com/office/drawing/2014/main" id="{A31A87E3-0A27-BF7D-9E57-03856083133B}"/>
                </a:ext>
              </a:extLst>
            </p:cNvPr>
            <p:cNvSpPr>
              <a:spLocks noChangeArrowheads="1"/>
            </p:cNvSpPr>
            <p:nvPr/>
          </p:nvSpPr>
          <p:spPr bwMode="auto">
            <a:xfrm>
              <a:off x="3688" y="3025"/>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solidFill>
                    <a:srgbClr val="0000FF"/>
                  </a:solidFill>
                  <a:latin typeface="Times New Roman" panose="02020603050405020304" pitchFamily="18" charset="0"/>
                </a:rPr>
                <a:t>1</a:t>
              </a:r>
              <a:endParaRPr lang="en-US" altLang="zh-CN" sz="3200">
                <a:latin typeface="Arial" panose="020B0604020202020204" pitchFamily="34" charset="0"/>
              </a:endParaRPr>
            </a:p>
          </p:txBody>
        </p:sp>
        <p:sp>
          <p:nvSpPr>
            <p:cNvPr id="63713" name="Rectangle 295">
              <a:extLst>
                <a:ext uri="{FF2B5EF4-FFF2-40B4-BE49-F238E27FC236}">
                  <a16:creationId xmlns:a16="http://schemas.microsoft.com/office/drawing/2014/main" id="{09B033A2-57EC-A25A-2B34-127A9BCCDA54}"/>
                </a:ext>
              </a:extLst>
            </p:cNvPr>
            <p:cNvSpPr>
              <a:spLocks noChangeArrowheads="1"/>
            </p:cNvSpPr>
            <p:nvPr/>
          </p:nvSpPr>
          <p:spPr bwMode="auto">
            <a:xfrm>
              <a:off x="4098" y="3018"/>
              <a:ext cx="1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solidFill>
                    <a:srgbClr val="0000FF"/>
                  </a:solidFill>
                  <a:latin typeface="Times New Roman" panose="02020603050405020304" pitchFamily="18" charset="0"/>
                </a:rPr>
                <a:t>X</a:t>
              </a:r>
              <a:endParaRPr lang="en-US" altLang="zh-CN" sz="3200">
                <a:latin typeface="Arial" panose="020B0604020202020204" pitchFamily="34" charset="0"/>
              </a:endParaRPr>
            </a:p>
          </p:txBody>
        </p:sp>
        <p:sp>
          <p:nvSpPr>
            <p:cNvPr id="63714" name="Rectangle 296">
              <a:extLst>
                <a:ext uri="{FF2B5EF4-FFF2-40B4-BE49-F238E27FC236}">
                  <a16:creationId xmlns:a16="http://schemas.microsoft.com/office/drawing/2014/main" id="{E5B9088B-FB84-9B0C-609F-43841116E5D1}"/>
                </a:ext>
              </a:extLst>
            </p:cNvPr>
            <p:cNvSpPr>
              <a:spLocks noChangeArrowheads="1"/>
            </p:cNvSpPr>
            <p:nvPr/>
          </p:nvSpPr>
          <p:spPr bwMode="auto">
            <a:xfrm>
              <a:off x="4712" y="3041"/>
              <a:ext cx="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solidFill>
                    <a:srgbClr val="0000FF"/>
                  </a:solidFill>
                  <a:latin typeface="Times New Roman" panose="02020603050405020304" pitchFamily="18" charset="0"/>
                </a:rPr>
                <a:t> </a:t>
              </a:r>
              <a:endParaRPr lang="en-US" altLang="zh-CN" sz="3200">
                <a:latin typeface="Arial" panose="020B0604020202020204" pitchFamily="34" charset="0"/>
              </a:endParaRPr>
            </a:p>
          </p:txBody>
        </p:sp>
        <p:sp>
          <p:nvSpPr>
            <p:cNvPr id="63715" name="Rectangle 297">
              <a:extLst>
                <a:ext uri="{FF2B5EF4-FFF2-40B4-BE49-F238E27FC236}">
                  <a16:creationId xmlns:a16="http://schemas.microsoft.com/office/drawing/2014/main" id="{DF4A8F68-6438-4CD2-3775-9971AE3BA364}"/>
                </a:ext>
              </a:extLst>
            </p:cNvPr>
            <p:cNvSpPr>
              <a:spLocks noChangeArrowheads="1"/>
            </p:cNvSpPr>
            <p:nvPr/>
          </p:nvSpPr>
          <p:spPr bwMode="auto">
            <a:xfrm>
              <a:off x="4938" y="3041"/>
              <a:ext cx="1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solidFill>
                    <a:srgbClr val="0000FF"/>
                  </a:solidFill>
                  <a:latin typeface="Times New Roman" panose="02020603050405020304" pitchFamily="18" charset="0"/>
                </a:rPr>
                <a:t>X</a:t>
              </a:r>
              <a:endParaRPr lang="en-US" altLang="zh-CN" sz="3200">
                <a:latin typeface="Arial" panose="020B0604020202020204" pitchFamily="34" charset="0"/>
              </a:endParaRPr>
            </a:p>
          </p:txBody>
        </p:sp>
        <p:sp>
          <p:nvSpPr>
            <p:cNvPr id="63716" name="Rectangle 298">
              <a:extLst>
                <a:ext uri="{FF2B5EF4-FFF2-40B4-BE49-F238E27FC236}">
                  <a16:creationId xmlns:a16="http://schemas.microsoft.com/office/drawing/2014/main" id="{72514942-FEEA-B197-6604-3851C27620D7}"/>
                </a:ext>
              </a:extLst>
            </p:cNvPr>
            <p:cNvSpPr>
              <a:spLocks noChangeArrowheads="1"/>
            </p:cNvSpPr>
            <p:nvPr/>
          </p:nvSpPr>
          <p:spPr bwMode="auto">
            <a:xfrm>
              <a:off x="3541" y="2955"/>
              <a:ext cx="30"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717" name="Line 299">
              <a:extLst>
                <a:ext uri="{FF2B5EF4-FFF2-40B4-BE49-F238E27FC236}">
                  <a16:creationId xmlns:a16="http://schemas.microsoft.com/office/drawing/2014/main" id="{ADDA7670-D34A-6659-DB8F-F6B2A081AE25}"/>
                </a:ext>
              </a:extLst>
            </p:cNvPr>
            <p:cNvSpPr>
              <a:spLocks noChangeShapeType="1"/>
            </p:cNvSpPr>
            <p:nvPr/>
          </p:nvSpPr>
          <p:spPr bwMode="auto">
            <a:xfrm>
              <a:off x="3541" y="2955"/>
              <a:ext cx="3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718" name="Rectangle 300">
              <a:extLst>
                <a:ext uri="{FF2B5EF4-FFF2-40B4-BE49-F238E27FC236}">
                  <a16:creationId xmlns:a16="http://schemas.microsoft.com/office/drawing/2014/main" id="{47C755E2-1EEE-BAFE-D946-48469FFE2B7E}"/>
                </a:ext>
              </a:extLst>
            </p:cNvPr>
            <p:cNvSpPr>
              <a:spLocks noChangeArrowheads="1"/>
            </p:cNvSpPr>
            <p:nvPr/>
          </p:nvSpPr>
          <p:spPr bwMode="auto">
            <a:xfrm>
              <a:off x="3571" y="2955"/>
              <a:ext cx="387"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719" name="Line 301">
              <a:extLst>
                <a:ext uri="{FF2B5EF4-FFF2-40B4-BE49-F238E27FC236}">
                  <a16:creationId xmlns:a16="http://schemas.microsoft.com/office/drawing/2014/main" id="{89632FA2-AD1C-0D34-DAD2-71E118692E75}"/>
                </a:ext>
              </a:extLst>
            </p:cNvPr>
            <p:cNvSpPr>
              <a:spLocks noChangeShapeType="1"/>
            </p:cNvSpPr>
            <p:nvPr/>
          </p:nvSpPr>
          <p:spPr bwMode="auto">
            <a:xfrm>
              <a:off x="3571" y="2955"/>
              <a:ext cx="387"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720" name="Rectangle 302">
              <a:extLst>
                <a:ext uri="{FF2B5EF4-FFF2-40B4-BE49-F238E27FC236}">
                  <a16:creationId xmlns:a16="http://schemas.microsoft.com/office/drawing/2014/main" id="{DC56311C-0778-4955-A7D0-90F8F9E77EAF}"/>
                </a:ext>
              </a:extLst>
            </p:cNvPr>
            <p:cNvSpPr>
              <a:spLocks noChangeArrowheads="1"/>
            </p:cNvSpPr>
            <p:nvPr/>
          </p:nvSpPr>
          <p:spPr bwMode="auto">
            <a:xfrm>
              <a:off x="3958" y="2955"/>
              <a:ext cx="15"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721" name="Line 303">
              <a:extLst>
                <a:ext uri="{FF2B5EF4-FFF2-40B4-BE49-F238E27FC236}">
                  <a16:creationId xmlns:a16="http://schemas.microsoft.com/office/drawing/2014/main" id="{E409283F-046D-15DE-1177-532DF94DFF6A}"/>
                </a:ext>
              </a:extLst>
            </p:cNvPr>
            <p:cNvSpPr>
              <a:spLocks noChangeShapeType="1"/>
            </p:cNvSpPr>
            <p:nvPr/>
          </p:nvSpPr>
          <p:spPr bwMode="auto">
            <a:xfrm>
              <a:off x="3958" y="2955"/>
              <a:ext cx="1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722" name="Line 304">
              <a:extLst>
                <a:ext uri="{FF2B5EF4-FFF2-40B4-BE49-F238E27FC236}">
                  <a16:creationId xmlns:a16="http://schemas.microsoft.com/office/drawing/2014/main" id="{2A741F1A-8106-302F-BC44-8A4A35013B76}"/>
                </a:ext>
              </a:extLst>
            </p:cNvPr>
            <p:cNvSpPr>
              <a:spLocks noChangeShapeType="1"/>
            </p:cNvSpPr>
            <p:nvPr/>
          </p:nvSpPr>
          <p:spPr bwMode="auto">
            <a:xfrm>
              <a:off x="3958" y="2955"/>
              <a:ext cx="1" cy="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723" name="Rectangle 305">
              <a:extLst>
                <a:ext uri="{FF2B5EF4-FFF2-40B4-BE49-F238E27FC236}">
                  <a16:creationId xmlns:a16="http://schemas.microsoft.com/office/drawing/2014/main" id="{775F587B-C841-45B8-1EA5-9040A7E69D27}"/>
                </a:ext>
              </a:extLst>
            </p:cNvPr>
            <p:cNvSpPr>
              <a:spLocks noChangeArrowheads="1"/>
            </p:cNvSpPr>
            <p:nvPr/>
          </p:nvSpPr>
          <p:spPr bwMode="auto">
            <a:xfrm>
              <a:off x="3973" y="2955"/>
              <a:ext cx="398"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724" name="Line 306">
              <a:extLst>
                <a:ext uri="{FF2B5EF4-FFF2-40B4-BE49-F238E27FC236}">
                  <a16:creationId xmlns:a16="http://schemas.microsoft.com/office/drawing/2014/main" id="{49BE0A45-244E-149D-C897-170C3C3FD966}"/>
                </a:ext>
              </a:extLst>
            </p:cNvPr>
            <p:cNvSpPr>
              <a:spLocks noChangeShapeType="1"/>
            </p:cNvSpPr>
            <p:nvPr/>
          </p:nvSpPr>
          <p:spPr bwMode="auto">
            <a:xfrm>
              <a:off x="3973" y="2955"/>
              <a:ext cx="3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725" name="Rectangle 307">
              <a:extLst>
                <a:ext uri="{FF2B5EF4-FFF2-40B4-BE49-F238E27FC236}">
                  <a16:creationId xmlns:a16="http://schemas.microsoft.com/office/drawing/2014/main" id="{9E70EFE0-88D0-5FAB-4EC3-66DC669E45B3}"/>
                </a:ext>
              </a:extLst>
            </p:cNvPr>
            <p:cNvSpPr>
              <a:spLocks noChangeArrowheads="1"/>
            </p:cNvSpPr>
            <p:nvPr/>
          </p:nvSpPr>
          <p:spPr bwMode="auto">
            <a:xfrm>
              <a:off x="4371" y="2955"/>
              <a:ext cx="15"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726" name="Line 308">
              <a:extLst>
                <a:ext uri="{FF2B5EF4-FFF2-40B4-BE49-F238E27FC236}">
                  <a16:creationId xmlns:a16="http://schemas.microsoft.com/office/drawing/2014/main" id="{3CF5A545-68F3-4D39-07AE-35CBB8D17926}"/>
                </a:ext>
              </a:extLst>
            </p:cNvPr>
            <p:cNvSpPr>
              <a:spLocks noChangeShapeType="1"/>
            </p:cNvSpPr>
            <p:nvPr/>
          </p:nvSpPr>
          <p:spPr bwMode="auto">
            <a:xfrm>
              <a:off x="4371" y="2955"/>
              <a:ext cx="1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727" name="Rectangle 309">
              <a:extLst>
                <a:ext uri="{FF2B5EF4-FFF2-40B4-BE49-F238E27FC236}">
                  <a16:creationId xmlns:a16="http://schemas.microsoft.com/office/drawing/2014/main" id="{F0A00DE5-0804-4F08-7483-FA4281ECCA51}"/>
                </a:ext>
              </a:extLst>
            </p:cNvPr>
            <p:cNvSpPr>
              <a:spLocks noChangeArrowheads="1"/>
            </p:cNvSpPr>
            <p:nvPr/>
          </p:nvSpPr>
          <p:spPr bwMode="auto">
            <a:xfrm>
              <a:off x="4386" y="2955"/>
              <a:ext cx="395"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728" name="Line 310">
              <a:extLst>
                <a:ext uri="{FF2B5EF4-FFF2-40B4-BE49-F238E27FC236}">
                  <a16:creationId xmlns:a16="http://schemas.microsoft.com/office/drawing/2014/main" id="{DEC41DBA-32FD-624E-ED8F-1DCCB91B1354}"/>
                </a:ext>
              </a:extLst>
            </p:cNvPr>
            <p:cNvSpPr>
              <a:spLocks noChangeShapeType="1"/>
            </p:cNvSpPr>
            <p:nvPr/>
          </p:nvSpPr>
          <p:spPr bwMode="auto">
            <a:xfrm>
              <a:off x="4386" y="2955"/>
              <a:ext cx="39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729" name="Rectangle 311">
              <a:extLst>
                <a:ext uri="{FF2B5EF4-FFF2-40B4-BE49-F238E27FC236}">
                  <a16:creationId xmlns:a16="http://schemas.microsoft.com/office/drawing/2014/main" id="{30197477-3529-F4FE-F5A3-A964FD4C679E}"/>
                </a:ext>
              </a:extLst>
            </p:cNvPr>
            <p:cNvSpPr>
              <a:spLocks noChangeArrowheads="1"/>
            </p:cNvSpPr>
            <p:nvPr/>
          </p:nvSpPr>
          <p:spPr bwMode="auto">
            <a:xfrm>
              <a:off x="4781" y="2955"/>
              <a:ext cx="15"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730" name="Line 312">
              <a:extLst>
                <a:ext uri="{FF2B5EF4-FFF2-40B4-BE49-F238E27FC236}">
                  <a16:creationId xmlns:a16="http://schemas.microsoft.com/office/drawing/2014/main" id="{A7B32ED2-EB1C-37E4-EAC9-EB797AC39B71}"/>
                </a:ext>
              </a:extLst>
            </p:cNvPr>
            <p:cNvSpPr>
              <a:spLocks noChangeShapeType="1"/>
            </p:cNvSpPr>
            <p:nvPr/>
          </p:nvSpPr>
          <p:spPr bwMode="auto">
            <a:xfrm>
              <a:off x="4781" y="2955"/>
              <a:ext cx="1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731" name="Line 313">
              <a:extLst>
                <a:ext uri="{FF2B5EF4-FFF2-40B4-BE49-F238E27FC236}">
                  <a16:creationId xmlns:a16="http://schemas.microsoft.com/office/drawing/2014/main" id="{DC51B872-79B2-215C-5E06-1ECAAFE0FC00}"/>
                </a:ext>
              </a:extLst>
            </p:cNvPr>
            <p:cNvSpPr>
              <a:spLocks noChangeShapeType="1"/>
            </p:cNvSpPr>
            <p:nvPr/>
          </p:nvSpPr>
          <p:spPr bwMode="auto">
            <a:xfrm>
              <a:off x="4781" y="2955"/>
              <a:ext cx="1" cy="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732" name="Rectangle 314">
              <a:extLst>
                <a:ext uri="{FF2B5EF4-FFF2-40B4-BE49-F238E27FC236}">
                  <a16:creationId xmlns:a16="http://schemas.microsoft.com/office/drawing/2014/main" id="{DFD11302-8039-FDD0-9B1C-CD5B8C1BFEBD}"/>
                </a:ext>
              </a:extLst>
            </p:cNvPr>
            <p:cNvSpPr>
              <a:spLocks noChangeArrowheads="1"/>
            </p:cNvSpPr>
            <p:nvPr/>
          </p:nvSpPr>
          <p:spPr bwMode="auto">
            <a:xfrm>
              <a:off x="4796" y="2955"/>
              <a:ext cx="388"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733" name="Line 315">
              <a:extLst>
                <a:ext uri="{FF2B5EF4-FFF2-40B4-BE49-F238E27FC236}">
                  <a16:creationId xmlns:a16="http://schemas.microsoft.com/office/drawing/2014/main" id="{3A4A2286-4C84-1E9B-2B26-6BBC8560AB42}"/>
                </a:ext>
              </a:extLst>
            </p:cNvPr>
            <p:cNvSpPr>
              <a:spLocks noChangeShapeType="1"/>
            </p:cNvSpPr>
            <p:nvPr/>
          </p:nvSpPr>
          <p:spPr bwMode="auto">
            <a:xfrm>
              <a:off x="4796" y="2955"/>
              <a:ext cx="38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734" name="Rectangle 316">
              <a:extLst>
                <a:ext uri="{FF2B5EF4-FFF2-40B4-BE49-F238E27FC236}">
                  <a16:creationId xmlns:a16="http://schemas.microsoft.com/office/drawing/2014/main" id="{61144A3A-18AE-80E6-3D66-26E05659C2C6}"/>
                </a:ext>
              </a:extLst>
            </p:cNvPr>
            <p:cNvSpPr>
              <a:spLocks noChangeArrowheads="1"/>
            </p:cNvSpPr>
            <p:nvPr/>
          </p:nvSpPr>
          <p:spPr bwMode="auto">
            <a:xfrm>
              <a:off x="5184" y="2955"/>
              <a:ext cx="30"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735" name="Line 317">
              <a:extLst>
                <a:ext uri="{FF2B5EF4-FFF2-40B4-BE49-F238E27FC236}">
                  <a16:creationId xmlns:a16="http://schemas.microsoft.com/office/drawing/2014/main" id="{E503F9F1-A36F-4B8F-6E9B-B3EF2FFE674C}"/>
                </a:ext>
              </a:extLst>
            </p:cNvPr>
            <p:cNvSpPr>
              <a:spLocks noChangeShapeType="1"/>
            </p:cNvSpPr>
            <p:nvPr/>
          </p:nvSpPr>
          <p:spPr bwMode="auto">
            <a:xfrm>
              <a:off x="5184" y="2955"/>
              <a:ext cx="3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736" name="Rectangle 318">
              <a:extLst>
                <a:ext uri="{FF2B5EF4-FFF2-40B4-BE49-F238E27FC236}">
                  <a16:creationId xmlns:a16="http://schemas.microsoft.com/office/drawing/2014/main" id="{0C0C8496-6B90-EB1B-7E65-BBAF2670B647}"/>
                </a:ext>
              </a:extLst>
            </p:cNvPr>
            <p:cNvSpPr>
              <a:spLocks noChangeArrowheads="1"/>
            </p:cNvSpPr>
            <p:nvPr/>
          </p:nvSpPr>
          <p:spPr bwMode="auto">
            <a:xfrm>
              <a:off x="3541" y="2968"/>
              <a:ext cx="30" cy="3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737" name="Line 319">
              <a:extLst>
                <a:ext uri="{FF2B5EF4-FFF2-40B4-BE49-F238E27FC236}">
                  <a16:creationId xmlns:a16="http://schemas.microsoft.com/office/drawing/2014/main" id="{E7F4EFD8-4904-8797-DF80-DA6226EFC84A}"/>
                </a:ext>
              </a:extLst>
            </p:cNvPr>
            <p:cNvSpPr>
              <a:spLocks noChangeShapeType="1"/>
            </p:cNvSpPr>
            <p:nvPr/>
          </p:nvSpPr>
          <p:spPr bwMode="auto">
            <a:xfrm>
              <a:off x="3541" y="2968"/>
              <a:ext cx="1" cy="35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738" name="Rectangle 320">
              <a:extLst>
                <a:ext uri="{FF2B5EF4-FFF2-40B4-BE49-F238E27FC236}">
                  <a16:creationId xmlns:a16="http://schemas.microsoft.com/office/drawing/2014/main" id="{18864814-EF0E-15C8-7B31-B6A2627C1F4B}"/>
                </a:ext>
              </a:extLst>
            </p:cNvPr>
            <p:cNvSpPr>
              <a:spLocks noChangeArrowheads="1"/>
            </p:cNvSpPr>
            <p:nvPr/>
          </p:nvSpPr>
          <p:spPr bwMode="auto">
            <a:xfrm>
              <a:off x="3541" y="3327"/>
              <a:ext cx="3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739" name="Line 321">
              <a:extLst>
                <a:ext uri="{FF2B5EF4-FFF2-40B4-BE49-F238E27FC236}">
                  <a16:creationId xmlns:a16="http://schemas.microsoft.com/office/drawing/2014/main" id="{68B9D998-D907-8E12-3DF5-470696C860AE}"/>
                </a:ext>
              </a:extLst>
            </p:cNvPr>
            <p:cNvSpPr>
              <a:spLocks noChangeShapeType="1"/>
            </p:cNvSpPr>
            <p:nvPr/>
          </p:nvSpPr>
          <p:spPr bwMode="auto">
            <a:xfrm>
              <a:off x="3541" y="3327"/>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740" name="Rectangle 322">
              <a:extLst>
                <a:ext uri="{FF2B5EF4-FFF2-40B4-BE49-F238E27FC236}">
                  <a16:creationId xmlns:a16="http://schemas.microsoft.com/office/drawing/2014/main" id="{2C6DB261-89FF-277B-74CD-7CFD58C921B8}"/>
                </a:ext>
              </a:extLst>
            </p:cNvPr>
            <p:cNvSpPr>
              <a:spLocks noChangeArrowheads="1"/>
            </p:cNvSpPr>
            <p:nvPr/>
          </p:nvSpPr>
          <p:spPr bwMode="auto">
            <a:xfrm>
              <a:off x="3541" y="3327"/>
              <a:ext cx="3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741" name="Line 323">
              <a:extLst>
                <a:ext uri="{FF2B5EF4-FFF2-40B4-BE49-F238E27FC236}">
                  <a16:creationId xmlns:a16="http://schemas.microsoft.com/office/drawing/2014/main" id="{5CEC5389-17B1-5D6F-58FF-D421C839C071}"/>
                </a:ext>
              </a:extLst>
            </p:cNvPr>
            <p:cNvSpPr>
              <a:spLocks noChangeShapeType="1"/>
            </p:cNvSpPr>
            <p:nvPr/>
          </p:nvSpPr>
          <p:spPr bwMode="auto">
            <a:xfrm>
              <a:off x="3541" y="3327"/>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742" name="Rectangle 324">
              <a:extLst>
                <a:ext uri="{FF2B5EF4-FFF2-40B4-BE49-F238E27FC236}">
                  <a16:creationId xmlns:a16="http://schemas.microsoft.com/office/drawing/2014/main" id="{74107928-419F-39E8-2DF5-4C2856BFC1BF}"/>
                </a:ext>
              </a:extLst>
            </p:cNvPr>
            <p:cNvSpPr>
              <a:spLocks noChangeArrowheads="1"/>
            </p:cNvSpPr>
            <p:nvPr/>
          </p:nvSpPr>
          <p:spPr bwMode="auto">
            <a:xfrm>
              <a:off x="3571" y="3327"/>
              <a:ext cx="387"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743" name="Rectangle 325">
              <a:extLst>
                <a:ext uri="{FF2B5EF4-FFF2-40B4-BE49-F238E27FC236}">
                  <a16:creationId xmlns:a16="http://schemas.microsoft.com/office/drawing/2014/main" id="{8CF17750-E728-BC66-3C7D-BB6EF5BBE4B6}"/>
                </a:ext>
              </a:extLst>
            </p:cNvPr>
            <p:cNvSpPr>
              <a:spLocks noChangeArrowheads="1"/>
            </p:cNvSpPr>
            <p:nvPr/>
          </p:nvSpPr>
          <p:spPr bwMode="auto">
            <a:xfrm>
              <a:off x="3958" y="2968"/>
              <a:ext cx="15" cy="3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744" name="Line 326">
              <a:extLst>
                <a:ext uri="{FF2B5EF4-FFF2-40B4-BE49-F238E27FC236}">
                  <a16:creationId xmlns:a16="http://schemas.microsoft.com/office/drawing/2014/main" id="{41A29978-17D8-9405-DB8E-2BCA587FDC1D}"/>
                </a:ext>
              </a:extLst>
            </p:cNvPr>
            <p:cNvSpPr>
              <a:spLocks noChangeShapeType="1"/>
            </p:cNvSpPr>
            <p:nvPr/>
          </p:nvSpPr>
          <p:spPr bwMode="auto">
            <a:xfrm>
              <a:off x="3958" y="2968"/>
              <a:ext cx="1" cy="35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745" name="Rectangle 327">
              <a:extLst>
                <a:ext uri="{FF2B5EF4-FFF2-40B4-BE49-F238E27FC236}">
                  <a16:creationId xmlns:a16="http://schemas.microsoft.com/office/drawing/2014/main" id="{00A190D9-CC08-E92B-4A53-861F23F61FC0}"/>
                </a:ext>
              </a:extLst>
            </p:cNvPr>
            <p:cNvSpPr>
              <a:spLocks noChangeArrowheads="1"/>
            </p:cNvSpPr>
            <p:nvPr/>
          </p:nvSpPr>
          <p:spPr bwMode="auto">
            <a:xfrm>
              <a:off x="3958" y="3327"/>
              <a:ext cx="3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746" name="Line 328">
              <a:extLst>
                <a:ext uri="{FF2B5EF4-FFF2-40B4-BE49-F238E27FC236}">
                  <a16:creationId xmlns:a16="http://schemas.microsoft.com/office/drawing/2014/main" id="{FA88D0B4-A0C5-CC01-33E9-81E19BBD3BAD}"/>
                </a:ext>
              </a:extLst>
            </p:cNvPr>
            <p:cNvSpPr>
              <a:spLocks noChangeShapeType="1"/>
            </p:cNvSpPr>
            <p:nvPr/>
          </p:nvSpPr>
          <p:spPr bwMode="auto">
            <a:xfrm>
              <a:off x="3958" y="3327"/>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747" name="Rectangle 329">
              <a:extLst>
                <a:ext uri="{FF2B5EF4-FFF2-40B4-BE49-F238E27FC236}">
                  <a16:creationId xmlns:a16="http://schemas.microsoft.com/office/drawing/2014/main" id="{6E4CB2C5-220A-8DE4-5503-5A75B2AEFC48}"/>
                </a:ext>
              </a:extLst>
            </p:cNvPr>
            <p:cNvSpPr>
              <a:spLocks noChangeArrowheads="1"/>
            </p:cNvSpPr>
            <p:nvPr/>
          </p:nvSpPr>
          <p:spPr bwMode="auto">
            <a:xfrm>
              <a:off x="3988" y="3327"/>
              <a:ext cx="383"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748" name="Rectangle 330">
              <a:extLst>
                <a:ext uri="{FF2B5EF4-FFF2-40B4-BE49-F238E27FC236}">
                  <a16:creationId xmlns:a16="http://schemas.microsoft.com/office/drawing/2014/main" id="{FEE0D63A-76DA-FB4A-BBD0-19360BECE184}"/>
                </a:ext>
              </a:extLst>
            </p:cNvPr>
            <p:cNvSpPr>
              <a:spLocks noChangeArrowheads="1"/>
            </p:cNvSpPr>
            <p:nvPr/>
          </p:nvSpPr>
          <p:spPr bwMode="auto">
            <a:xfrm>
              <a:off x="4371" y="2968"/>
              <a:ext cx="15" cy="3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749" name="Line 331">
              <a:extLst>
                <a:ext uri="{FF2B5EF4-FFF2-40B4-BE49-F238E27FC236}">
                  <a16:creationId xmlns:a16="http://schemas.microsoft.com/office/drawing/2014/main" id="{8FC751EE-6A26-B0E8-89AE-45615A0D79A8}"/>
                </a:ext>
              </a:extLst>
            </p:cNvPr>
            <p:cNvSpPr>
              <a:spLocks noChangeShapeType="1"/>
            </p:cNvSpPr>
            <p:nvPr/>
          </p:nvSpPr>
          <p:spPr bwMode="auto">
            <a:xfrm>
              <a:off x="4371" y="2968"/>
              <a:ext cx="1" cy="35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750" name="Rectangle 332">
              <a:extLst>
                <a:ext uri="{FF2B5EF4-FFF2-40B4-BE49-F238E27FC236}">
                  <a16:creationId xmlns:a16="http://schemas.microsoft.com/office/drawing/2014/main" id="{58BD783A-EEE6-100A-0BEA-1ACAB630DD52}"/>
                </a:ext>
              </a:extLst>
            </p:cNvPr>
            <p:cNvSpPr>
              <a:spLocks noChangeArrowheads="1"/>
            </p:cNvSpPr>
            <p:nvPr/>
          </p:nvSpPr>
          <p:spPr bwMode="auto">
            <a:xfrm>
              <a:off x="4371" y="3327"/>
              <a:ext cx="3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751" name="Line 333">
              <a:extLst>
                <a:ext uri="{FF2B5EF4-FFF2-40B4-BE49-F238E27FC236}">
                  <a16:creationId xmlns:a16="http://schemas.microsoft.com/office/drawing/2014/main" id="{C664498B-C8FB-AD92-09C3-1032E2D4BC2E}"/>
                </a:ext>
              </a:extLst>
            </p:cNvPr>
            <p:cNvSpPr>
              <a:spLocks noChangeShapeType="1"/>
            </p:cNvSpPr>
            <p:nvPr/>
          </p:nvSpPr>
          <p:spPr bwMode="auto">
            <a:xfrm>
              <a:off x="4371" y="3327"/>
              <a:ext cx="3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752" name="Line 334">
              <a:extLst>
                <a:ext uri="{FF2B5EF4-FFF2-40B4-BE49-F238E27FC236}">
                  <a16:creationId xmlns:a16="http://schemas.microsoft.com/office/drawing/2014/main" id="{FF88B5A0-DBCC-3341-BF48-CA57EBDFF256}"/>
                </a:ext>
              </a:extLst>
            </p:cNvPr>
            <p:cNvSpPr>
              <a:spLocks noChangeShapeType="1"/>
            </p:cNvSpPr>
            <p:nvPr/>
          </p:nvSpPr>
          <p:spPr bwMode="auto">
            <a:xfrm>
              <a:off x="4371" y="3327"/>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753" name="Rectangle 335">
              <a:extLst>
                <a:ext uri="{FF2B5EF4-FFF2-40B4-BE49-F238E27FC236}">
                  <a16:creationId xmlns:a16="http://schemas.microsoft.com/office/drawing/2014/main" id="{C9BD1726-785C-E74D-DECE-DE4753FF486B}"/>
                </a:ext>
              </a:extLst>
            </p:cNvPr>
            <p:cNvSpPr>
              <a:spLocks noChangeArrowheads="1"/>
            </p:cNvSpPr>
            <p:nvPr/>
          </p:nvSpPr>
          <p:spPr bwMode="auto">
            <a:xfrm>
              <a:off x="4401" y="3327"/>
              <a:ext cx="38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754" name="Line 336">
              <a:extLst>
                <a:ext uri="{FF2B5EF4-FFF2-40B4-BE49-F238E27FC236}">
                  <a16:creationId xmlns:a16="http://schemas.microsoft.com/office/drawing/2014/main" id="{69D5DB90-D7F5-5631-EAEE-55E763B48935}"/>
                </a:ext>
              </a:extLst>
            </p:cNvPr>
            <p:cNvSpPr>
              <a:spLocks noChangeShapeType="1"/>
            </p:cNvSpPr>
            <p:nvPr/>
          </p:nvSpPr>
          <p:spPr bwMode="auto">
            <a:xfrm>
              <a:off x="4401" y="3327"/>
              <a:ext cx="38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755" name="Rectangle 337">
              <a:extLst>
                <a:ext uri="{FF2B5EF4-FFF2-40B4-BE49-F238E27FC236}">
                  <a16:creationId xmlns:a16="http://schemas.microsoft.com/office/drawing/2014/main" id="{5480192D-FA4C-CA93-663F-B43716A782A2}"/>
                </a:ext>
              </a:extLst>
            </p:cNvPr>
            <p:cNvSpPr>
              <a:spLocks noChangeArrowheads="1"/>
            </p:cNvSpPr>
            <p:nvPr/>
          </p:nvSpPr>
          <p:spPr bwMode="auto">
            <a:xfrm>
              <a:off x="4781" y="2968"/>
              <a:ext cx="15" cy="3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756" name="Line 338">
              <a:extLst>
                <a:ext uri="{FF2B5EF4-FFF2-40B4-BE49-F238E27FC236}">
                  <a16:creationId xmlns:a16="http://schemas.microsoft.com/office/drawing/2014/main" id="{B7BCAA48-23B2-D569-45F4-BD316B15EDD8}"/>
                </a:ext>
              </a:extLst>
            </p:cNvPr>
            <p:cNvSpPr>
              <a:spLocks noChangeShapeType="1"/>
            </p:cNvSpPr>
            <p:nvPr/>
          </p:nvSpPr>
          <p:spPr bwMode="auto">
            <a:xfrm>
              <a:off x="4781" y="2968"/>
              <a:ext cx="1" cy="35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757" name="Rectangle 339">
              <a:extLst>
                <a:ext uri="{FF2B5EF4-FFF2-40B4-BE49-F238E27FC236}">
                  <a16:creationId xmlns:a16="http://schemas.microsoft.com/office/drawing/2014/main" id="{6873D416-1A64-6EBC-93F5-C02F2FF46A4C}"/>
                </a:ext>
              </a:extLst>
            </p:cNvPr>
            <p:cNvSpPr>
              <a:spLocks noChangeArrowheads="1"/>
            </p:cNvSpPr>
            <p:nvPr/>
          </p:nvSpPr>
          <p:spPr bwMode="auto">
            <a:xfrm>
              <a:off x="4781" y="3327"/>
              <a:ext cx="3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758" name="Line 340">
              <a:extLst>
                <a:ext uri="{FF2B5EF4-FFF2-40B4-BE49-F238E27FC236}">
                  <a16:creationId xmlns:a16="http://schemas.microsoft.com/office/drawing/2014/main" id="{773C87A7-7D47-330E-7019-874E35007C11}"/>
                </a:ext>
              </a:extLst>
            </p:cNvPr>
            <p:cNvSpPr>
              <a:spLocks noChangeShapeType="1"/>
            </p:cNvSpPr>
            <p:nvPr/>
          </p:nvSpPr>
          <p:spPr bwMode="auto">
            <a:xfrm>
              <a:off x="4781" y="3327"/>
              <a:ext cx="3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759" name="Line 341">
              <a:extLst>
                <a:ext uri="{FF2B5EF4-FFF2-40B4-BE49-F238E27FC236}">
                  <a16:creationId xmlns:a16="http://schemas.microsoft.com/office/drawing/2014/main" id="{90BB0AB7-7A26-5A2D-DDE4-85C4EBC6FBA0}"/>
                </a:ext>
              </a:extLst>
            </p:cNvPr>
            <p:cNvSpPr>
              <a:spLocks noChangeShapeType="1"/>
            </p:cNvSpPr>
            <p:nvPr/>
          </p:nvSpPr>
          <p:spPr bwMode="auto">
            <a:xfrm>
              <a:off x="4781" y="3327"/>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760" name="Rectangle 342">
              <a:extLst>
                <a:ext uri="{FF2B5EF4-FFF2-40B4-BE49-F238E27FC236}">
                  <a16:creationId xmlns:a16="http://schemas.microsoft.com/office/drawing/2014/main" id="{9028BEA7-1C37-D10E-D596-EA3A09115197}"/>
                </a:ext>
              </a:extLst>
            </p:cNvPr>
            <p:cNvSpPr>
              <a:spLocks noChangeArrowheads="1"/>
            </p:cNvSpPr>
            <p:nvPr/>
          </p:nvSpPr>
          <p:spPr bwMode="auto">
            <a:xfrm>
              <a:off x="4811" y="3327"/>
              <a:ext cx="373"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761" name="Line 343">
              <a:extLst>
                <a:ext uri="{FF2B5EF4-FFF2-40B4-BE49-F238E27FC236}">
                  <a16:creationId xmlns:a16="http://schemas.microsoft.com/office/drawing/2014/main" id="{5978BD31-701C-0BA3-3CE6-2096335D5AE4}"/>
                </a:ext>
              </a:extLst>
            </p:cNvPr>
            <p:cNvSpPr>
              <a:spLocks noChangeShapeType="1"/>
            </p:cNvSpPr>
            <p:nvPr/>
          </p:nvSpPr>
          <p:spPr bwMode="auto">
            <a:xfrm>
              <a:off x="4811" y="3327"/>
              <a:ext cx="37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762" name="Rectangle 344">
              <a:extLst>
                <a:ext uri="{FF2B5EF4-FFF2-40B4-BE49-F238E27FC236}">
                  <a16:creationId xmlns:a16="http://schemas.microsoft.com/office/drawing/2014/main" id="{9944AA49-5448-841D-7CDC-F3B74C08375D}"/>
                </a:ext>
              </a:extLst>
            </p:cNvPr>
            <p:cNvSpPr>
              <a:spLocks noChangeArrowheads="1"/>
            </p:cNvSpPr>
            <p:nvPr/>
          </p:nvSpPr>
          <p:spPr bwMode="auto">
            <a:xfrm>
              <a:off x="5184" y="2968"/>
              <a:ext cx="30" cy="3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763" name="Line 345">
              <a:extLst>
                <a:ext uri="{FF2B5EF4-FFF2-40B4-BE49-F238E27FC236}">
                  <a16:creationId xmlns:a16="http://schemas.microsoft.com/office/drawing/2014/main" id="{8C9DCF8C-AB39-AC76-6FCE-28F5A48B200A}"/>
                </a:ext>
              </a:extLst>
            </p:cNvPr>
            <p:cNvSpPr>
              <a:spLocks noChangeShapeType="1"/>
            </p:cNvSpPr>
            <p:nvPr/>
          </p:nvSpPr>
          <p:spPr bwMode="auto">
            <a:xfrm>
              <a:off x="5184" y="2968"/>
              <a:ext cx="1" cy="35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764" name="Rectangle 346">
              <a:extLst>
                <a:ext uri="{FF2B5EF4-FFF2-40B4-BE49-F238E27FC236}">
                  <a16:creationId xmlns:a16="http://schemas.microsoft.com/office/drawing/2014/main" id="{2F13F3A2-C65E-FE8A-C2B0-61233AA4D4B1}"/>
                </a:ext>
              </a:extLst>
            </p:cNvPr>
            <p:cNvSpPr>
              <a:spLocks noChangeArrowheads="1"/>
            </p:cNvSpPr>
            <p:nvPr/>
          </p:nvSpPr>
          <p:spPr bwMode="auto">
            <a:xfrm>
              <a:off x="5184" y="3327"/>
              <a:ext cx="3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765" name="Line 347">
              <a:extLst>
                <a:ext uri="{FF2B5EF4-FFF2-40B4-BE49-F238E27FC236}">
                  <a16:creationId xmlns:a16="http://schemas.microsoft.com/office/drawing/2014/main" id="{718C262B-11AA-20EC-B07C-DACC8811BD75}"/>
                </a:ext>
              </a:extLst>
            </p:cNvPr>
            <p:cNvSpPr>
              <a:spLocks noChangeShapeType="1"/>
            </p:cNvSpPr>
            <p:nvPr/>
          </p:nvSpPr>
          <p:spPr bwMode="auto">
            <a:xfrm>
              <a:off x="5184" y="3327"/>
              <a:ext cx="3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766" name="Line 348">
              <a:extLst>
                <a:ext uri="{FF2B5EF4-FFF2-40B4-BE49-F238E27FC236}">
                  <a16:creationId xmlns:a16="http://schemas.microsoft.com/office/drawing/2014/main" id="{AFD87720-C275-784F-C007-7BC266D3E48B}"/>
                </a:ext>
              </a:extLst>
            </p:cNvPr>
            <p:cNvSpPr>
              <a:spLocks noChangeShapeType="1"/>
            </p:cNvSpPr>
            <p:nvPr/>
          </p:nvSpPr>
          <p:spPr bwMode="auto">
            <a:xfrm>
              <a:off x="5184" y="3327"/>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767" name="Rectangle 349">
              <a:extLst>
                <a:ext uri="{FF2B5EF4-FFF2-40B4-BE49-F238E27FC236}">
                  <a16:creationId xmlns:a16="http://schemas.microsoft.com/office/drawing/2014/main" id="{4C45E875-A128-A9ED-4CA1-BF5D82D2AA8B}"/>
                </a:ext>
              </a:extLst>
            </p:cNvPr>
            <p:cNvSpPr>
              <a:spLocks noChangeArrowheads="1"/>
            </p:cNvSpPr>
            <p:nvPr/>
          </p:nvSpPr>
          <p:spPr bwMode="auto">
            <a:xfrm>
              <a:off x="5184" y="3327"/>
              <a:ext cx="3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768" name="Line 350">
              <a:extLst>
                <a:ext uri="{FF2B5EF4-FFF2-40B4-BE49-F238E27FC236}">
                  <a16:creationId xmlns:a16="http://schemas.microsoft.com/office/drawing/2014/main" id="{0A55ABDB-E39E-0A23-873E-BEBDCC5F391C}"/>
                </a:ext>
              </a:extLst>
            </p:cNvPr>
            <p:cNvSpPr>
              <a:spLocks noChangeShapeType="1"/>
            </p:cNvSpPr>
            <p:nvPr/>
          </p:nvSpPr>
          <p:spPr bwMode="auto">
            <a:xfrm>
              <a:off x="5184" y="3327"/>
              <a:ext cx="3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769" name="Line 351">
              <a:extLst>
                <a:ext uri="{FF2B5EF4-FFF2-40B4-BE49-F238E27FC236}">
                  <a16:creationId xmlns:a16="http://schemas.microsoft.com/office/drawing/2014/main" id="{4FF40184-93C7-29F1-4405-A01D5127B554}"/>
                </a:ext>
              </a:extLst>
            </p:cNvPr>
            <p:cNvSpPr>
              <a:spLocks noChangeShapeType="1"/>
            </p:cNvSpPr>
            <p:nvPr/>
          </p:nvSpPr>
          <p:spPr bwMode="auto">
            <a:xfrm>
              <a:off x="5184" y="3327"/>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770" name="Line 352">
              <a:extLst>
                <a:ext uri="{FF2B5EF4-FFF2-40B4-BE49-F238E27FC236}">
                  <a16:creationId xmlns:a16="http://schemas.microsoft.com/office/drawing/2014/main" id="{6D70A088-7AE4-5B27-7316-F99E8868A748}"/>
                </a:ext>
              </a:extLst>
            </p:cNvPr>
            <p:cNvSpPr>
              <a:spLocks noChangeShapeType="1"/>
            </p:cNvSpPr>
            <p:nvPr/>
          </p:nvSpPr>
          <p:spPr bwMode="auto">
            <a:xfrm flipH="1" flipV="1">
              <a:off x="3290" y="2365"/>
              <a:ext cx="273" cy="235"/>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771" name="Rectangle 353">
              <a:extLst>
                <a:ext uri="{FF2B5EF4-FFF2-40B4-BE49-F238E27FC236}">
                  <a16:creationId xmlns:a16="http://schemas.microsoft.com/office/drawing/2014/main" id="{A3A011D1-42DE-2FAC-33E2-9C8F91C88E1E}"/>
                </a:ext>
              </a:extLst>
            </p:cNvPr>
            <p:cNvSpPr>
              <a:spLocks noChangeArrowheads="1"/>
            </p:cNvSpPr>
            <p:nvPr/>
          </p:nvSpPr>
          <p:spPr bwMode="auto">
            <a:xfrm>
              <a:off x="2926" y="2213"/>
              <a:ext cx="58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772" name="Rectangle 354">
              <a:extLst>
                <a:ext uri="{FF2B5EF4-FFF2-40B4-BE49-F238E27FC236}">
                  <a16:creationId xmlns:a16="http://schemas.microsoft.com/office/drawing/2014/main" id="{08188909-8FF0-F28F-C923-9278ACCF52B6}"/>
                </a:ext>
              </a:extLst>
            </p:cNvPr>
            <p:cNvSpPr>
              <a:spLocks noChangeArrowheads="1"/>
            </p:cNvSpPr>
            <p:nvPr/>
          </p:nvSpPr>
          <p:spPr bwMode="auto">
            <a:xfrm>
              <a:off x="3046" y="2220"/>
              <a:ext cx="10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K</a:t>
              </a:r>
              <a:endParaRPr lang="en-US" altLang="zh-CN" sz="3200">
                <a:latin typeface="Arial" panose="020B0604020202020204" pitchFamily="34" charset="0"/>
              </a:endParaRPr>
            </a:p>
          </p:txBody>
        </p:sp>
        <p:sp>
          <p:nvSpPr>
            <p:cNvPr id="63773" name="Rectangle 355">
              <a:extLst>
                <a:ext uri="{FF2B5EF4-FFF2-40B4-BE49-F238E27FC236}">
                  <a16:creationId xmlns:a16="http://schemas.microsoft.com/office/drawing/2014/main" id="{1A01FDDF-A72B-8D43-6AA1-5D2DD24BBB59}"/>
                </a:ext>
              </a:extLst>
            </p:cNvPr>
            <p:cNvSpPr>
              <a:spLocks noChangeArrowheads="1"/>
            </p:cNvSpPr>
            <p:nvPr/>
          </p:nvSpPr>
          <p:spPr bwMode="auto">
            <a:xfrm>
              <a:off x="3168" y="2277"/>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100">
                  <a:solidFill>
                    <a:srgbClr val="000000"/>
                  </a:solidFill>
                  <a:latin typeface="Times New Roman" panose="02020603050405020304" pitchFamily="18" charset="0"/>
                </a:rPr>
                <a:t>2</a:t>
              </a:r>
              <a:endParaRPr lang="en-US" altLang="zh-CN" sz="3200">
                <a:latin typeface="Arial" panose="020B0604020202020204" pitchFamily="34" charset="0"/>
              </a:endParaRPr>
            </a:p>
          </p:txBody>
        </p:sp>
        <p:sp>
          <p:nvSpPr>
            <p:cNvPr id="63774" name="Rectangle 356">
              <a:extLst>
                <a:ext uri="{FF2B5EF4-FFF2-40B4-BE49-F238E27FC236}">
                  <a16:creationId xmlns:a16="http://schemas.microsoft.com/office/drawing/2014/main" id="{35864763-6B65-7C8D-B97A-640F89C13DF2}"/>
                </a:ext>
              </a:extLst>
            </p:cNvPr>
            <p:cNvSpPr>
              <a:spLocks noChangeArrowheads="1"/>
            </p:cNvSpPr>
            <p:nvPr/>
          </p:nvSpPr>
          <p:spPr bwMode="auto">
            <a:xfrm>
              <a:off x="3389" y="2220"/>
              <a:ext cx="3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 </a:t>
              </a:r>
              <a:endParaRPr lang="en-US" altLang="zh-CN" sz="3200">
                <a:latin typeface="Arial" panose="020B0604020202020204" pitchFamily="34" charset="0"/>
              </a:endParaRPr>
            </a:p>
          </p:txBody>
        </p:sp>
        <p:sp>
          <p:nvSpPr>
            <p:cNvPr id="63775" name="Rectangle 357">
              <a:extLst>
                <a:ext uri="{FF2B5EF4-FFF2-40B4-BE49-F238E27FC236}">
                  <a16:creationId xmlns:a16="http://schemas.microsoft.com/office/drawing/2014/main" id="{C6DE344C-C55F-4B26-F997-FDEE19929993}"/>
                </a:ext>
              </a:extLst>
            </p:cNvPr>
            <p:cNvSpPr>
              <a:spLocks noChangeArrowheads="1"/>
            </p:cNvSpPr>
            <p:nvPr/>
          </p:nvSpPr>
          <p:spPr bwMode="auto">
            <a:xfrm>
              <a:off x="3369" y="2267"/>
              <a:ext cx="57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776" name="Rectangle 358">
              <a:extLst>
                <a:ext uri="{FF2B5EF4-FFF2-40B4-BE49-F238E27FC236}">
                  <a16:creationId xmlns:a16="http://schemas.microsoft.com/office/drawing/2014/main" id="{EB7FA4A1-560E-66B7-B8AF-BB0EFB92A0A3}"/>
                </a:ext>
              </a:extLst>
            </p:cNvPr>
            <p:cNvSpPr>
              <a:spLocks noChangeArrowheads="1"/>
            </p:cNvSpPr>
            <p:nvPr/>
          </p:nvSpPr>
          <p:spPr bwMode="auto">
            <a:xfrm>
              <a:off x="3421" y="2271"/>
              <a:ext cx="10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Q</a:t>
              </a:r>
              <a:endParaRPr lang="en-US" altLang="zh-CN" sz="3200">
                <a:latin typeface="Arial" panose="020B0604020202020204" pitchFamily="34" charset="0"/>
              </a:endParaRPr>
            </a:p>
          </p:txBody>
        </p:sp>
        <p:sp>
          <p:nvSpPr>
            <p:cNvPr id="63777" name="Rectangle 359">
              <a:extLst>
                <a:ext uri="{FF2B5EF4-FFF2-40B4-BE49-F238E27FC236}">
                  <a16:creationId xmlns:a16="http://schemas.microsoft.com/office/drawing/2014/main" id="{F68F5E88-D978-74DF-253E-0B90D4E57DDA}"/>
                </a:ext>
              </a:extLst>
            </p:cNvPr>
            <p:cNvSpPr>
              <a:spLocks noChangeArrowheads="1"/>
            </p:cNvSpPr>
            <p:nvPr/>
          </p:nvSpPr>
          <p:spPr bwMode="auto">
            <a:xfrm>
              <a:off x="3543" y="2329"/>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100">
                  <a:solidFill>
                    <a:srgbClr val="000000"/>
                  </a:solidFill>
                  <a:latin typeface="Times New Roman" panose="02020603050405020304" pitchFamily="18" charset="0"/>
                </a:rPr>
                <a:t>1</a:t>
              </a:r>
              <a:endParaRPr lang="en-US" altLang="zh-CN" sz="3200">
                <a:latin typeface="Arial" panose="020B0604020202020204" pitchFamily="34" charset="0"/>
              </a:endParaRPr>
            </a:p>
          </p:txBody>
        </p:sp>
        <p:sp>
          <p:nvSpPr>
            <p:cNvPr id="63778" name="Rectangle 360">
              <a:extLst>
                <a:ext uri="{FF2B5EF4-FFF2-40B4-BE49-F238E27FC236}">
                  <a16:creationId xmlns:a16="http://schemas.microsoft.com/office/drawing/2014/main" id="{504BBA5A-BE57-69EA-9F59-760B2F1779DA}"/>
                </a:ext>
              </a:extLst>
            </p:cNvPr>
            <p:cNvSpPr>
              <a:spLocks noChangeArrowheads="1"/>
            </p:cNvSpPr>
            <p:nvPr/>
          </p:nvSpPr>
          <p:spPr bwMode="auto">
            <a:xfrm>
              <a:off x="3595" y="2252"/>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100" i="1">
                  <a:solidFill>
                    <a:srgbClr val="000000"/>
                  </a:solidFill>
                  <a:latin typeface="Times New Roman" panose="02020603050405020304" pitchFamily="18" charset="0"/>
                </a:rPr>
                <a:t>n</a:t>
              </a:r>
              <a:endParaRPr lang="en-US" altLang="zh-CN" sz="3200">
                <a:latin typeface="Arial" panose="020B0604020202020204" pitchFamily="34" charset="0"/>
              </a:endParaRPr>
            </a:p>
          </p:txBody>
        </p:sp>
        <p:sp>
          <p:nvSpPr>
            <p:cNvPr id="63779" name="Rectangle 361">
              <a:extLst>
                <a:ext uri="{FF2B5EF4-FFF2-40B4-BE49-F238E27FC236}">
                  <a16:creationId xmlns:a16="http://schemas.microsoft.com/office/drawing/2014/main" id="{180A3B81-F0D9-C120-030E-7540F5624089}"/>
                </a:ext>
              </a:extLst>
            </p:cNvPr>
            <p:cNvSpPr>
              <a:spLocks noChangeArrowheads="1"/>
            </p:cNvSpPr>
            <p:nvPr/>
          </p:nvSpPr>
          <p:spPr bwMode="auto">
            <a:xfrm>
              <a:off x="3653" y="2271"/>
              <a:ext cx="10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Q</a:t>
              </a:r>
              <a:endParaRPr lang="en-US" altLang="zh-CN" sz="3200">
                <a:latin typeface="Arial" panose="020B0604020202020204" pitchFamily="34" charset="0"/>
              </a:endParaRPr>
            </a:p>
          </p:txBody>
        </p:sp>
        <p:sp>
          <p:nvSpPr>
            <p:cNvPr id="63780" name="Rectangle 362">
              <a:extLst>
                <a:ext uri="{FF2B5EF4-FFF2-40B4-BE49-F238E27FC236}">
                  <a16:creationId xmlns:a16="http://schemas.microsoft.com/office/drawing/2014/main" id="{346FB151-35DA-7A77-F9A7-EE8EC9B92E15}"/>
                </a:ext>
              </a:extLst>
            </p:cNvPr>
            <p:cNvSpPr>
              <a:spLocks noChangeArrowheads="1"/>
            </p:cNvSpPr>
            <p:nvPr/>
          </p:nvSpPr>
          <p:spPr bwMode="auto">
            <a:xfrm>
              <a:off x="3774" y="2329"/>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100">
                  <a:solidFill>
                    <a:srgbClr val="000000"/>
                  </a:solidFill>
                  <a:latin typeface="Times New Roman" panose="02020603050405020304" pitchFamily="18" charset="0"/>
                </a:rPr>
                <a:t>0</a:t>
              </a:r>
              <a:endParaRPr lang="en-US" altLang="zh-CN" sz="3200">
                <a:latin typeface="Arial" panose="020B0604020202020204" pitchFamily="34" charset="0"/>
              </a:endParaRPr>
            </a:p>
          </p:txBody>
        </p:sp>
        <p:sp>
          <p:nvSpPr>
            <p:cNvPr id="63781" name="Rectangle 363">
              <a:extLst>
                <a:ext uri="{FF2B5EF4-FFF2-40B4-BE49-F238E27FC236}">
                  <a16:creationId xmlns:a16="http://schemas.microsoft.com/office/drawing/2014/main" id="{EE05ED6D-EBA4-33DD-8015-DCF918A17A9F}"/>
                </a:ext>
              </a:extLst>
            </p:cNvPr>
            <p:cNvSpPr>
              <a:spLocks noChangeArrowheads="1"/>
            </p:cNvSpPr>
            <p:nvPr/>
          </p:nvSpPr>
          <p:spPr bwMode="auto">
            <a:xfrm>
              <a:off x="3827" y="2252"/>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100" i="1">
                  <a:solidFill>
                    <a:srgbClr val="000000"/>
                  </a:solidFill>
                  <a:latin typeface="Times New Roman" panose="02020603050405020304" pitchFamily="18" charset="0"/>
                </a:rPr>
                <a:t>n</a:t>
              </a:r>
              <a:endParaRPr lang="en-US" altLang="zh-CN" sz="3200">
                <a:latin typeface="Arial" panose="020B0604020202020204" pitchFamily="34" charset="0"/>
              </a:endParaRPr>
            </a:p>
          </p:txBody>
        </p:sp>
        <p:sp>
          <p:nvSpPr>
            <p:cNvPr id="63782" name="Rectangle 364">
              <a:extLst>
                <a:ext uri="{FF2B5EF4-FFF2-40B4-BE49-F238E27FC236}">
                  <a16:creationId xmlns:a16="http://schemas.microsoft.com/office/drawing/2014/main" id="{B044669F-8D9B-32B4-F173-4F26F4DB3A18}"/>
                </a:ext>
              </a:extLst>
            </p:cNvPr>
            <p:cNvSpPr>
              <a:spLocks noChangeArrowheads="1"/>
            </p:cNvSpPr>
            <p:nvPr/>
          </p:nvSpPr>
          <p:spPr bwMode="auto">
            <a:xfrm>
              <a:off x="3884" y="2271"/>
              <a:ext cx="3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 </a:t>
              </a:r>
              <a:endParaRPr lang="en-US" altLang="zh-CN" sz="3200">
                <a:latin typeface="Arial" panose="020B0604020202020204" pitchFamily="34" charset="0"/>
              </a:endParaRPr>
            </a:p>
          </p:txBody>
        </p:sp>
        <p:sp>
          <p:nvSpPr>
            <p:cNvPr id="63783" name="Rectangle 365">
              <a:extLst>
                <a:ext uri="{FF2B5EF4-FFF2-40B4-BE49-F238E27FC236}">
                  <a16:creationId xmlns:a16="http://schemas.microsoft.com/office/drawing/2014/main" id="{53E6BFB6-DCA4-711F-EF6F-C78DD6AEB888}"/>
                </a:ext>
              </a:extLst>
            </p:cNvPr>
            <p:cNvSpPr>
              <a:spLocks noChangeArrowheads="1"/>
            </p:cNvSpPr>
            <p:nvPr/>
          </p:nvSpPr>
          <p:spPr bwMode="auto">
            <a:xfrm>
              <a:off x="3148" y="2442"/>
              <a:ext cx="291"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784" name="Rectangle 366">
              <a:extLst>
                <a:ext uri="{FF2B5EF4-FFF2-40B4-BE49-F238E27FC236}">
                  <a16:creationId xmlns:a16="http://schemas.microsoft.com/office/drawing/2014/main" id="{1A37E4F9-1811-6734-45FD-29456B1A3D0A}"/>
                </a:ext>
              </a:extLst>
            </p:cNvPr>
            <p:cNvSpPr>
              <a:spLocks noChangeArrowheads="1"/>
            </p:cNvSpPr>
            <p:nvPr/>
          </p:nvSpPr>
          <p:spPr bwMode="auto">
            <a:xfrm>
              <a:off x="3347" y="2446"/>
              <a:ext cx="3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 </a:t>
              </a:r>
              <a:endParaRPr lang="en-US" altLang="zh-CN" sz="3200">
                <a:latin typeface="Arial" panose="020B0604020202020204" pitchFamily="34" charset="0"/>
              </a:endParaRPr>
            </a:p>
          </p:txBody>
        </p:sp>
        <p:sp>
          <p:nvSpPr>
            <p:cNvPr id="63785" name="Rectangle 367">
              <a:extLst>
                <a:ext uri="{FF2B5EF4-FFF2-40B4-BE49-F238E27FC236}">
                  <a16:creationId xmlns:a16="http://schemas.microsoft.com/office/drawing/2014/main" id="{3607F72F-8A0C-4309-33BF-F341FC1E322F}"/>
                </a:ext>
              </a:extLst>
            </p:cNvPr>
            <p:cNvSpPr>
              <a:spLocks noChangeArrowheads="1"/>
            </p:cNvSpPr>
            <p:nvPr/>
          </p:nvSpPr>
          <p:spPr bwMode="auto">
            <a:xfrm>
              <a:off x="3175" y="2418"/>
              <a:ext cx="3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 </a:t>
              </a:r>
              <a:endParaRPr lang="en-US" altLang="zh-CN" sz="3200">
                <a:latin typeface="Arial" panose="020B0604020202020204" pitchFamily="34" charset="0"/>
              </a:endParaRPr>
            </a:p>
          </p:txBody>
        </p:sp>
        <p:sp>
          <p:nvSpPr>
            <p:cNvPr id="63786" name="Rectangle 368">
              <a:extLst>
                <a:ext uri="{FF2B5EF4-FFF2-40B4-BE49-F238E27FC236}">
                  <a16:creationId xmlns:a16="http://schemas.microsoft.com/office/drawing/2014/main" id="{47A7EC74-7211-2938-06A3-B36C7C398415}"/>
                </a:ext>
              </a:extLst>
            </p:cNvPr>
            <p:cNvSpPr>
              <a:spLocks noChangeArrowheads="1"/>
            </p:cNvSpPr>
            <p:nvPr/>
          </p:nvSpPr>
          <p:spPr bwMode="auto">
            <a:xfrm>
              <a:off x="3207" y="2469"/>
              <a:ext cx="10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Q</a:t>
              </a:r>
              <a:endParaRPr lang="en-US" altLang="zh-CN" sz="3200">
                <a:latin typeface="Arial" panose="020B0604020202020204" pitchFamily="34" charset="0"/>
              </a:endParaRPr>
            </a:p>
          </p:txBody>
        </p:sp>
        <p:sp>
          <p:nvSpPr>
            <p:cNvPr id="63787" name="Rectangle 369">
              <a:extLst>
                <a:ext uri="{FF2B5EF4-FFF2-40B4-BE49-F238E27FC236}">
                  <a16:creationId xmlns:a16="http://schemas.microsoft.com/office/drawing/2014/main" id="{9D3D6DDC-6313-FDAB-3D2B-67AEB989D9B8}"/>
                </a:ext>
              </a:extLst>
            </p:cNvPr>
            <p:cNvSpPr>
              <a:spLocks noChangeArrowheads="1"/>
            </p:cNvSpPr>
            <p:nvPr/>
          </p:nvSpPr>
          <p:spPr bwMode="auto">
            <a:xfrm>
              <a:off x="3329" y="2527"/>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100">
                  <a:solidFill>
                    <a:srgbClr val="000000"/>
                  </a:solidFill>
                  <a:latin typeface="Times New Roman" panose="02020603050405020304" pitchFamily="18" charset="0"/>
                </a:rPr>
                <a:t>2</a:t>
              </a:r>
              <a:endParaRPr lang="en-US" altLang="zh-CN" sz="3200">
                <a:latin typeface="Arial" panose="020B0604020202020204" pitchFamily="34" charset="0"/>
              </a:endParaRPr>
            </a:p>
          </p:txBody>
        </p:sp>
        <p:sp>
          <p:nvSpPr>
            <p:cNvPr id="63788" name="Rectangle 370">
              <a:extLst>
                <a:ext uri="{FF2B5EF4-FFF2-40B4-BE49-F238E27FC236}">
                  <a16:creationId xmlns:a16="http://schemas.microsoft.com/office/drawing/2014/main" id="{D9CD809D-93C9-5BA3-FB9D-78E3A3BF284D}"/>
                </a:ext>
              </a:extLst>
            </p:cNvPr>
            <p:cNvSpPr>
              <a:spLocks noChangeArrowheads="1"/>
            </p:cNvSpPr>
            <p:nvPr/>
          </p:nvSpPr>
          <p:spPr bwMode="auto">
            <a:xfrm>
              <a:off x="3381" y="2450"/>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100" i="1">
                  <a:solidFill>
                    <a:srgbClr val="000000"/>
                  </a:solidFill>
                  <a:latin typeface="Times New Roman" panose="02020603050405020304" pitchFamily="18" charset="0"/>
                </a:rPr>
                <a:t>n</a:t>
              </a:r>
              <a:endParaRPr lang="en-US" altLang="zh-CN" sz="3200">
                <a:latin typeface="Arial" panose="020B0604020202020204" pitchFamily="34" charset="0"/>
              </a:endParaRPr>
            </a:p>
          </p:txBody>
        </p:sp>
        <p:sp>
          <p:nvSpPr>
            <p:cNvPr id="63789" name="Rectangle 371">
              <a:extLst>
                <a:ext uri="{FF2B5EF4-FFF2-40B4-BE49-F238E27FC236}">
                  <a16:creationId xmlns:a16="http://schemas.microsoft.com/office/drawing/2014/main" id="{B7962072-9F81-8114-E1F1-E719480E2EC0}"/>
                </a:ext>
              </a:extLst>
            </p:cNvPr>
            <p:cNvSpPr>
              <a:spLocks noChangeArrowheads="1"/>
            </p:cNvSpPr>
            <p:nvPr/>
          </p:nvSpPr>
          <p:spPr bwMode="auto">
            <a:xfrm>
              <a:off x="4493" y="3033"/>
              <a:ext cx="1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solidFill>
                    <a:srgbClr val="0000FF"/>
                  </a:solidFill>
                  <a:latin typeface="Times New Roman" panose="02020603050405020304" pitchFamily="18" charset="0"/>
                </a:rPr>
                <a:t>X</a:t>
              </a:r>
              <a:endParaRPr lang="en-US" altLang="zh-CN" sz="3200">
                <a:latin typeface="Arial" panose="020B0604020202020204" pitchFamily="34" charset="0"/>
              </a:endParaRPr>
            </a:p>
          </p:txBody>
        </p:sp>
        <p:sp>
          <p:nvSpPr>
            <p:cNvPr id="63790" name="Rectangle 372">
              <a:extLst>
                <a:ext uri="{FF2B5EF4-FFF2-40B4-BE49-F238E27FC236}">
                  <a16:creationId xmlns:a16="http://schemas.microsoft.com/office/drawing/2014/main" id="{38DC8EC6-ABD9-9E43-05F9-235432FEF0BA}"/>
                </a:ext>
              </a:extLst>
            </p:cNvPr>
            <p:cNvSpPr>
              <a:spLocks noChangeArrowheads="1"/>
            </p:cNvSpPr>
            <p:nvPr/>
          </p:nvSpPr>
          <p:spPr bwMode="auto">
            <a:xfrm>
              <a:off x="4511" y="2663"/>
              <a:ext cx="1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solidFill>
                    <a:srgbClr val="0000FF"/>
                  </a:solidFill>
                  <a:latin typeface="Times New Roman" panose="02020603050405020304" pitchFamily="18" charset="0"/>
                </a:rPr>
                <a:t>X</a:t>
              </a:r>
              <a:endParaRPr lang="en-US" altLang="zh-CN" sz="3200">
                <a:latin typeface="Arial" panose="020B0604020202020204" pitchFamily="34" charset="0"/>
              </a:endParaRPr>
            </a:p>
          </p:txBody>
        </p:sp>
      </p:grpSp>
      <p:grpSp>
        <p:nvGrpSpPr>
          <p:cNvPr id="63497" name="Group 373">
            <a:extLst>
              <a:ext uri="{FF2B5EF4-FFF2-40B4-BE49-F238E27FC236}">
                <a16:creationId xmlns:a16="http://schemas.microsoft.com/office/drawing/2014/main" id="{27F87184-C4EF-3EF8-6290-7CAE0C4DFC59}"/>
              </a:ext>
            </a:extLst>
          </p:cNvPr>
          <p:cNvGrpSpPr>
            <a:grpSpLocks/>
          </p:cNvGrpSpPr>
          <p:nvPr/>
        </p:nvGrpSpPr>
        <p:grpSpPr bwMode="auto">
          <a:xfrm>
            <a:off x="315913" y="117475"/>
            <a:ext cx="5151437" cy="2879725"/>
            <a:chOff x="215" y="1148"/>
            <a:chExt cx="3245" cy="1814"/>
          </a:xfrm>
        </p:grpSpPr>
        <p:sp>
          <p:nvSpPr>
            <p:cNvPr id="63589" name="Rectangle 374">
              <a:extLst>
                <a:ext uri="{FF2B5EF4-FFF2-40B4-BE49-F238E27FC236}">
                  <a16:creationId xmlns:a16="http://schemas.microsoft.com/office/drawing/2014/main" id="{1A3A19F7-3C5D-A5BC-6B82-1241A164CA86}"/>
                </a:ext>
              </a:extLst>
            </p:cNvPr>
            <p:cNvSpPr>
              <a:spLocks noChangeArrowheads="1"/>
            </p:cNvSpPr>
            <p:nvPr/>
          </p:nvSpPr>
          <p:spPr bwMode="auto">
            <a:xfrm>
              <a:off x="215" y="1148"/>
              <a:ext cx="3241" cy="1814"/>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3590" name="Rectangle 375">
              <a:extLst>
                <a:ext uri="{FF2B5EF4-FFF2-40B4-BE49-F238E27FC236}">
                  <a16:creationId xmlns:a16="http://schemas.microsoft.com/office/drawing/2014/main" id="{EC8BCD56-D013-AC0A-49F4-DEDF83C65D7F}"/>
                </a:ext>
              </a:extLst>
            </p:cNvPr>
            <p:cNvSpPr>
              <a:spLocks noChangeArrowheads="1"/>
            </p:cNvSpPr>
            <p:nvPr/>
          </p:nvSpPr>
          <p:spPr bwMode="auto">
            <a:xfrm>
              <a:off x="3120" y="2644"/>
              <a:ext cx="340"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1</a:t>
              </a:r>
              <a:endParaRPr lang="en-US" altLang="zh-CN" sz="4300" b="0"/>
            </a:p>
          </p:txBody>
        </p:sp>
        <p:sp>
          <p:nvSpPr>
            <p:cNvPr id="63591" name="Rectangle 376">
              <a:extLst>
                <a:ext uri="{FF2B5EF4-FFF2-40B4-BE49-F238E27FC236}">
                  <a16:creationId xmlns:a16="http://schemas.microsoft.com/office/drawing/2014/main" id="{3C1AE5F8-6D28-2BF9-9040-8562D5C3C70E}"/>
                </a:ext>
              </a:extLst>
            </p:cNvPr>
            <p:cNvSpPr>
              <a:spLocks noChangeArrowheads="1"/>
            </p:cNvSpPr>
            <p:nvPr/>
          </p:nvSpPr>
          <p:spPr bwMode="auto">
            <a:xfrm>
              <a:off x="2508" y="2644"/>
              <a:ext cx="612"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0</a:t>
              </a:r>
              <a:endParaRPr lang="en-US" altLang="zh-CN" sz="4300" b="0"/>
            </a:p>
          </p:txBody>
        </p:sp>
        <p:sp>
          <p:nvSpPr>
            <p:cNvPr id="63592" name="Rectangle 377">
              <a:extLst>
                <a:ext uri="{FF2B5EF4-FFF2-40B4-BE49-F238E27FC236}">
                  <a16:creationId xmlns:a16="http://schemas.microsoft.com/office/drawing/2014/main" id="{00EA3481-73DA-1E65-8E47-E23B45EB49A5}"/>
                </a:ext>
              </a:extLst>
            </p:cNvPr>
            <p:cNvSpPr>
              <a:spLocks noChangeArrowheads="1"/>
            </p:cNvSpPr>
            <p:nvPr/>
          </p:nvSpPr>
          <p:spPr bwMode="auto">
            <a:xfrm>
              <a:off x="1964" y="2644"/>
              <a:ext cx="544"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0</a:t>
              </a:r>
              <a:endParaRPr lang="en-US" altLang="zh-CN" sz="4300" b="0"/>
            </a:p>
          </p:txBody>
        </p:sp>
        <p:sp>
          <p:nvSpPr>
            <p:cNvPr id="63593" name="Rectangle 378">
              <a:extLst>
                <a:ext uri="{FF2B5EF4-FFF2-40B4-BE49-F238E27FC236}">
                  <a16:creationId xmlns:a16="http://schemas.microsoft.com/office/drawing/2014/main" id="{75BCEB54-1D55-6FB5-D056-75D3722A0B52}"/>
                </a:ext>
              </a:extLst>
            </p:cNvPr>
            <p:cNvSpPr>
              <a:spLocks noChangeArrowheads="1"/>
            </p:cNvSpPr>
            <p:nvPr/>
          </p:nvSpPr>
          <p:spPr bwMode="auto">
            <a:xfrm>
              <a:off x="1427" y="2644"/>
              <a:ext cx="537"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0</a:t>
              </a:r>
              <a:endParaRPr lang="en-US" altLang="zh-CN" sz="4300" b="0"/>
            </a:p>
          </p:txBody>
        </p:sp>
        <p:sp>
          <p:nvSpPr>
            <p:cNvPr id="63594" name="Rectangle 379">
              <a:extLst>
                <a:ext uri="{FF2B5EF4-FFF2-40B4-BE49-F238E27FC236}">
                  <a16:creationId xmlns:a16="http://schemas.microsoft.com/office/drawing/2014/main" id="{C435AEC8-7DA6-697C-A45F-F60CF6FD3CC0}"/>
                </a:ext>
              </a:extLst>
            </p:cNvPr>
            <p:cNvSpPr>
              <a:spLocks noChangeArrowheads="1"/>
            </p:cNvSpPr>
            <p:nvPr/>
          </p:nvSpPr>
          <p:spPr bwMode="auto">
            <a:xfrm>
              <a:off x="1027" y="2644"/>
              <a:ext cx="400"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0</a:t>
              </a:r>
              <a:endParaRPr lang="en-US" altLang="zh-CN" sz="4300" b="0"/>
            </a:p>
          </p:txBody>
        </p:sp>
        <p:sp>
          <p:nvSpPr>
            <p:cNvPr id="63595" name="Rectangle 380">
              <a:extLst>
                <a:ext uri="{FF2B5EF4-FFF2-40B4-BE49-F238E27FC236}">
                  <a16:creationId xmlns:a16="http://schemas.microsoft.com/office/drawing/2014/main" id="{FE12B0D3-C639-CED1-295F-03549BB8F167}"/>
                </a:ext>
              </a:extLst>
            </p:cNvPr>
            <p:cNvSpPr>
              <a:spLocks noChangeArrowheads="1"/>
            </p:cNvSpPr>
            <p:nvPr/>
          </p:nvSpPr>
          <p:spPr bwMode="auto">
            <a:xfrm>
              <a:off x="615" y="2644"/>
              <a:ext cx="412"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0</a:t>
              </a:r>
              <a:endParaRPr lang="en-US" altLang="zh-CN" sz="4300" b="0"/>
            </a:p>
          </p:txBody>
        </p:sp>
        <p:sp>
          <p:nvSpPr>
            <p:cNvPr id="63596" name="Rectangle 381">
              <a:extLst>
                <a:ext uri="{FF2B5EF4-FFF2-40B4-BE49-F238E27FC236}">
                  <a16:creationId xmlns:a16="http://schemas.microsoft.com/office/drawing/2014/main" id="{E1B041C0-4F5A-85D1-54A3-6DF791A3B1A9}"/>
                </a:ext>
              </a:extLst>
            </p:cNvPr>
            <p:cNvSpPr>
              <a:spLocks noChangeArrowheads="1"/>
            </p:cNvSpPr>
            <p:nvPr/>
          </p:nvSpPr>
          <p:spPr bwMode="auto">
            <a:xfrm>
              <a:off x="215" y="2644"/>
              <a:ext cx="400"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1</a:t>
              </a:r>
              <a:endParaRPr lang="en-US" altLang="zh-CN" sz="4300" b="0"/>
            </a:p>
          </p:txBody>
        </p:sp>
        <p:sp>
          <p:nvSpPr>
            <p:cNvPr id="63597" name="Rectangle 382">
              <a:extLst>
                <a:ext uri="{FF2B5EF4-FFF2-40B4-BE49-F238E27FC236}">
                  <a16:creationId xmlns:a16="http://schemas.microsoft.com/office/drawing/2014/main" id="{4C7DCD9B-5015-832F-CA1C-BB6C56D92F21}"/>
                </a:ext>
              </a:extLst>
            </p:cNvPr>
            <p:cNvSpPr>
              <a:spLocks noChangeArrowheads="1"/>
            </p:cNvSpPr>
            <p:nvPr/>
          </p:nvSpPr>
          <p:spPr bwMode="auto">
            <a:xfrm>
              <a:off x="3120" y="2340"/>
              <a:ext cx="340"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0</a:t>
              </a:r>
              <a:endParaRPr lang="en-US" altLang="zh-CN" sz="4300" b="0"/>
            </a:p>
          </p:txBody>
        </p:sp>
        <p:sp>
          <p:nvSpPr>
            <p:cNvPr id="63598" name="Rectangle 383">
              <a:extLst>
                <a:ext uri="{FF2B5EF4-FFF2-40B4-BE49-F238E27FC236}">
                  <a16:creationId xmlns:a16="http://schemas.microsoft.com/office/drawing/2014/main" id="{C82F0974-681C-D7E1-E63C-1CC4E7D87222}"/>
                </a:ext>
              </a:extLst>
            </p:cNvPr>
            <p:cNvSpPr>
              <a:spLocks noChangeArrowheads="1"/>
            </p:cNvSpPr>
            <p:nvPr/>
          </p:nvSpPr>
          <p:spPr bwMode="auto">
            <a:xfrm>
              <a:off x="2508" y="2340"/>
              <a:ext cx="612"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0</a:t>
              </a:r>
              <a:endParaRPr lang="en-US" altLang="zh-CN" sz="4300" b="0"/>
            </a:p>
          </p:txBody>
        </p:sp>
        <p:sp>
          <p:nvSpPr>
            <p:cNvPr id="63599" name="Rectangle 384">
              <a:extLst>
                <a:ext uri="{FF2B5EF4-FFF2-40B4-BE49-F238E27FC236}">
                  <a16:creationId xmlns:a16="http://schemas.microsoft.com/office/drawing/2014/main" id="{DA9DA0A9-E851-B688-EFDA-8D8262860137}"/>
                </a:ext>
              </a:extLst>
            </p:cNvPr>
            <p:cNvSpPr>
              <a:spLocks noChangeArrowheads="1"/>
            </p:cNvSpPr>
            <p:nvPr/>
          </p:nvSpPr>
          <p:spPr bwMode="auto">
            <a:xfrm>
              <a:off x="1964" y="2340"/>
              <a:ext cx="544"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0</a:t>
              </a:r>
              <a:endParaRPr lang="en-US" altLang="zh-CN" sz="4300" b="0"/>
            </a:p>
          </p:txBody>
        </p:sp>
        <p:sp>
          <p:nvSpPr>
            <p:cNvPr id="63600" name="Rectangle 385">
              <a:extLst>
                <a:ext uri="{FF2B5EF4-FFF2-40B4-BE49-F238E27FC236}">
                  <a16:creationId xmlns:a16="http://schemas.microsoft.com/office/drawing/2014/main" id="{0D64C2E3-1388-9600-876F-BD32AE3DADC7}"/>
                </a:ext>
              </a:extLst>
            </p:cNvPr>
            <p:cNvSpPr>
              <a:spLocks noChangeArrowheads="1"/>
            </p:cNvSpPr>
            <p:nvPr/>
          </p:nvSpPr>
          <p:spPr bwMode="auto">
            <a:xfrm>
              <a:off x="1427" y="2340"/>
              <a:ext cx="537"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1</a:t>
              </a:r>
              <a:endParaRPr lang="en-US" altLang="zh-CN" sz="4300" b="0"/>
            </a:p>
          </p:txBody>
        </p:sp>
        <p:sp>
          <p:nvSpPr>
            <p:cNvPr id="63601" name="Rectangle 386">
              <a:extLst>
                <a:ext uri="{FF2B5EF4-FFF2-40B4-BE49-F238E27FC236}">
                  <a16:creationId xmlns:a16="http://schemas.microsoft.com/office/drawing/2014/main" id="{C9F2A471-C3FC-0CA5-519B-997DDC263042}"/>
                </a:ext>
              </a:extLst>
            </p:cNvPr>
            <p:cNvSpPr>
              <a:spLocks noChangeArrowheads="1"/>
            </p:cNvSpPr>
            <p:nvPr/>
          </p:nvSpPr>
          <p:spPr bwMode="auto">
            <a:xfrm>
              <a:off x="1027" y="2340"/>
              <a:ext cx="400"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1</a:t>
              </a:r>
              <a:endParaRPr lang="en-US" altLang="zh-CN" sz="4300" b="0"/>
            </a:p>
          </p:txBody>
        </p:sp>
        <p:sp>
          <p:nvSpPr>
            <p:cNvPr id="63602" name="Rectangle 387">
              <a:extLst>
                <a:ext uri="{FF2B5EF4-FFF2-40B4-BE49-F238E27FC236}">
                  <a16:creationId xmlns:a16="http://schemas.microsoft.com/office/drawing/2014/main" id="{E3DA38A0-CD33-8189-3BBC-D28332EC996C}"/>
                </a:ext>
              </a:extLst>
            </p:cNvPr>
            <p:cNvSpPr>
              <a:spLocks noChangeArrowheads="1"/>
            </p:cNvSpPr>
            <p:nvPr/>
          </p:nvSpPr>
          <p:spPr bwMode="auto">
            <a:xfrm>
              <a:off x="615" y="2340"/>
              <a:ext cx="412"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1</a:t>
              </a:r>
              <a:endParaRPr lang="en-US" altLang="zh-CN" sz="4300" b="0"/>
            </a:p>
          </p:txBody>
        </p:sp>
        <p:sp>
          <p:nvSpPr>
            <p:cNvPr id="63603" name="Rectangle 388">
              <a:extLst>
                <a:ext uri="{FF2B5EF4-FFF2-40B4-BE49-F238E27FC236}">
                  <a16:creationId xmlns:a16="http://schemas.microsoft.com/office/drawing/2014/main" id="{A4C2D8B3-D854-4E1B-2C97-096906AE997D}"/>
                </a:ext>
              </a:extLst>
            </p:cNvPr>
            <p:cNvSpPr>
              <a:spLocks noChangeArrowheads="1"/>
            </p:cNvSpPr>
            <p:nvPr/>
          </p:nvSpPr>
          <p:spPr bwMode="auto">
            <a:xfrm>
              <a:off x="215" y="2340"/>
              <a:ext cx="400"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0</a:t>
              </a:r>
              <a:endParaRPr lang="en-US" altLang="zh-CN" sz="4300" b="0"/>
            </a:p>
          </p:txBody>
        </p:sp>
        <p:sp>
          <p:nvSpPr>
            <p:cNvPr id="63604" name="Rectangle 389">
              <a:extLst>
                <a:ext uri="{FF2B5EF4-FFF2-40B4-BE49-F238E27FC236}">
                  <a16:creationId xmlns:a16="http://schemas.microsoft.com/office/drawing/2014/main" id="{FAFE4922-4068-12B5-09A5-C309566ECED7}"/>
                </a:ext>
              </a:extLst>
            </p:cNvPr>
            <p:cNvSpPr>
              <a:spLocks noChangeArrowheads="1"/>
            </p:cNvSpPr>
            <p:nvPr/>
          </p:nvSpPr>
          <p:spPr bwMode="auto">
            <a:xfrm>
              <a:off x="3120" y="2048"/>
              <a:ext cx="340"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0</a:t>
              </a:r>
              <a:endParaRPr lang="en-US" altLang="zh-CN" sz="4300" b="0"/>
            </a:p>
          </p:txBody>
        </p:sp>
        <p:sp>
          <p:nvSpPr>
            <p:cNvPr id="63605" name="Rectangle 390">
              <a:extLst>
                <a:ext uri="{FF2B5EF4-FFF2-40B4-BE49-F238E27FC236}">
                  <a16:creationId xmlns:a16="http://schemas.microsoft.com/office/drawing/2014/main" id="{ADE567A8-01E5-9F69-D26C-93B51A35C11D}"/>
                </a:ext>
              </a:extLst>
            </p:cNvPr>
            <p:cNvSpPr>
              <a:spLocks noChangeArrowheads="1"/>
            </p:cNvSpPr>
            <p:nvPr/>
          </p:nvSpPr>
          <p:spPr bwMode="auto">
            <a:xfrm>
              <a:off x="2508" y="2048"/>
              <a:ext cx="612"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1</a:t>
              </a:r>
              <a:endParaRPr lang="en-US" altLang="zh-CN" sz="4300" b="0"/>
            </a:p>
          </p:txBody>
        </p:sp>
        <p:sp>
          <p:nvSpPr>
            <p:cNvPr id="63606" name="Rectangle 391">
              <a:extLst>
                <a:ext uri="{FF2B5EF4-FFF2-40B4-BE49-F238E27FC236}">
                  <a16:creationId xmlns:a16="http://schemas.microsoft.com/office/drawing/2014/main" id="{E0190B0D-6EB5-C70F-2420-0E220C523BC9}"/>
                </a:ext>
              </a:extLst>
            </p:cNvPr>
            <p:cNvSpPr>
              <a:spLocks noChangeArrowheads="1"/>
            </p:cNvSpPr>
            <p:nvPr/>
          </p:nvSpPr>
          <p:spPr bwMode="auto">
            <a:xfrm>
              <a:off x="1964" y="2048"/>
              <a:ext cx="544"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1</a:t>
              </a:r>
              <a:endParaRPr lang="en-US" altLang="zh-CN" sz="4300" b="0"/>
            </a:p>
          </p:txBody>
        </p:sp>
        <p:sp>
          <p:nvSpPr>
            <p:cNvPr id="63607" name="Rectangle 392">
              <a:extLst>
                <a:ext uri="{FF2B5EF4-FFF2-40B4-BE49-F238E27FC236}">
                  <a16:creationId xmlns:a16="http://schemas.microsoft.com/office/drawing/2014/main" id="{776E1527-277C-6A76-9FF5-23046CE2C8A6}"/>
                </a:ext>
              </a:extLst>
            </p:cNvPr>
            <p:cNvSpPr>
              <a:spLocks noChangeArrowheads="1"/>
            </p:cNvSpPr>
            <p:nvPr/>
          </p:nvSpPr>
          <p:spPr bwMode="auto">
            <a:xfrm>
              <a:off x="1427" y="2048"/>
              <a:ext cx="537"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0</a:t>
              </a:r>
              <a:endParaRPr lang="en-US" altLang="zh-CN" sz="4300" b="0"/>
            </a:p>
          </p:txBody>
        </p:sp>
        <p:sp>
          <p:nvSpPr>
            <p:cNvPr id="63608" name="Rectangle 393">
              <a:extLst>
                <a:ext uri="{FF2B5EF4-FFF2-40B4-BE49-F238E27FC236}">
                  <a16:creationId xmlns:a16="http://schemas.microsoft.com/office/drawing/2014/main" id="{B31EFA9C-5A8C-0D8D-82C6-B3059D0E1871}"/>
                </a:ext>
              </a:extLst>
            </p:cNvPr>
            <p:cNvSpPr>
              <a:spLocks noChangeArrowheads="1"/>
            </p:cNvSpPr>
            <p:nvPr/>
          </p:nvSpPr>
          <p:spPr bwMode="auto">
            <a:xfrm>
              <a:off x="1027" y="2048"/>
              <a:ext cx="400"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0</a:t>
              </a:r>
              <a:endParaRPr lang="en-US" altLang="zh-CN" sz="4300" b="0"/>
            </a:p>
          </p:txBody>
        </p:sp>
        <p:sp>
          <p:nvSpPr>
            <p:cNvPr id="63609" name="Rectangle 394">
              <a:extLst>
                <a:ext uri="{FF2B5EF4-FFF2-40B4-BE49-F238E27FC236}">
                  <a16:creationId xmlns:a16="http://schemas.microsoft.com/office/drawing/2014/main" id="{3170D2DD-01F8-F8C4-A511-94F0AD3BADC9}"/>
                </a:ext>
              </a:extLst>
            </p:cNvPr>
            <p:cNvSpPr>
              <a:spLocks noChangeArrowheads="1"/>
            </p:cNvSpPr>
            <p:nvPr/>
          </p:nvSpPr>
          <p:spPr bwMode="auto">
            <a:xfrm>
              <a:off x="615" y="2048"/>
              <a:ext cx="412"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1</a:t>
              </a:r>
              <a:endParaRPr lang="en-US" altLang="zh-CN" sz="4300" b="0"/>
            </a:p>
          </p:txBody>
        </p:sp>
        <p:sp>
          <p:nvSpPr>
            <p:cNvPr id="63610" name="Rectangle 395">
              <a:extLst>
                <a:ext uri="{FF2B5EF4-FFF2-40B4-BE49-F238E27FC236}">
                  <a16:creationId xmlns:a16="http://schemas.microsoft.com/office/drawing/2014/main" id="{93F1CDAA-71DA-25B1-1599-7E460E69A41D}"/>
                </a:ext>
              </a:extLst>
            </p:cNvPr>
            <p:cNvSpPr>
              <a:spLocks noChangeArrowheads="1"/>
            </p:cNvSpPr>
            <p:nvPr/>
          </p:nvSpPr>
          <p:spPr bwMode="auto">
            <a:xfrm>
              <a:off x="215" y="2048"/>
              <a:ext cx="400"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0</a:t>
              </a:r>
              <a:endParaRPr lang="en-US" altLang="zh-CN" sz="4300" b="0"/>
            </a:p>
          </p:txBody>
        </p:sp>
        <p:sp>
          <p:nvSpPr>
            <p:cNvPr id="63611" name="Rectangle 396">
              <a:extLst>
                <a:ext uri="{FF2B5EF4-FFF2-40B4-BE49-F238E27FC236}">
                  <a16:creationId xmlns:a16="http://schemas.microsoft.com/office/drawing/2014/main" id="{3636544E-6475-1716-F717-C309C77D2685}"/>
                </a:ext>
              </a:extLst>
            </p:cNvPr>
            <p:cNvSpPr>
              <a:spLocks noChangeArrowheads="1"/>
            </p:cNvSpPr>
            <p:nvPr/>
          </p:nvSpPr>
          <p:spPr bwMode="auto">
            <a:xfrm>
              <a:off x="3120" y="1739"/>
              <a:ext cx="340"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0</a:t>
              </a:r>
              <a:endParaRPr lang="en-US" altLang="zh-CN" sz="4300" b="0"/>
            </a:p>
          </p:txBody>
        </p:sp>
        <p:sp>
          <p:nvSpPr>
            <p:cNvPr id="63612" name="Rectangle 397">
              <a:extLst>
                <a:ext uri="{FF2B5EF4-FFF2-40B4-BE49-F238E27FC236}">
                  <a16:creationId xmlns:a16="http://schemas.microsoft.com/office/drawing/2014/main" id="{1E273DAC-FAFD-43C6-1846-E59E7E6730DA}"/>
                </a:ext>
              </a:extLst>
            </p:cNvPr>
            <p:cNvSpPr>
              <a:spLocks noChangeArrowheads="1"/>
            </p:cNvSpPr>
            <p:nvPr/>
          </p:nvSpPr>
          <p:spPr bwMode="auto">
            <a:xfrm>
              <a:off x="2508" y="1739"/>
              <a:ext cx="612"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0</a:t>
              </a:r>
              <a:endParaRPr lang="en-US" altLang="zh-CN" sz="4300" b="0"/>
            </a:p>
          </p:txBody>
        </p:sp>
        <p:sp>
          <p:nvSpPr>
            <p:cNvPr id="63613" name="Rectangle 398">
              <a:extLst>
                <a:ext uri="{FF2B5EF4-FFF2-40B4-BE49-F238E27FC236}">
                  <a16:creationId xmlns:a16="http://schemas.microsoft.com/office/drawing/2014/main" id="{7AD56CDE-F263-91FC-80FA-E51FF35F3579}"/>
                </a:ext>
              </a:extLst>
            </p:cNvPr>
            <p:cNvSpPr>
              <a:spLocks noChangeArrowheads="1"/>
            </p:cNvSpPr>
            <p:nvPr/>
          </p:nvSpPr>
          <p:spPr bwMode="auto">
            <a:xfrm>
              <a:off x="1964" y="1739"/>
              <a:ext cx="544"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1</a:t>
              </a:r>
              <a:endParaRPr lang="en-US" altLang="zh-CN" sz="4300" b="0"/>
            </a:p>
          </p:txBody>
        </p:sp>
        <p:sp>
          <p:nvSpPr>
            <p:cNvPr id="63614" name="Rectangle 399">
              <a:extLst>
                <a:ext uri="{FF2B5EF4-FFF2-40B4-BE49-F238E27FC236}">
                  <a16:creationId xmlns:a16="http://schemas.microsoft.com/office/drawing/2014/main" id="{0EC65617-F804-4438-E8C4-95B097FF1743}"/>
                </a:ext>
              </a:extLst>
            </p:cNvPr>
            <p:cNvSpPr>
              <a:spLocks noChangeArrowheads="1"/>
            </p:cNvSpPr>
            <p:nvPr/>
          </p:nvSpPr>
          <p:spPr bwMode="auto">
            <a:xfrm>
              <a:off x="1427" y="1739"/>
              <a:ext cx="537"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0</a:t>
              </a:r>
              <a:endParaRPr lang="en-US" altLang="zh-CN" sz="4300" b="0"/>
            </a:p>
          </p:txBody>
        </p:sp>
        <p:sp>
          <p:nvSpPr>
            <p:cNvPr id="63615" name="Rectangle 400">
              <a:extLst>
                <a:ext uri="{FF2B5EF4-FFF2-40B4-BE49-F238E27FC236}">
                  <a16:creationId xmlns:a16="http://schemas.microsoft.com/office/drawing/2014/main" id="{40C8E21D-325D-F47D-2ABA-2CCF8A37C45C}"/>
                </a:ext>
              </a:extLst>
            </p:cNvPr>
            <p:cNvSpPr>
              <a:spLocks noChangeArrowheads="1"/>
            </p:cNvSpPr>
            <p:nvPr/>
          </p:nvSpPr>
          <p:spPr bwMode="auto">
            <a:xfrm>
              <a:off x="1027" y="1739"/>
              <a:ext cx="400"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1</a:t>
              </a:r>
              <a:endParaRPr lang="en-US" altLang="zh-CN" sz="4300" b="0"/>
            </a:p>
          </p:txBody>
        </p:sp>
        <p:sp>
          <p:nvSpPr>
            <p:cNvPr id="63616" name="Rectangle 401">
              <a:extLst>
                <a:ext uri="{FF2B5EF4-FFF2-40B4-BE49-F238E27FC236}">
                  <a16:creationId xmlns:a16="http://schemas.microsoft.com/office/drawing/2014/main" id="{D9785C59-7A88-6F1B-90E6-B2948F8CBE1F}"/>
                </a:ext>
              </a:extLst>
            </p:cNvPr>
            <p:cNvSpPr>
              <a:spLocks noChangeArrowheads="1"/>
            </p:cNvSpPr>
            <p:nvPr/>
          </p:nvSpPr>
          <p:spPr bwMode="auto">
            <a:xfrm>
              <a:off x="615" y="1739"/>
              <a:ext cx="412"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0</a:t>
              </a:r>
              <a:endParaRPr lang="en-US" altLang="zh-CN" sz="4300" b="0"/>
            </a:p>
          </p:txBody>
        </p:sp>
        <p:sp>
          <p:nvSpPr>
            <p:cNvPr id="63617" name="Rectangle 402">
              <a:extLst>
                <a:ext uri="{FF2B5EF4-FFF2-40B4-BE49-F238E27FC236}">
                  <a16:creationId xmlns:a16="http://schemas.microsoft.com/office/drawing/2014/main" id="{21235838-D0BD-1F0C-E929-F2935EDA0C05}"/>
                </a:ext>
              </a:extLst>
            </p:cNvPr>
            <p:cNvSpPr>
              <a:spLocks noChangeArrowheads="1"/>
            </p:cNvSpPr>
            <p:nvPr/>
          </p:nvSpPr>
          <p:spPr bwMode="auto">
            <a:xfrm>
              <a:off x="215" y="1739"/>
              <a:ext cx="400"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0</a:t>
              </a:r>
              <a:endParaRPr lang="en-US" altLang="zh-CN" sz="4300" b="0"/>
            </a:p>
          </p:txBody>
        </p:sp>
        <p:sp>
          <p:nvSpPr>
            <p:cNvPr id="63618" name="Rectangle 403">
              <a:extLst>
                <a:ext uri="{FF2B5EF4-FFF2-40B4-BE49-F238E27FC236}">
                  <a16:creationId xmlns:a16="http://schemas.microsoft.com/office/drawing/2014/main" id="{892EE88E-8E1E-437A-906D-9700743BDF0F}"/>
                </a:ext>
              </a:extLst>
            </p:cNvPr>
            <p:cNvSpPr>
              <a:spLocks noChangeArrowheads="1"/>
            </p:cNvSpPr>
            <p:nvPr/>
          </p:nvSpPr>
          <p:spPr bwMode="auto">
            <a:xfrm>
              <a:off x="3120" y="1435"/>
              <a:ext cx="340"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0</a:t>
              </a:r>
              <a:endParaRPr lang="en-US" altLang="zh-CN" sz="4300" b="0"/>
            </a:p>
          </p:txBody>
        </p:sp>
        <p:sp>
          <p:nvSpPr>
            <p:cNvPr id="63619" name="Rectangle 404">
              <a:extLst>
                <a:ext uri="{FF2B5EF4-FFF2-40B4-BE49-F238E27FC236}">
                  <a16:creationId xmlns:a16="http://schemas.microsoft.com/office/drawing/2014/main" id="{8ACFC190-E702-B3D4-54F7-CCE9DB6D0FBC}"/>
                </a:ext>
              </a:extLst>
            </p:cNvPr>
            <p:cNvSpPr>
              <a:spLocks noChangeArrowheads="1"/>
            </p:cNvSpPr>
            <p:nvPr/>
          </p:nvSpPr>
          <p:spPr bwMode="auto">
            <a:xfrm>
              <a:off x="2508" y="1435"/>
              <a:ext cx="612"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1</a:t>
              </a:r>
              <a:endParaRPr lang="en-US" altLang="zh-CN" sz="4300" b="0"/>
            </a:p>
          </p:txBody>
        </p:sp>
        <p:sp>
          <p:nvSpPr>
            <p:cNvPr id="63620" name="Rectangle 405">
              <a:extLst>
                <a:ext uri="{FF2B5EF4-FFF2-40B4-BE49-F238E27FC236}">
                  <a16:creationId xmlns:a16="http://schemas.microsoft.com/office/drawing/2014/main" id="{4474E517-E6FB-F252-95B7-A7F4D0FFB8C6}"/>
                </a:ext>
              </a:extLst>
            </p:cNvPr>
            <p:cNvSpPr>
              <a:spLocks noChangeArrowheads="1"/>
            </p:cNvSpPr>
            <p:nvPr/>
          </p:nvSpPr>
          <p:spPr bwMode="auto">
            <a:xfrm>
              <a:off x="1964" y="1435"/>
              <a:ext cx="544"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0</a:t>
              </a:r>
              <a:endParaRPr lang="en-US" altLang="zh-CN" sz="4300" b="0"/>
            </a:p>
          </p:txBody>
        </p:sp>
        <p:sp>
          <p:nvSpPr>
            <p:cNvPr id="63621" name="Rectangle 406">
              <a:extLst>
                <a:ext uri="{FF2B5EF4-FFF2-40B4-BE49-F238E27FC236}">
                  <a16:creationId xmlns:a16="http://schemas.microsoft.com/office/drawing/2014/main" id="{C8F04439-7AD7-08AA-A804-CEBF5E047264}"/>
                </a:ext>
              </a:extLst>
            </p:cNvPr>
            <p:cNvSpPr>
              <a:spLocks noChangeArrowheads="1"/>
            </p:cNvSpPr>
            <p:nvPr/>
          </p:nvSpPr>
          <p:spPr bwMode="auto">
            <a:xfrm>
              <a:off x="1427" y="1435"/>
              <a:ext cx="537"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0</a:t>
              </a:r>
              <a:endParaRPr lang="en-US" altLang="zh-CN" sz="4300" b="0"/>
            </a:p>
          </p:txBody>
        </p:sp>
        <p:sp>
          <p:nvSpPr>
            <p:cNvPr id="63622" name="Rectangle 407">
              <a:extLst>
                <a:ext uri="{FF2B5EF4-FFF2-40B4-BE49-F238E27FC236}">
                  <a16:creationId xmlns:a16="http://schemas.microsoft.com/office/drawing/2014/main" id="{B6C94DED-7B41-1A5A-D481-1DD25BCEE032}"/>
                </a:ext>
              </a:extLst>
            </p:cNvPr>
            <p:cNvSpPr>
              <a:spLocks noChangeArrowheads="1"/>
            </p:cNvSpPr>
            <p:nvPr/>
          </p:nvSpPr>
          <p:spPr bwMode="auto">
            <a:xfrm>
              <a:off x="1027" y="1435"/>
              <a:ext cx="400"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0</a:t>
              </a:r>
              <a:endParaRPr lang="en-US" altLang="zh-CN" sz="4300" b="0"/>
            </a:p>
          </p:txBody>
        </p:sp>
        <p:sp>
          <p:nvSpPr>
            <p:cNvPr id="63623" name="Rectangle 408">
              <a:extLst>
                <a:ext uri="{FF2B5EF4-FFF2-40B4-BE49-F238E27FC236}">
                  <a16:creationId xmlns:a16="http://schemas.microsoft.com/office/drawing/2014/main" id="{F9DBE8E3-8FBB-7501-2B14-70C67E334903}"/>
                </a:ext>
              </a:extLst>
            </p:cNvPr>
            <p:cNvSpPr>
              <a:spLocks noChangeArrowheads="1"/>
            </p:cNvSpPr>
            <p:nvPr/>
          </p:nvSpPr>
          <p:spPr bwMode="auto">
            <a:xfrm>
              <a:off x="615" y="1435"/>
              <a:ext cx="412"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0</a:t>
              </a:r>
              <a:endParaRPr lang="en-US" altLang="zh-CN" sz="4300" b="0"/>
            </a:p>
          </p:txBody>
        </p:sp>
        <p:sp>
          <p:nvSpPr>
            <p:cNvPr id="63624" name="Rectangle 409">
              <a:extLst>
                <a:ext uri="{FF2B5EF4-FFF2-40B4-BE49-F238E27FC236}">
                  <a16:creationId xmlns:a16="http://schemas.microsoft.com/office/drawing/2014/main" id="{87AB779D-EAE9-9E33-5157-DC9AA3473563}"/>
                </a:ext>
              </a:extLst>
            </p:cNvPr>
            <p:cNvSpPr>
              <a:spLocks noChangeArrowheads="1"/>
            </p:cNvSpPr>
            <p:nvPr/>
          </p:nvSpPr>
          <p:spPr bwMode="auto">
            <a:xfrm>
              <a:off x="215" y="1435"/>
              <a:ext cx="400"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0</a:t>
              </a:r>
              <a:endParaRPr lang="en-US" altLang="zh-CN" sz="4300" b="0"/>
            </a:p>
          </p:txBody>
        </p:sp>
        <p:sp>
          <p:nvSpPr>
            <p:cNvPr id="63625" name="Rectangle 410">
              <a:extLst>
                <a:ext uri="{FF2B5EF4-FFF2-40B4-BE49-F238E27FC236}">
                  <a16:creationId xmlns:a16="http://schemas.microsoft.com/office/drawing/2014/main" id="{1B90BC3A-B743-36BE-D144-3BBC81D3CBD1}"/>
                </a:ext>
              </a:extLst>
            </p:cNvPr>
            <p:cNvSpPr>
              <a:spLocks noChangeArrowheads="1"/>
            </p:cNvSpPr>
            <p:nvPr/>
          </p:nvSpPr>
          <p:spPr bwMode="auto">
            <a:xfrm>
              <a:off x="3120" y="1148"/>
              <a:ext cx="340"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Font typeface="Wingdings" panose="05000000000000000000" pitchFamily="2" charset="2"/>
                <a:buNone/>
              </a:pPr>
              <a:r>
                <a:rPr lang="en-US" altLang="zh-CN" sz="2200" b="0">
                  <a:latin typeface="Times New Roman" panose="02020603050405020304" pitchFamily="18" charset="0"/>
                  <a:ea typeface="华康简宋"/>
                  <a:cs typeface="Times New Roman" panose="02020603050405020304" pitchFamily="18" charset="0"/>
                </a:rPr>
                <a:t> Y</a:t>
              </a:r>
              <a:endParaRPr lang="en-US" altLang="zh-CN" sz="2600" b="0" i="1">
                <a:latin typeface="Times New Roman" panose="02020603050405020304" pitchFamily="18" charset="0"/>
                <a:ea typeface="华康简宋"/>
                <a:cs typeface="Times New Roman" panose="02020603050405020304" pitchFamily="18" charset="0"/>
              </a:endParaRPr>
            </a:p>
          </p:txBody>
        </p:sp>
        <p:sp>
          <p:nvSpPr>
            <p:cNvPr id="63626" name="Rectangle 411">
              <a:extLst>
                <a:ext uri="{FF2B5EF4-FFF2-40B4-BE49-F238E27FC236}">
                  <a16:creationId xmlns:a16="http://schemas.microsoft.com/office/drawing/2014/main" id="{583D4104-970C-17B1-B8F7-BA9351939E6D}"/>
                </a:ext>
              </a:extLst>
            </p:cNvPr>
            <p:cNvSpPr>
              <a:spLocks noChangeArrowheads="1"/>
            </p:cNvSpPr>
            <p:nvPr/>
          </p:nvSpPr>
          <p:spPr bwMode="auto">
            <a:xfrm>
              <a:off x="2508" y="1148"/>
              <a:ext cx="612"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Q</a:t>
              </a:r>
              <a:r>
                <a:rPr lang="en-US" altLang="zh-CN" sz="2200" b="0" baseline="-30000">
                  <a:latin typeface="Times New Roman" panose="02020603050405020304" pitchFamily="18" charset="0"/>
                  <a:cs typeface="Times New Roman" panose="02020603050405020304" pitchFamily="18" charset="0"/>
                </a:rPr>
                <a:t>0</a:t>
              </a:r>
              <a:r>
                <a:rPr lang="en-US" altLang="zh-CN" sz="2200" b="0" i="1" baseline="30000">
                  <a:latin typeface="Times New Roman" panose="02020603050405020304" pitchFamily="18" charset="0"/>
                  <a:cs typeface="Times New Roman" panose="02020603050405020304" pitchFamily="18" charset="0"/>
                </a:rPr>
                <a:t>n</a:t>
              </a:r>
              <a:r>
                <a:rPr lang="en-US" altLang="zh-CN" sz="2200" b="0" baseline="30000">
                  <a:latin typeface="Times New Roman" panose="02020603050405020304" pitchFamily="18" charset="0"/>
                  <a:cs typeface="Times New Roman" panose="02020603050405020304" pitchFamily="18" charset="0"/>
                </a:rPr>
                <a:t>+1</a:t>
              </a:r>
              <a:endParaRPr lang="en-US" altLang="zh-CN" sz="4300" b="0"/>
            </a:p>
          </p:txBody>
        </p:sp>
        <p:sp>
          <p:nvSpPr>
            <p:cNvPr id="63627" name="Rectangle 412">
              <a:extLst>
                <a:ext uri="{FF2B5EF4-FFF2-40B4-BE49-F238E27FC236}">
                  <a16:creationId xmlns:a16="http://schemas.microsoft.com/office/drawing/2014/main" id="{B99A9577-2F1F-1C93-3D08-A7ED219CD130}"/>
                </a:ext>
              </a:extLst>
            </p:cNvPr>
            <p:cNvSpPr>
              <a:spLocks noChangeArrowheads="1"/>
            </p:cNvSpPr>
            <p:nvPr/>
          </p:nvSpPr>
          <p:spPr bwMode="auto">
            <a:xfrm>
              <a:off x="1964" y="1148"/>
              <a:ext cx="544"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Q</a:t>
              </a:r>
              <a:r>
                <a:rPr lang="en-US" altLang="zh-CN" sz="2200" b="0" baseline="-30000">
                  <a:latin typeface="Times New Roman" panose="02020603050405020304" pitchFamily="18" charset="0"/>
                  <a:cs typeface="Times New Roman" panose="02020603050405020304" pitchFamily="18" charset="0"/>
                </a:rPr>
                <a:t>1</a:t>
              </a:r>
              <a:r>
                <a:rPr lang="en-US" altLang="zh-CN" sz="2200" b="0" i="1" baseline="30000">
                  <a:latin typeface="Times New Roman" panose="02020603050405020304" pitchFamily="18" charset="0"/>
                  <a:cs typeface="Times New Roman" panose="02020603050405020304" pitchFamily="18" charset="0"/>
                </a:rPr>
                <a:t>n</a:t>
              </a:r>
              <a:r>
                <a:rPr lang="en-US" altLang="zh-CN" sz="2200" b="0" baseline="30000">
                  <a:latin typeface="Times New Roman" panose="02020603050405020304" pitchFamily="18" charset="0"/>
                  <a:cs typeface="Times New Roman" panose="02020603050405020304" pitchFamily="18" charset="0"/>
                </a:rPr>
                <a:t>+1</a:t>
              </a:r>
              <a:endParaRPr lang="en-US" altLang="zh-CN" sz="4300" b="0"/>
            </a:p>
          </p:txBody>
        </p:sp>
        <p:sp>
          <p:nvSpPr>
            <p:cNvPr id="63628" name="Rectangle 413">
              <a:extLst>
                <a:ext uri="{FF2B5EF4-FFF2-40B4-BE49-F238E27FC236}">
                  <a16:creationId xmlns:a16="http://schemas.microsoft.com/office/drawing/2014/main" id="{F01C87E1-047B-5793-2673-40BABDA0225B}"/>
                </a:ext>
              </a:extLst>
            </p:cNvPr>
            <p:cNvSpPr>
              <a:spLocks noChangeArrowheads="1"/>
            </p:cNvSpPr>
            <p:nvPr/>
          </p:nvSpPr>
          <p:spPr bwMode="auto">
            <a:xfrm>
              <a:off x="1427" y="1148"/>
              <a:ext cx="53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Q</a:t>
              </a:r>
              <a:r>
                <a:rPr lang="en-US" altLang="zh-CN" sz="2200" b="0" baseline="-30000">
                  <a:latin typeface="Times New Roman" panose="02020603050405020304" pitchFamily="18" charset="0"/>
                  <a:cs typeface="Times New Roman" panose="02020603050405020304" pitchFamily="18" charset="0"/>
                </a:rPr>
                <a:t>2</a:t>
              </a:r>
              <a:r>
                <a:rPr lang="en-US" altLang="zh-CN" sz="2200" b="0" i="1" baseline="30000">
                  <a:latin typeface="Times New Roman" panose="02020603050405020304" pitchFamily="18" charset="0"/>
                  <a:cs typeface="Times New Roman" panose="02020603050405020304" pitchFamily="18" charset="0"/>
                </a:rPr>
                <a:t>n</a:t>
              </a:r>
              <a:r>
                <a:rPr lang="en-US" altLang="zh-CN" sz="2200" b="0" baseline="30000">
                  <a:latin typeface="Times New Roman" panose="02020603050405020304" pitchFamily="18" charset="0"/>
                  <a:cs typeface="Times New Roman" panose="02020603050405020304" pitchFamily="18" charset="0"/>
                </a:rPr>
                <a:t>+1</a:t>
              </a:r>
              <a:endParaRPr lang="en-US" altLang="zh-CN" sz="4300" b="0"/>
            </a:p>
          </p:txBody>
        </p:sp>
        <p:sp>
          <p:nvSpPr>
            <p:cNvPr id="63629" name="Rectangle 414">
              <a:extLst>
                <a:ext uri="{FF2B5EF4-FFF2-40B4-BE49-F238E27FC236}">
                  <a16:creationId xmlns:a16="http://schemas.microsoft.com/office/drawing/2014/main" id="{B1BA5DB9-6E1E-634C-7613-FE43BC4BD3C6}"/>
                </a:ext>
              </a:extLst>
            </p:cNvPr>
            <p:cNvSpPr>
              <a:spLocks noChangeArrowheads="1"/>
            </p:cNvSpPr>
            <p:nvPr/>
          </p:nvSpPr>
          <p:spPr bwMode="auto">
            <a:xfrm>
              <a:off x="1027" y="1148"/>
              <a:ext cx="400"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Q</a:t>
              </a:r>
              <a:r>
                <a:rPr lang="en-US" altLang="zh-CN" sz="2200" b="0" baseline="-30000">
                  <a:latin typeface="Times New Roman" panose="02020603050405020304" pitchFamily="18" charset="0"/>
                  <a:cs typeface="Times New Roman" panose="02020603050405020304" pitchFamily="18" charset="0"/>
                </a:rPr>
                <a:t>0</a:t>
              </a:r>
              <a:r>
                <a:rPr lang="en-US" altLang="zh-CN" sz="2200" b="0" i="1" baseline="30000">
                  <a:latin typeface="Times New Roman" panose="02020603050405020304" pitchFamily="18" charset="0"/>
                  <a:cs typeface="Times New Roman" panose="02020603050405020304" pitchFamily="18" charset="0"/>
                </a:rPr>
                <a:t>n</a:t>
              </a:r>
              <a:endParaRPr lang="en-US" altLang="zh-CN" sz="4300" b="0"/>
            </a:p>
          </p:txBody>
        </p:sp>
        <p:sp>
          <p:nvSpPr>
            <p:cNvPr id="63630" name="Rectangle 415">
              <a:extLst>
                <a:ext uri="{FF2B5EF4-FFF2-40B4-BE49-F238E27FC236}">
                  <a16:creationId xmlns:a16="http://schemas.microsoft.com/office/drawing/2014/main" id="{A6881AAD-F60C-FB41-0607-8A694443576C}"/>
                </a:ext>
              </a:extLst>
            </p:cNvPr>
            <p:cNvSpPr>
              <a:spLocks noChangeArrowheads="1"/>
            </p:cNvSpPr>
            <p:nvPr/>
          </p:nvSpPr>
          <p:spPr bwMode="auto">
            <a:xfrm>
              <a:off x="615" y="1148"/>
              <a:ext cx="412"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Q</a:t>
              </a:r>
              <a:r>
                <a:rPr lang="en-US" altLang="zh-CN" sz="2200" b="0" baseline="-30000">
                  <a:latin typeface="Times New Roman" panose="02020603050405020304" pitchFamily="18" charset="0"/>
                  <a:cs typeface="Times New Roman" panose="02020603050405020304" pitchFamily="18" charset="0"/>
                </a:rPr>
                <a:t>1</a:t>
              </a:r>
              <a:r>
                <a:rPr lang="en-US" altLang="zh-CN" sz="2200" b="0" i="1" baseline="30000">
                  <a:latin typeface="Times New Roman" panose="02020603050405020304" pitchFamily="18" charset="0"/>
                  <a:cs typeface="Times New Roman" panose="02020603050405020304" pitchFamily="18" charset="0"/>
                </a:rPr>
                <a:t>n</a:t>
              </a:r>
              <a:endParaRPr lang="en-US" altLang="zh-CN" sz="4300" b="0"/>
            </a:p>
          </p:txBody>
        </p:sp>
        <p:sp>
          <p:nvSpPr>
            <p:cNvPr id="63631" name="Rectangle 416">
              <a:extLst>
                <a:ext uri="{FF2B5EF4-FFF2-40B4-BE49-F238E27FC236}">
                  <a16:creationId xmlns:a16="http://schemas.microsoft.com/office/drawing/2014/main" id="{2F0D0E93-41A0-C2E1-8700-68EC8BC17B84}"/>
                </a:ext>
              </a:extLst>
            </p:cNvPr>
            <p:cNvSpPr>
              <a:spLocks noChangeArrowheads="1"/>
            </p:cNvSpPr>
            <p:nvPr/>
          </p:nvSpPr>
          <p:spPr bwMode="auto">
            <a:xfrm>
              <a:off x="215" y="1148"/>
              <a:ext cx="400"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200" b="0">
                  <a:latin typeface="Times New Roman" panose="02020603050405020304" pitchFamily="18" charset="0"/>
                  <a:cs typeface="Times New Roman" panose="02020603050405020304" pitchFamily="18" charset="0"/>
                </a:rPr>
                <a:t>Q</a:t>
              </a:r>
              <a:r>
                <a:rPr lang="en-US" altLang="zh-CN" sz="2200" b="0" baseline="-30000">
                  <a:latin typeface="Times New Roman" panose="02020603050405020304" pitchFamily="18" charset="0"/>
                  <a:cs typeface="Times New Roman" panose="02020603050405020304" pitchFamily="18" charset="0"/>
                </a:rPr>
                <a:t>2</a:t>
              </a:r>
              <a:r>
                <a:rPr lang="en-US" altLang="zh-CN" sz="2200" b="0" i="1" baseline="30000">
                  <a:latin typeface="Times New Roman" panose="02020603050405020304" pitchFamily="18" charset="0"/>
                  <a:cs typeface="Times New Roman" panose="02020603050405020304" pitchFamily="18" charset="0"/>
                </a:rPr>
                <a:t>n</a:t>
              </a:r>
              <a:endParaRPr lang="en-US" altLang="zh-CN" sz="4300" b="0"/>
            </a:p>
          </p:txBody>
        </p:sp>
        <p:sp>
          <p:nvSpPr>
            <p:cNvPr id="63632" name="Line 417">
              <a:extLst>
                <a:ext uri="{FF2B5EF4-FFF2-40B4-BE49-F238E27FC236}">
                  <a16:creationId xmlns:a16="http://schemas.microsoft.com/office/drawing/2014/main" id="{B1F90201-CAFA-C43C-D2D3-26B85350F6AA}"/>
                </a:ext>
              </a:extLst>
            </p:cNvPr>
            <p:cNvSpPr>
              <a:spLocks noChangeShapeType="1"/>
            </p:cNvSpPr>
            <p:nvPr/>
          </p:nvSpPr>
          <p:spPr bwMode="auto">
            <a:xfrm>
              <a:off x="215" y="1148"/>
              <a:ext cx="3245"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3633" name="Line 418">
              <a:extLst>
                <a:ext uri="{FF2B5EF4-FFF2-40B4-BE49-F238E27FC236}">
                  <a16:creationId xmlns:a16="http://schemas.microsoft.com/office/drawing/2014/main" id="{FD57608B-9CA6-7086-39C0-6FFD11F5FB08}"/>
                </a:ext>
              </a:extLst>
            </p:cNvPr>
            <p:cNvSpPr>
              <a:spLocks noChangeShapeType="1"/>
            </p:cNvSpPr>
            <p:nvPr/>
          </p:nvSpPr>
          <p:spPr bwMode="auto">
            <a:xfrm>
              <a:off x="215" y="2949"/>
              <a:ext cx="3245"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3634" name="Line 419">
              <a:extLst>
                <a:ext uri="{FF2B5EF4-FFF2-40B4-BE49-F238E27FC236}">
                  <a16:creationId xmlns:a16="http://schemas.microsoft.com/office/drawing/2014/main" id="{12E34339-5F25-9403-8F58-56C15573A687}"/>
                </a:ext>
              </a:extLst>
            </p:cNvPr>
            <p:cNvSpPr>
              <a:spLocks noChangeShapeType="1"/>
            </p:cNvSpPr>
            <p:nvPr/>
          </p:nvSpPr>
          <p:spPr bwMode="auto">
            <a:xfrm>
              <a:off x="215" y="1148"/>
              <a:ext cx="0" cy="1801"/>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3635" name="Line 420">
              <a:extLst>
                <a:ext uri="{FF2B5EF4-FFF2-40B4-BE49-F238E27FC236}">
                  <a16:creationId xmlns:a16="http://schemas.microsoft.com/office/drawing/2014/main" id="{9E123B5F-0A4B-7787-064E-9078722F3812}"/>
                </a:ext>
              </a:extLst>
            </p:cNvPr>
            <p:cNvSpPr>
              <a:spLocks noChangeShapeType="1"/>
            </p:cNvSpPr>
            <p:nvPr/>
          </p:nvSpPr>
          <p:spPr bwMode="auto">
            <a:xfrm>
              <a:off x="3460" y="1148"/>
              <a:ext cx="0" cy="1801"/>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3636" name="Line 421">
              <a:extLst>
                <a:ext uri="{FF2B5EF4-FFF2-40B4-BE49-F238E27FC236}">
                  <a16:creationId xmlns:a16="http://schemas.microsoft.com/office/drawing/2014/main" id="{BF461FDE-8881-59D4-B506-FC2C94A27A83}"/>
                </a:ext>
              </a:extLst>
            </p:cNvPr>
            <p:cNvSpPr>
              <a:spLocks noChangeShapeType="1"/>
            </p:cNvSpPr>
            <p:nvPr/>
          </p:nvSpPr>
          <p:spPr bwMode="auto">
            <a:xfrm>
              <a:off x="215" y="1435"/>
              <a:ext cx="3245"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3637" name="Line 422">
              <a:extLst>
                <a:ext uri="{FF2B5EF4-FFF2-40B4-BE49-F238E27FC236}">
                  <a16:creationId xmlns:a16="http://schemas.microsoft.com/office/drawing/2014/main" id="{0579153D-C1A5-53BA-F8F1-4DDBA822237D}"/>
                </a:ext>
              </a:extLst>
            </p:cNvPr>
            <p:cNvSpPr>
              <a:spLocks noChangeShapeType="1"/>
            </p:cNvSpPr>
            <p:nvPr/>
          </p:nvSpPr>
          <p:spPr bwMode="auto">
            <a:xfrm>
              <a:off x="615" y="1148"/>
              <a:ext cx="0" cy="1801"/>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3638" name="Line 423">
              <a:extLst>
                <a:ext uri="{FF2B5EF4-FFF2-40B4-BE49-F238E27FC236}">
                  <a16:creationId xmlns:a16="http://schemas.microsoft.com/office/drawing/2014/main" id="{7595B0B2-F6E5-AA63-EFBE-16DB82005E43}"/>
                </a:ext>
              </a:extLst>
            </p:cNvPr>
            <p:cNvSpPr>
              <a:spLocks noChangeShapeType="1"/>
            </p:cNvSpPr>
            <p:nvPr/>
          </p:nvSpPr>
          <p:spPr bwMode="auto">
            <a:xfrm>
              <a:off x="1027" y="1148"/>
              <a:ext cx="0" cy="287"/>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3639" name="Line 424">
              <a:extLst>
                <a:ext uri="{FF2B5EF4-FFF2-40B4-BE49-F238E27FC236}">
                  <a16:creationId xmlns:a16="http://schemas.microsoft.com/office/drawing/2014/main" id="{7E506377-E1DE-E5AE-4C90-D7A2DBFAF1B1}"/>
                </a:ext>
              </a:extLst>
            </p:cNvPr>
            <p:cNvSpPr>
              <a:spLocks noChangeShapeType="1"/>
            </p:cNvSpPr>
            <p:nvPr/>
          </p:nvSpPr>
          <p:spPr bwMode="auto">
            <a:xfrm>
              <a:off x="1427" y="1148"/>
              <a:ext cx="0" cy="1801"/>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3640" name="Line 425">
              <a:extLst>
                <a:ext uri="{FF2B5EF4-FFF2-40B4-BE49-F238E27FC236}">
                  <a16:creationId xmlns:a16="http://schemas.microsoft.com/office/drawing/2014/main" id="{3BA33CE3-9906-C955-1053-A34779CC319D}"/>
                </a:ext>
              </a:extLst>
            </p:cNvPr>
            <p:cNvSpPr>
              <a:spLocks noChangeShapeType="1"/>
            </p:cNvSpPr>
            <p:nvPr/>
          </p:nvSpPr>
          <p:spPr bwMode="auto">
            <a:xfrm>
              <a:off x="1964" y="1148"/>
              <a:ext cx="0" cy="1801"/>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3641" name="Line 426">
              <a:extLst>
                <a:ext uri="{FF2B5EF4-FFF2-40B4-BE49-F238E27FC236}">
                  <a16:creationId xmlns:a16="http://schemas.microsoft.com/office/drawing/2014/main" id="{DC421FBD-4D4F-5070-3AF8-769E7FB1BDDA}"/>
                </a:ext>
              </a:extLst>
            </p:cNvPr>
            <p:cNvSpPr>
              <a:spLocks noChangeShapeType="1"/>
            </p:cNvSpPr>
            <p:nvPr/>
          </p:nvSpPr>
          <p:spPr bwMode="auto">
            <a:xfrm>
              <a:off x="2508" y="1148"/>
              <a:ext cx="0" cy="1801"/>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3642" name="Line 427">
              <a:extLst>
                <a:ext uri="{FF2B5EF4-FFF2-40B4-BE49-F238E27FC236}">
                  <a16:creationId xmlns:a16="http://schemas.microsoft.com/office/drawing/2014/main" id="{3CEDACB2-848D-DD2F-CBB2-4953C08D3043}"/>
                </a:ext>
              </a:extLst>
            </p:cNvPr>
            <p:cNvSpPr>
              <a:spLocks noChangeShapeType="1"/>
            </p:cNvSpPr>
            <p:nvPr/>
          </p:nvSpPr>
          <p:spPr bwMode="auto">
            <a:xfrm>
              <a:off x="3120" y="1148"/>
              <a:ext cx="0" cy="1801"/>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3643" name="Line 428">
              <a:extLst>
                <a:ext uri="{FF2B5EF4-FFF2-40B4-BE49-F238E27FC236}">
                  <a16:creationId xmlns:a16="http://schemas.microsoft.com/office/drawing/2014/main" id="{0077C7B5-ED61-7EFE-85D7-58A4406DC716}"/>
                </a:ext>
              </a:extLst>
            </p:cNvPr>
            <p:cNvSpPr>
              <a:spLocks noChangeShapeType="1"/>
            </p:cNvSpPr>
            <p:nvPr/>
          </p:nvSpPr>
          <p:spPr bwMode="auto">
            <a:xfrm>
              <a:off x="215" y="1739"/>
              <a:ext cx="3245"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3644" name="Line 429">
              <a:extLst>
                <a:ext uri="{FF2B5EF4-FFF2-40B4-BE49-F238E27FC236}">
                  <a16:creationId xmlns:a16="http://schemas.microsoft.com/office/drawing/2014/main" id="{36D2AB47-6A37-12A2-7756-E5E372E550B1}"/>
                </a:ext>
              </a:extLst>
            </p:cNvPr>
            <p:cNvSpPr>
              <a:spLocks noChangeShapeType="1"/>
            </p:cNvSpPr>
            <p:nvPr/>
          </p:nvSpPr>
          <p:spPr bwMode="auto">
            <a:xfrm>
              <a:off x="1027" y="1435"/>
              <a:ext cx="0" cy="1514"/>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3645" name="Line 430">
              <a:extLst>
                <a:ext uri="{FF2B5EF4-FFF2-40B4-BE49-F238E27FC236}">
                  <a16:creationId xmlns:a16="http://schemas.microsoft.com/office/drawing/2014/main" id="{F66BB536-CF55-FCF4-365F-1FD2BF6DC859}"/>
                </a:ext>
              </a:extLst>
            </p:cNvPr>
            <p:cNvSpPr>
              <a:spLocks noChangeShapeType="1"/>
            </p:cNvSpPr>
            <p:nvPr/>
          </p:nvSpPr>
          <p:spPr bwMode="auto">
            <a:xfrm>
              <a:off x="215" y="2048"/>
              <a:ext cx="3245"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3646" name="Line 431">
              <a:extLst>
                <a:ext uri="{FF2B5EF4-FFF2-40B4-BE49-F238E27FC236}">
                  <a16:creationId xmlns:a16="http://schemas.microsoft.com/office/drawing/2014/main" id="{9D23D799-85B9-A631-D8D0-D9967045D401}"/>
                </a:ext>
              </a:extLst>
            </p:cNvPr>
            <p:cNvSpPr>
              <a:spLocks noChangeShapeType="1"/>
            </p:cNvSpPr>
            <p:nvPr/>
          </p:nvSpPr>
          <p:spPr bwMode="auto">
            <a:xfrm>
              <a:off x="215" y="2340"/>
              <a:ext cx="3245"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3647" name="Line 432">
              <a:extLst>
                <a:ext uri="{FF2B5EF4-FFF2-40B4-BE49-F238E27FC236}">
                  <a16:creationId xmlns:a16="http://schemas.microsoft.com/office/drawing/2014/main" id="{3B465A9B-B3CD-106E-2F05-CBB2C94F8F4D}"/>
                </a:ext>
              </a:extLst>
            </p:cNvPr>
            <p:cNvSpPr>
              <a:spLocks noChangeShapeType="1"/>
            </p:cNvSpPr>
            <p:nvPr/>
          </p:nvSpPr>
          <p:spPr bwMode="auto">
            <a:xfrm>
              <a:off x="215" y="2644"/>
              <a:ext cx="3245"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graphicFrame>
        <p:nvGraphicFramePr>
          <p:cNvPr id="407985" name="Object 433">
            <a:extLst>
              <a:ext uri="{FF2B5EF4-FFF2-40B4-BE49-F238E27FC236}">
                <a16:creationId xmlns:a16="http://schemas.microsoft.com/office/drawing/2014/main" id="{34F28943-B603-C571-2420-C5D1D816C244}"/>
              </a:ext>
            </a:extLst>
          </p:cNvPr>
          <p:cNvGraphicFramePr>
            <a:graphicFrameLocks noChangeAspect="1"/>
          </p:cNvGraphicFramePr>
          <p:nvPr/>
        </p:nvGraphicFramePr>
        <p:xfrm>
          <a:off x="6624638" y="4868863"/>
          <a:ext cx="928687" cy="506412"/>
        </p:xfrm>
        <a:graphic>
          <a:graphicData uri="http://schemas.openxmlformats.org/presentationml/2006/ole">
            <mc:AlternateContent xmlns:mc="http://schemas.openxmlformats.org/markup-compatibility/2006">
              <mc:Choice xmlns:v="urn:schemas-microsoft-com:vml" Requires="v">
                <p:oleObj name="Equation" r:id="rId4" imgW="419100" imgH="228600" progId="Equation.DSMT4">
                  <p:embed/>
                </p:oleObj>
              </mc:Choice>
              <mc:Fallback>
                <p:oleObj name="Equation" r:id="rId4" imgW="419100" imgH="228600" progId="Equation.DSMT4">
                  <p:embed/>
                  <p:pic>
                    <p:nvPicPr>
                      <p:cNvPr id="0" name="Object 4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4638" y="4868863"/>
                        <a:ext cx="928687" cy="506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7986" name="AutoShape 434">
            <a:extLst>
              <a:ext uri="{FF2B5EF4-FFF2-40B4-BE49-F238E27FC236}">
                <a16:creationId xmlns:a16="http://schemas.microsoft.com/office/drawing/2014/main" id="{D3CAC099-AD37-1449-377C-825F260A527E}"/>
              </a:ext>
            </a:extLst>
          </p:cNvPr>
          <p:cNvSpPr>
            <a:spLocks noChangeArrowheads="1"/>
          </p:cNvSpPr>
          <p:nvPr/>
        </p:nvSpPr>
        <p:spPr bwMode="auto">
          <a:xfrm>
            <a:off x="2828925" y="3681413"/>
            <a:ext cx="374650" cy="1079500"/>
          </a:xfrm>
          <a:prstGeom prst="roundRect">
            <a:avLst>
              <a:gd name="adj" fmla="val 16667"/>
            </a:avLst>
          </a:prstGeom>
          <a:noFill/>
          <a:ln w="38100" algn="ctr">
            <a:solidFill>
              <a:srgbClr val="CC00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407987" name="Object 435" descr="羊皮纸">
            <a:extLst>
              <a:ext uri="{FF2B5EF4-FFF2-40B4-BE49-F238E27FC236}">
                <a16:creationId xmlns:a16="http://schemas.microsoft.com/office/drawing/2014/main" id="{19E97680-646C-F89D-6440-10BAED70B6B3}"/>
              </a:ext>
            </a:extLst>
          </p:cNvPr>
          <p:cNvGraphicFramePr>
            <a:graphicFrameLocks noChangeAspect="1"/>
          </p:cNvGraphicFramePr>
          <p:nvPr/>
        </p:nvGraphicFramePr>
        <p:xfrm>
          <a:off x="1003300" y="4873625"/>
          <a:ext cx="1508125" cy="531813"/>
        </p:xfrm>
        <a:graphic>
          <a:graphicData uri="http://schemas.openxmlformats.org/presentationml/2006/ole">
            <mc:AlternateContent xmlns:mc="http://schemas.openxmlformats.org/markup-compatibility/2006">
              <mc:Choice xmlns:v="urn:schemas-microsoft-com:vml" Requires="v">
                <p:oleObj name="Equation" r:id="rId6" imgW="672808" imgH="241195" progId="Equation.DSMT4">
                  <p:embed/>
                </p:oleObj>
              </mc:Choice>
              <mc:Fallback>
                <p:oleObj name="Equation" r:id="rId6" imgW="672808" imgH="241195" progId="Equation.DSMT4">
                  <p:embed/>
                  <p:pic>
                    <p:nvPicPr>
                      <p:cNvPr id="0" name="Object 435" descr="羊皮纸"/>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300" y="4873625"/>
                        <a:ext cx="1508125" cy="531813"/>
                      </a:xfrm>
                      <a:prstGeom prst="rect">
                        <a:avLst/>
                      </a:prstGeom>
                      <a:noFill/>
                      <a:ln>
                        <a:noFill/>
                      </a:ln>
                      <a:extLst>
                        <a:ext uri="{909E8E84-426E-40DD-AFC4-6F175D3DCCD1}">
                          <a14:hiddenFill xmlns:a14="http://schemas.microsoft.com/office/drawing/2010/main">
                            <a:blipFill dpi="0" rotWithShape="1">
                              <a:blip r:embed="rId8"/>
                              <a:srcRect/>
                              <a:tile tx="0" ty="0" sx="100000" sy="100000" flip="none" algn="tl"/>
                            </a:blip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pSp>
        <p:nvGrpSpPr>
          <p:cNvPr id="407988" name="Group 436">
            <a:extLst>
              <a:ext uri="{FF2B5EF4-FFF2-40B4-BE49-F238E27FC236}">
                <a16:creationId xmlns:a16="http://schemas.microsoft.com/office/drawing/2014/main" id="{09E660C6-2722-5829-1156-0992AEECB0E3}"/>
              </a:ext>
            </a:extLst>
          </p:cNvPr>
          <p:cNvGrpSpPr>
            <a:grpSpLocks/>
          </p:cNvGrpSpPr>
          <p:nvPr/>
        </p:nvGrpSpPr>
        <p:grpSpPr bwMode="auto">
          <a:xfrm>
            <a:off x="6678613" y="6115050"/>
            <a:ext cx="2503487" cy="604838"/>
            <a:chOff x="4207" y="3716"/>
            <a:chExt cx="1577" cy="381"/>
          </a:xfrm>
        </p:grpSpPr>
        <p:sp>
          <p:nvSpPr>
            <p:cNvPr id="63587" name="Rectangle 437">
              <a:extLst>
                <a:ext uri="{FF2B5EF4-FFF2-40B4-BE49-F238E27FC236}">
                  <a16:creationId xmlns:a16="http://schemas.microsoft.com/office/drawing/2014/main" id="{9B68B846-2824-77EF-3929-37C96A11B5DB}"/>
                </a:ext>
              </a:extLst>
            </p:cNvPr>
            <p:cNvSpPr>
              <a:spLocks noChangeArrowheads="1"/>
            </p:cNvSpPr>
            <p:nvPr/>
          </p:nvSpPr>
          <p:spPr bwMode="auto">
            <a:xfrm>
              <a:off x="4824" y="3744"/>
              <a:ext cx="96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69875">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en-US" altLang="zh-CN" sz="2800" b="0" i="1">
                  <a:solidFill>
                    <a:srgbClr val="000099"/>
                  </a:solidFill>
                  <a:latin typeface="Times New Roman" panose="02020603050405020304" pitchFamily="18" charset="0"/>
                  <a:ea typeface="宋体" panose="02010600030101010101" pitchFamily="2" charset="-122"/>
                  <a:cs typeface="Times New Roman" panose="02020603050405020304" pitchFamily="18" charset="0"/>
                </a:rPr>
                <a:t>K</a:t>
              </a:r>
              <a:r>
                <a:rPr lang="en-US" altLang="zh-CN" sz="2800" b="0" baseline="-30000">
                  <a:solidFill>
                    <a:srgbClr val="000099"/>
                  </a:solidFill>
                  <a:latin typeface="Times New Roman" panose="02020603050405020304" pitchFamily="18" charset="0"/>
                  <a:ea typeface="宋体" panose="02010600030101010101" pitchFamily="2" charset="-122"/>
                  <a:cs typeface="Times New Roman" panose="02020603050405020304" pitchFamily="18" charset="0"/>
                </a:rPr>
                <a:t>0</a:t>
              </a:r>
              <a:r>
                <a:rPr lang="en-US" altLang="zh-CN" sz="2800" b="0">
                  <a:solidFill>
                    <a:srgbClr val="000099"/>
                  </a:solidFill>
                  <a:latin typeface="Times New Roman" panose="02020603050405020304" pitchFamily="18" charset="0"/>
                  <a:ea typeface="宋体" panose="02010600030101010101" pitchFamily="2" charset="-122"/>
                  <a:cs typeface="Times New Roman" panose="02020603050405020304" pitchFamily="18" charset="0"/>
                </a:rPr>
                <a:t>=1</a:t>
              </a:r>
            </a:p>
          </p:txBody>
        </p:sp>
        <p:graphicFrame>
          <p:nvGraphicFramePr>
            <p:cNvPr id="63588" name="Object 438">
              <a:extLst>
                <a:ext uri="{FF2B5EF4-FFF2-40B4-BE49-F238E27FC236}">
                  <a16:creationId xmlns:a16="http://schemas.microsoft.com/office/drawing/2014/main" id="{BF2199BA-AF31-47A9-4734-54A54749D364}"/>
                </a:ext>
              </a:extLst>
            </p:cNvPr>
            <p:cNvGraphicFramePr>
              <a:graphicFrameLocks noChangeAspect="1"/>
            </p:cNvGraphicFramePr>
            <p:nvPr/>
          </p:nvGraphicFramePr>
          <p:xfrm>
            <a:off x="4207" y="3716"/>
            <a:ext cx="744" cy="381"/>
          </p:xfrm>
          <a:graphic>
            <a:graphicData uri="http://schemas.openxmlformats.org/presentationml/2006/ole">
              <mc:AlternateContent xmlns:mc="http://schemas.openxmlformats.org/markup-compatibility/2006">
                <mc:Choice xmlns:v="urn:schemas-microsoft-com:vml" Requires="v">
                  <p:oleObj name="Equation" r:id="rId9" imgW="520474" imgH="266584" progId="Equation.DSMT4">
                    <p:embed/>
                  </p:oleObj>
                </mc:Choice>
                <mc:Fallback>
                  <p:oleObj name="Equation" r:id="rId9" imgW="520474" imgH="266584" progId="Equation.DSMT4">
                    <p:embed/>
                    <p:pic>
                      <p:nvPicPr>
                        <p:cNvPr id="0" name="Object 43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07" y="3716"/>
                          <a:ext cx="744"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407991" name="Group 439">
            <a:extLst>
              <a:ext uri="{FF2B5EF4-FFF2-40B4-BE49-F238E27FC236}">
                <a16:creationId xmlns:a16="http://schemas.microsoft.com/office/drawing/2014/main" id="{B32F8AE4-DEF2-4798-A9FA-93C20A495E56}"/>
              </a:ext>
            </a:extLst>
          </p:cNvPr>
          <p:cNvGrpSpPr>
            <a:grpSpLocks/>
          </p:cNvGrpSpPr>
          <p:nvPr/>
        </p:nvGrpSpPr>
        <p:grpSpPr bwMode="auto">
          <a:xfrm>
            <a:off x="6342063" y="5492750"/>
            <a:ext cx="2662237" cy="581025"/>
            <a:chOff x="4043" y="3388"/>
            <a:chExt cx="1677" cy="366"/>
          </a:xfrm>
        </p:grpSpPr>
        <p:sp>
          <p:nvSpPr>
            <p:cNvPr id="63585" name="Rectangle 440">
              <a:extLst>
                <a:ext uri="{FF2B5EF4-FFF2-40B4-BE49-F238E27FC236}">
                  <a16:creationId xmlns:a16="http://schemas.microsoft.com/office/drawing/2014/main" id="{203651B8-759A-DF68-E6D4-0B67A5816EB1}"/>
                </a:ext>
              </a:extLst>
            </p:cNvPr>
            <p:cNvSpPr>
              <a:spLocks noChangeArrowheads="1"/>
            </p:cNvSpPr>
            <p:nvPr/>
          </p:nvSpPr>
          <p:spPr bwMode="auto">
            <a:xfrm>
              <a:off x="4043" y="3427"/>
              <a:ext cx="90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9875">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en-US" altLang="zh-CN" sz="2800" b="0" i="1">
                  <a:solidFill>
                    <a:srgbClr val="000099"/>
                  </a:solidFill>
                  <a:latin typeface="Times New Roman" panose="02020603050405020304" pitchFamily="18" charset="0"/>
                  <a:ea typeface="宋体" panose="02010600030101010101" pitchFamily="2" charset="-122"/>
                  <a:cs typeface="Times New Roman" panose="02020603050405020304" pitchFamily="18" charset="0"/>
                </a:rPr>
                <a:t>J</a:t>
              </a:r>
              <a:r>
                <a:rPr lang="en-US" altLang="zh-CN" sz="2800" b="0" baseline="-30000">
                  <a:solidFill>
                    <a:srgbClr val="000099"/>
                  </a:solidFill>
                  <a:latin typeface="Times New Roman" panose="02020603050405020304" pitchFamily="18" charset="0"/>
                  <a:ea typeface="宋体" panose="02010600030101010101" pitchFamily="2" charset="-122"/>
                  <a:cs typeface="Times New Roman" panose="02020603050405020304" pitchFamily="18" charset="0"/>
                </a:rPr>
                <a:t>1</a:t>
              </a:r>
              <a:r>
                <a:rPr lang="en-US" altLang="zh-CN" sz="2800" b="0">
                  <a:solidFill>
                    <a:srgbClr val="000099"/>
                  </a:solidFill>
                  <a:latin typeface="Times New Roman" panose="02020603050405020304" pitchFamily="18" charset="0"/>
                  <a:ea typeface="宋体" panose="02010600030101010101" pitchFamily="2" charset="-122"/>
                  <a:cs typeface="Times New Roman" panose="02020603050405020304" pitchFamily="18" charset="0"/>
                </a:rPr>
                <a:t>=Q</a:t>
              </a:r>
              <a:r>
                <a:rPr lang="en-US" altLang="zh-CN" sz="2800" b="0" baseline="-30000">
                  <a:solidFill>
                    <a:srgbClr val="000099"/>
                  </a:solidFill>
                  <a:latin typeface="Times New Roman" panose="02020603050405020304" pitchFamily="18" charset="0"/>
                  <a:ea typeface="宋体" panose="02010600030101010101" pitchFamily="2" charset="-122"/>
                  <a:cs typeface="Times New Roman" panose="02020603050405020304" pitchFamily="18" charset="0"/>
                </a:rPr>
                <a:t>0</a:t>
              </a:r>
              <a:r>
                <a:rPr lang="en-US" altLang="zh-CN" sz="2800" b="0" i="1" baseline="30000">
                  <a:solidFill>
                    <a:srgbClr val="000099"/>
                  </a:solidFill>
                  <a:latin typeface="Times New Roman" panose="02020603050405020304" pitchFamily="18" charset="0"/>
                  <a:ea typeface="宋体" panose="02010600030101010101" pitchFamily="2" charset="-122"/>
                  <a:cs typeface="Times New Roman" panose="02020603050405020304" pitchFamily="18" charset="0"/>
                </a:rPr>
                <a:t>n</a:t>
              </a:r>
              <a:endParaRPr lang="en-US" altLang="zh-CN" sz="2800" b="0">
                <a:solidFill>
                  <a:srgbClr val="000099"/>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3586" name="Rectangle 441">
              <a:extLst>
                <a:ext uri="{FF2B5EF4-FFF2-40B4-BE49-F238E27FC236}">
                  <a16:creationId xmlns:a16="http://schemas.microsoft.com/office/drawing/2014/main" id="{576DD15F-1FBB-F4AD-46B6-D677AD68CEB4}"/>
                </a:ext>
              </a:extLst>
            </p:cNvPr>
            <p:cNvSpPr>
              <a:spLocks noChangeArrowheads="1"/>
            </p:cNvSpPr>
            <p:nvPr/>
          </p:nvSpPr>
          <p:spPr bwMode="auto">
            <a:xfrm>
              <a:off x="4769" y="3388"/>
              <a:ext cx="9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9875">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en-US" altLang="zh-CN" sz="2800" b="0" i="1">
                  <a:solidFill>
                    <a:srgbClr val="000099"/>
                  </a:solidFill>
                  <a:latin typeface="Times New Roman" panose="02020603050405020304" pitchFamily="18" charset="0"/>
                  <a:ea typeface="宋体" panose="02010600030101010101" pitchFamily="2" charset="-122"/>
                  <a:cs typeface="Times New Roman" panose="02020603050405020304" pitchFamily="18" charset="0"/>
                </a:rPr>
                <a:t>K</a:t>
              </a:r>
              <a:r>
                <a:rPr lang="en-US" altLang="zh-CN" sz="2800" b="0" baseline="-30000">
                  <a:solidFill>
                    <a:srgbClr val="000099"/>
                  </a:solidFill>
                  <a:latin typeface="Times New Roman" panose="02020603050405020304" pitchFamily="18" charset="0"/>
                  <a:ea typeface="宋体" panose="02010600030101010101" pitchFamily="2" charset="-122"/>
                  <a:cs typeface="Times New Roman" panose="02020603050405020304" pitchFamily="18" charset="0"/>
                </a:rPr>
                <a:t>1</a:t>
              </a:r>
              <a:r>
                <a:rPr lang="en-US" altLang="zh-CN" sz="2800" b="0">
                  <a:solidFill>
                    <a:srgbClr val="000099"/>
                  </a:solidFill>
                  <a:latin typeface="Times New Roman" panose="02020603050405020304" pitchFamily="18" charset="0"/>
                  <a:ea typeface="宋体" panose="02010600030101010101" pitchFamily="2" charset="-122"/>
                  <a:cs typeface="Times New Roman" panose="02020603050405020304" pitchFamily="18" charset="0"/>
                </a:rPr>
                <a:t>=Q</a:t>
              </a:r>
              <a:r>
                <a:rPr lang="en-US" altLang="zh-CN" sz="2800" b="0" baseline="-30000">
                  <a:solidFill>
                    <a:srgbClr val="000099"/>
                  </a:solidFill>
                  <a:latin typeface="Times New Roman" panose="02020603050405020304" pitchFamily="18" charset="0"/>
                  <a:ea typeface="宋体" panose="02010600030101010101" pitchFamily="2" charset="-122"/>
                  <a:cs typeface="Times New Roman" panose="02020603050405020304" pitchFamily="18" charset="0"/>
                </a:rPr>
                <a:t>0</a:t>
              </a:r>
              <a:r>
                <a:rPr lang="en-US" altLang="zh-CN" sz="2800" b="0" i="1" baseline="30000">
                  <a:solidFill>
                    <a:srgbClr val="000099"/>
                  </a:solidFill>
                  <a:latin typeface="Times New Roman" panose="02020603050405020304" pitchFamily="18" charset="0"/>
                  <a:ea typeface="宋体" panose="02010600030101010101" pitchFamily="2" charset="-122"/>
                  <a:cs typeface="Times New Roman" panose="02020603050405020304" pitchFamily="18" charset="0"/>
                </a:rPr>
                <a:t>n</a:t>
              </a:r>
              <a:endParaRPr lang="en-US" altLang="zh-CN" sz="2800" b="0">
                <a:solidFill>
                  <a:srgbClr val="000099"/>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63503" name="Group 442">
            <a:extLst>
              <a:ext uri="{FF2B5EF4-FFF2-40B4-BE49-F238E27FC236}">
                <a16:creationId xmlns:a16="http://schemas.microsoft.com/office/drawing/2014/main" id="{9AF9F3B9-0FEF-0C71-2C5E-D21CB16EAE55}"/>
              </a:ext>
            </a:extLst>
          </p:cNvPr>
          <p:cNvGrpSpPr>
            <a:grpSpLocks/>
          </p:cNvGrpSpPr>
          <p:nvPr/>
        </p:nvGrpSpPr>
        <p:grpSpPr bwMode="auto">
          <a:xfrm>
            <a:off x="5472113" y="0"/>
            <a:ext cx="2738437" cy="2997200"/>
            <a:chOff x="3447" y="0"/>
            <a:chExt cx="2382" cy="1888"/>
          </a:xfrm>
        </p:grpSpPr>
        <p:grpSp>
          <p:nvGrpSpPr>
            <p:cNvPr id="63527" name="Group 443">
              <a:extLst>
                <a:ext uri="{FF2B5EF4-FFF2-40B4-BE49-F238E27FC236}">
                  <a16:creationId xmlns:a16="http://schemas.microsoft.com/office/drawing/2014/main" id="{E07BD45C-E739-DD07-82CB-996263ECF11C}"/>
                </a:ext>
              </a:extLst>
            </p:cNvPr>
            <p:cNvGrpSpPr>
              <a:grpSpLocks/>
            </p:cNvGrpSpPr>
            <p:nvPr/>
          </p:nvGrpSpPr>
          <p:grpSpPr bwMode="auto">
            <a:xfrm>
              <a:off x="3447" y="0"/>
              <a:ext cx="2381" cy="1888"/>
              <a:chOff x="3473" y="697"/>
              <a:chExt cx="1709" cy="1877"/>
            </a:xfrm>
          </p:grpSpPr>
          <p:sp>
            <p:nvSpPr>
              <p:cNvPr id="63534" name="Rectangle 444">
                <a:extLst>
                  <a:ext uri="{FF2B5EF4-FFF2-40B4-BE49-F238E27FC236}">
                    <a16:creationId xmlns:a16="http://schemas.microsoft.com/office/drawing/2014/main" id="{7BCE18F0-4D75-B634-FC14-A351DF8D5FA7}"/>
                  </a:ext>
                </a:extLst>
              </p:cNvPr>
              <p:cNvSpPr>
                <a:spLocks noChangeArrowheads="1"/>
              </p:cNvSpPr>
              <p:nvPr/>
            </p:nvSpPr>
            <p:spPr bwMode="auto">
              <a:xfrm>
                <a:off x="4832" y="2224"/>
                <a:ext cx="268"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600"/>
              </a:p>
            </p:txBody>
          </p:sp>
          <p:sp>
            <p:nvSpPr>
              <p:cNvPr id="63535" name="Rectangle 445">
                <a:extLst>
                  <a:ext uri="{FF2B5EF4-FFF2-40B4-BE49-F238E27FC236}">
                    <a16:creationId xmlns:a16="http://schemas.microsoft.com/office/drawing/2014/main" id="{F2396980-881F-768F-A683-0BD624D3214F}"/>
                  </a:ext>
                </a:extLst>
              </p:cNvPr>
              <p:cNvSpPr>
                <a:spLocks noChangeArrowheads="1"/>
              </p:cNvSpPr>
              <p:nvPr/>
            </p:nvSpPr>
            <p:spPr bwMode="auto">
              <a:xfrm>
                <a:off x="4571" y="2224"/>
                <a:ext cx="261"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600"/>
              </a:p>
            </p:txBody>
          </p:sp>
          <p:sp>
            <p:nvSpPr>
              <p:cNvPr id="63536" name="Rectangle 446">
                <a:extLst>
                  <a:ext uri="{FF2B5EF4-FFF2-40B4-BE49-F238E27FC236}">
                    <a16:creationId xmlns:a16="http://schemas.microsoft.com/office/drawing/2014/main" id="{BC973A8B-CD61-D74B-744B-D3C1C8158598}"/>
                  </a:ext>
                </a:extLst>
              </p:cNvPr>
              <p:cNvSpPr>
                <a:spLocks noChangeArrowheads="1"/>
              </p:cNvSpPr>
              <p:nvPr/>
            </p:nvSpPr>
            <p:spPr bwMode="auto">
              <a:xfrm>
                <a:off x="4289" y="2224"/>
                <a:ext cx="282"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600"/>
              </a:p>
            </p:txBody>
          </p:sp>
          <p:sp>
            <p:nvSpPr>
              <p:cNvPr id="63537" name="Rectangle 447">
                <a:extLst>
                  <a:ext uri="{FF2B5EF4-FFF2-40B4-BE49-F238E27FC236}">
                    <a16:creationId xmlns:a16="http://schemas.microsoft.com/office/drawing/2014/main" id="{E789B834-2BC0-6390-9363-48E870A84E3C}"/>
                  </a:ext>
                </a:extLst>
              </p:cNvPr>
              <p:cNvSpPr>
                <a:spLocks noChangeArrowheads="1"/>
              </p:cNvSpPr>
              <p:nvPr/>
            </p:nvSpPr>
            <p:spPr bwMode="auto">
              <a:xfrm>
                <a:off x="4022" y="2224"/>
                <a:ext cx="267"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600"/>
              </a:p>
            </p:txBody>
          </p:sp>
          <p:sp>
            <p:nvSpPr>
              <p:cNvPr id="63538" name="Rectangle 448">
                <a:extLst>
                  <a:ext uri="{FF2B5EF4-FFF2-40B4-BE49-F238E27FC236}">
                    <a16:creationId xmlns:a16="http://schemas.microsoft.com/office/drawing/2014/main" id="{8F1CF74E-B512-15D6-64B6-F509D59BD9AF}"/>
                  </a:ext>
                </a:extLst>
              </p:cNvPr>
              <p:cNvSpPr>
                <a:spLocks noChangeArrowheads="1"/>
              </p:cNvSpPr>
              <p:nvPr/>
            </p:nvSpPr>
            <p:spPr bwMode="auto">
              <a:xfrm>
                <a:off x="3757" y="2224"/>
                <a:ext cx="265"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600"/>
              </a:p>
            </p:txBody>
          </p:sp>
          <p:sp>
            <p:nvSpPr>
              <p:cNvPr id="63539" name="Rectangle 449">
                <a:extLst>
                  <a:ext uri="{FF2B5EF4-FFF2-40B4-BE49-F238E27FC236}">
                    <a16:creationId xmlns:a16="http://schemas.microsoft.com/office/drawing/2014/main" id="{61F31771-34C5-F611-332C-A98F0993FB6D}"/>
                  </a:ext>
                </a:extLst>
              </p:cNvPr>
              <p:cNvSpPr>
                <a:spLocks noChangeArrowheads="1"/>
              </p:cNvSpPr>
              <p:nvPr/>
            </p:nvSpPr>
            <p:spPr bwMode="auto">
              <a:xfrm>
                <a:off x="3473" y="2224"/>
                <a:ext cx="28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600"/>
              </a:p>
            </p:txBody>
          </p:sp>
          <p:sp>
            <p:nvSpPr>
              <p:cNvPr id="63540" name="Rectangle 450">
                <a:extLst>
                  <a:ext uri="{FF2B5EF4-FFF2-40B4-BE49-F238E27FC236}">
                    <a16:creationId xmlns:a16="http://schemas.microsoft.com/office/drawing/2014/main" id="{D4C3AF61-76AA-F8A2-EA0C-9A65D30A9231}"/>
                  </a:ext>
                </a:extLst>
              </p:cNvPr>
              <p:cNvSpPr>
                <a:spLocks noChangeArrowheads="1"/>
              </p:cNvSpPr>
              <p:nvPr/>
            </p:nvSpPr>
            <p:spPr bwMode="auto">
              <a:xfrm>
                <a:off x="4832" y="1938"/>
                <a:ext cx="268"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600"/>
              </a:p>
            </p:txBody>
          </p:sp>
          <p:sp>
            <p:nvSpPr>
              <p:cNvPr id="63541" name="Rectangle 451">
                <a:extLst>
                  <a:ext uri="{FF2B5EF4-FFF2-40B4-BE49-F238E27FC236}">
                    <a16:creationId xmlns:a16="http://schemas.microsoft.com/office/drawing/2014/main" id="{06F2EDBA-553C-F614-D30C-23207936578E}"/>
                  </a:ext>
                </a:extLst>
              </p:cNvPr>
              <p:cNvSpPr>
                <a:spLocks noChangeArrowheads="1"/>
              </p:cNvSpPr>
              <p:nvPr/>
            </p:nvSpPr>
            <p:spPr bwMode="auto">
              <a:xfrm>
                <a:off x="4571" y="1938"/>
                <a:ext cx="261"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600"/>
              </a:p>
            </p:txBody>
          </p:sp>
          <p:sp>
            <p:nvSpPr>
              <p:cNvPr id="63542" name="Rectangle 452">
                <a:extLst>
                  <a:ext uri="{FF2B5EF4-FFF2-40B4-BE49-F238E27FC236}">
                    <a16:creationId xmlns:a16="http://schemas.microsoft.com/office/drawing/2014/main" id="{94FCDA64-4E5E-0825-2C4D-2B09A9307614}"/>
                  </a:ext>
                </a:extLst>
              </p:cNvPr>
              <p:cNvSpPr>
                <a:spLocks noChangeArrowheads="1"/>
              </p:cNvSpPr>
              <p:nvPr/>
            </p:nvSpPr>
            <p:spPr bwMode="auto">
              <a:xfrm>
                <a:off x="4289" y="1938"/>
                <a:ext cx="282"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600"/>
              </a:p>
            </p:txBody>
          </p:sp>
          <p:sp>
            <p:nvSpPr>
              <p:cNvPr id="63543" name="Rectangle 453">
                <a:extLst>
                  <a:ext uri="{FF2B5EF4-FFF2-40B4-BE49-F238E27FC236}">
                    <a16:creationId xmlns:a16="http://schemas.microsoft.com/office/drawing/2014/main" id="{42EA9519-0F4E-44D4-6E05-C0C9A331BDE0}"/>
                  </a:ext>
                </a:extLst>
              </p:cNvPr>
              <p:cNvSpPr>
                <a:spLocks noChangeArrowheads="1"/>
              </p:cNvSpPr>
              <p:nvPr/>
            </p:nvSpPr>
            <p:spPr bwMode="auto">
              <a:xfrm>
                <a:off x="4022" y="1938"/>
                <a:ext cx="267"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600"/>
              </a:p>
            </p:txBody>
          </p:sp>
          <p:sp>
            <p:nvSpPr>
              <p:cNvPr id="63544" name="Rectangle 454">
                <a:extLst>
                  <a:ext uri="{FF2B5EF4-FFF2-40B4-BE49-F238E27FC236}">
                    <a16:creationId xmlns:a16="http://schemas.microsoft.com/office/drawing/2014/main" id="{10C5A13D-BE80-9A1D-B675-A6C1AEADB28D}"/>
                  </a:ext>
                </a:extLst>
              </p:cNvPr>
              <p:cNvSpPr>
                <a:spLocks noChangeArrowheads="1"/>
              </p:cNvSpPr>
              <p:nvPr/>
            </p:nvSpPr>
            <p:spPr bwMode="auto">
              <a:xfrm>
                <a:off x="3757" y="1938"/>
                <a:ext cx="265"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600"/>
              </a:p>
            </p:txBody>
          </p:sp>
          <p:sp>
            <p:nvSpPr>
              <p:cNvPr id="63545" name="Rectangle 455">
                <a:extLst>
                  <a:ext uri="{FF2B5EF4-FFF2-40B4-BE49-F238E27FC236}">
                    <a16:creationId xmlns:a16="http://schemas.microsoft.com/office/drawing/2014/main" id="{622FA63D-B795-C8A6-701A-F39A178ADE49}"/>
                  </a:ext>
                </a:extLst>
              </p:cNvPr>
              <p:cNvSpPr>
                <a:spLocks noChangeArrowheads="1"/>
              </p:cNvSpPr>
              <p:nvPr/>
            </p:nvSpPr>
            <p:spPr bwMode="auto">
              <a:xfrm>
                <a:off x="3473" y="1938"/>
                <a:ext cx="28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600"/>
              </a:p>
            </p:txBody>
          </p:sp>
          <p:sp>
            <p:nvSpPr>
              <p:cNvPr id="63546" name="Rectangle 456">
                <a:extLst>
                  <a:ext uri="{FF2B5EF4-FFF2-40B4-BE49-F238E27FC236}">
                    <a16:creationId xmlns:a16="http://schemas.microsoft.com/office/drawing/2014/main" id="{A9AE02F4-C73C-713B-CE09-F2E55606820B}"/>
                  </a:ext>
                </a:extLst>
              </p:cNvPr>
              <p:cNvSpPr>
                <a:spLocks noChangeArrowheads="1"/>
              </p:cNvSpPr>
              <p:nvPr/>
            </p:nvSpPr>
            <p:spPr bwMode="auto">
              <a:xfrm>
                <a:off x="4832" y="1653"/>
                <a:ext cx="268"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600"/>
              </a:p>
            </p:txBody>
          </p:sp>
          <p:sp>
            <p:nvSpPr>
              <p:cNvPr id="63547" name="Rectangle 457">
                <a:extLst>
                  <a:ext uri="{FF2B5EF4-FFF2-40B4-BE49-F238E27FC236}">
                    <a16:creationId xmlns:a16="http://schemas.microsoft.com/office/drawing/2014/main" id="{C5CD8DEB-AC8F-2D87-4357-460BFC5EDD5E}"/>
                  </a:ext>
                </a:extLst>
              </p:cNvPr>
              <p:cNvSpPr>
                <a:spLocks noChangeArrowheads="1"/>
              </p:cNvSpPr>
              <p:nvPr/>
            </p:nvSpPr>
            <p:spPr bwMode="auto">
              <a:xfrm>
                <a:off x="4571" y="1653"/>
                <a:ext cx="261"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600"/>
              </a:p>
            </p:txBody>
          </p:sp>
          <p:sp>
            <p:nvSpPr>
              <p:cNvPr id="63548" name="Rectangle 458">
                <a:extLst>
                  <a:ext uri="{FF2B5EF4-FFF2-40B4-BE49-F238E27FC236}">
                    <a16:creationId xmlns:a16="http://schemas.microsoft.com/office/drawing/2014/main" id="{9D2E5366-6938-A1E4-F3C6-70E48E556529}"/>
                  </a:ext>
                </a:extLst>
              </p:cNvPr>
              <p:cNvSpPr>
                <a:spLocks noChangeArrowheads="1"/>
              </p:cNvSpPr>
              <p:nvPr/>
            </p:nvSpPr>
            <p:spPr bwMode="auto">
              <a:xfrm>
                <a:off x="4289" y="1653"/>
                <a:ext cx="282"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600"/>
              </a:p>
            </p:txBody>
          </p:sp>
          <p:sp>
            <p:nvSpPr>
              <p:cNvPr id="63549" name="Rectangle 459">
                <a:extLst>
                  <a:ext uri="{FF2B5EF4-FFF2-40B4-BE49-F238E27FC236}">
                    <a16:creationId xmlns:a16="http://schemas.microsoft.com/office/drawing/2014/main" id="{D196A8FC-7480-D726-D661-D13CB10E9F10}"/>
                  </a:ext>
                </a:extLst>
              </p:cNvPr>
              <p:cNvSpPr>
                <a:spLocks noChangeArrowheads="1"/>
              </p:cNvSpPr>
              <p:nvPr/>
            </p:nvSpPr>
            <p:spPr bwMode="auto">
              <a:xfrm>
                <a:off x="4022" y="1653"/>
                <a:ext cx="267"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600"/>
              </a:p>
            </p:txBody>
          </p:sp>
          <p:sp>
            <p:nvSpPr>
              <p:cNvPr id="63550" name="Rectangle 460">
                <a:extLst>
                  <a:ext uri="{FF2B5EF4-FFF2-40B4-BE49-F238E27FC236}">
                    <a16:creationId xmlns:a16="http://schemas.microsoft.com/office/drawing/2014/main" id="{FEA31E51-C724-FCEA-8D53-22167C80AE4A}"/>
                  </a:ext>
                </a:extLst>
              </p:cNvPr>
              <p:cNvSpPr>
                <a:spLocks noChangeArrowheads="1"/>
              </p:cNvSpPr>
              <p:nvPr/>
            </p:nvSpPr>
            <p:spPr bwMode="auto">
              <a:xfrm>
                <a:off x="3757" y="1653"/>
                <a:ext cx="265"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600"/>
              </a:p>
            </p:txBody>
          </p:sp>
          <p:sp>
            <p:nvSpPr>
              <p:cNvPr id="63551" name="Rectangle 461">
                <a:extLst>
                  <a:ext uri="{FF2B5EF4-FFF2-40B4-BE49-F238E27FC236}">
                    <a16:creationId xmlns:a16="http://schemas.microsoft.com/office/drawing/2014/main" id="{22A1143A-EB5B-7087-A22C-803E12461F0E}"/>
                  </a:ext>
                </a:extLst>
              </p:cNvPr>
              <p:cNvSpPr>
                <a:spLocks noChangeArrowheads="1"/>
              </p:cNvSpPr>
              <p:nvPr/>
            </p:nvSpPr>
            <p:spPr bwMode="auto">
              <a:xfrm>
                <a:off x="3473" y="1653"/>
                <a:ext cx="284"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600"/>
              </a:p>
            </p:txBody>
          </p:sp>
          <p:sp>
            <p:nvSpPr>
              <p:cNvPr id="63552" name="Rectangle 462">
                <a:extLst>
                  <a:ext uri="{FF2B5EF4-FFF2-40B4-BE49-F238E27FC236}">
                    <a16:creationId xmlns:a16="http://schemas.microsoft.com/office/drawing/2014/main" id="{C3F61DAC-1252-86EE-2363-D8D0E81D41B1}"/>
                  </a:ext>
                </a:extLst>
              </p:cNvPr>
              <p:cNvSpPr>
                <a:spLocks noChangeArrowheads="1"/>
              </p:cNvSpPr>
              <p:nvPr/>
            </p:nvSpPr>
            <p:spPr bwMode="auto">
              <a:xfrm>
                <a:off x="4832" y="1367"/>
                <a:ext cx="268"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600"/>
              </a:p>
            </p:txBody>
          </p:sp>
          <p:sp>
            <p:nvSpPr>
              <p:cNvPr id="63553" name="Rectangle 463">
                <a:extLst>
                  <a:ext uri="{FF2B5EF4-FFF2-40B4-BE49-F238E27FC236}">
                    <a16:creationId xmlns:a16="http://schemas.microsoft.com/office/drawing/2014/main" id="{3C523413-8CD2-0F6F-1364-E250D5AAA504}"/>
                  </a:ext>
                </a:extLst>
              </p:cNvPr>
              <p:cNvSpPr>
                <a:spLocks noChangeArrowheads="1"/>
              </p:cNvSpPr>
              <p:nvPr/>
            </p:nvSpPr>
            <p:spPr bwMode="auto">
              <a:xfrm>
                <a:off x="4571" y="1367"/>
                <a:ext cx="261"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600"/>
              </a:p>
            </p:txBody>
          </p:sp>
          <p:sp>
            <p:nvSpPr>
              <p:cNvPr id="63554" name="Rectangle 464">
                <a:extLst>
                  <a:ext uri="{FF2B5EF4-FFF2-40B4-BE49-F238E27FC236}">
                    <a16:creationId xmlns:a16="http://schemas.microsoft.com/office/drawing/2014/main" id="{8AE94B8E-47F4-64EA-1332-43290685FC50}"/>
                  </a:ext>
                </a:extLst>
              </p:cNvPr>
              <p:cNvSpPr>
                <a:spLocks noChangeArrowheads="1"/>
              </p:cNvSpPr>
              <p:nvPr/>
            </p:nvSpPr>
            <p:spPr bwMode="auto">
              <a:xfrm>
                <a:off x="4289" y="1367"/>
                <a:ext cx="282"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600"/>
              </a:p>
            </p:txBody>
          </p:sp>
          <p:sp>
            <p:nvSpPr>
              <p:cNvPr id="63555" name="Rectangle 465">
                <a:extLst>
                  <a:ext uri="{FF2B5EF4-FFF2-40B4-BE49-F238E27FC236}">
                    <a16:creationId xmlns:a16="http://schemas.microsoft.com/office/drawing/2014/main" id="{FB84A7A3-7700-9683-6113-A24BF7DC7E1F}"/>
                  </a:ext>
                </a:extLst>
              </p:cNvPr>
              <p:cNvSpPr>
                <a:spLocks noChangeArrowheads="1"/>
              </p:cNvSpPr>
              <p:nvPr/>
            </p:nvSpPr>
            <p:spPr bwMode="auto">
              <a:xfrm>
                <a:off x="4022" y="1367"/>
                <a:ext cx="267"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600"/>
              </a:p>
            </p:txBody>
          </p:sp>
          <p:sp>
            <p:nvSpPr>
              <p:cNvPr id="63556" name="Rectangle 466">
                <a:extLst>
                  <a:ext uri="{FF2B5EF4-FFF2-40B4-BE49-F238E27FC236}">
                    <a16:creationId xmlns:a16="http://schemas.microsoft.com/office/drawing/2014/main" id="{0CF89108-65E2-D037-3312-62AC1ABCC709}"/>
                  </a:ext>
                </a:extLst>
              </p:cNvPr>
              <p:cNvSpPr>
                <a:spLocks noChangeArrowheads="1"/>
              </p:cNvSpPr>
              <p:nvPr/>
            </p:nvSpPr>
            <p:spPr bwMode="auto">
              <a:xfrm>
                <a:off x="3757" y="1367"/>
                <a:ext cx="265"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600"/>
              </a:p>
            </p:txBody>
          </p:sp>
          <p:sp>
            <p:nvSpPr>
              <p:cNvPr id="63557" name="Rectangle 467">
                <a:extLst>
                  <a:ext uri="{FF2B5EF4-FFF2-40B4-BE49-F238E27FC236}">
                    <a16:creationId xmlns:a16="http://schemas.microsoft.com/office/drawing/2014/main" id="{800E19EA-D24D-441A-C03E-185BDC931420}"/>
                  </a:ext>
                </a:extLst>
              </p:cNvPr>
              <p:cNvSpPr>
                <a:spLocks noChangeArrowheads="1"/>
              </p:cNvSpPr>
              <p:nvPr/>
            </p:nvSpPr>
            <p:spPr bwMode="auto">
              <a:xfrm>
                <a:off x="3473" y="1367"/>
                <a:ext cx="28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600"/>
              </a:p>
            </p:txBody>
          </p:sp>
          <p:sp>
            <p:nvSpPr>
              <p:cNvPr id="63558" name="Rectangle 468">
                <a:extLst>
                  <a:ext uri="{FF2B5EF4-FFF2-40B4-BE49-F238E27FC236}">
                    <a16:creationId xmlns:a16="http://schemas.microsoft.com/office/drawing/2014/main" id="{584F7B69-0E6C-7317-3D4E-F0EA2F1012C9}"/>
                  </a:ext>
                </a:extLst>
              </p:cNvPr>
              <p:cNvSpPr>
                <a:spLocks noChangeArrowheads="1"/>
              </p:cNvSpPr>
              <p:nvPr/>
            </p:nvSpPr>
            <p:spPr bwMode="auto">
              <a:xfrm>
                <a:off x="4832" y="1081"/>
                <a:ext cx="268"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600"/>
              </a:p>
            </p:txBody>
          </p:sp>
          <p:sp>
            <p:nvSpPr>
              <p:cNvPr id="63559" name="Rectangle 469">
                <a:extLst>
                  <a:ext uri="{FF2B5EF4-FFF2-40B4-BE49-F238E27FC236}">
                    <a16:creationId xmlns:a16="http://schemas.microsoft.com/office/drawing/2014/main" id="{BBA239D7-D1DE-EC23-7B08-882192F4378F}"/>
                  </a:ext>
                </a:extLst>
              </p:cNvPr>
              <p:cNvSpPr>
                <a:spLocks noChangeArrowheads="1"/>
              </p:cNvSpPr>
              <p:nvPr/>
            </p:nvSpPr>
            <p:spPr bwMode="auto">
              <a:xfrm>
                <a:off x="4571" y="1081"/>
                <a:ext cx="261"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600"/>
              </a:p>
            </p:txBody>
          </p:sp>
          <p:sp>
            <p:nvSpPr>
              <p:cNvPr id="63560" name="Rectangle 470">
                <a:extLst>
                  <a:ext uri="{FF2B5EF4-FFF2-40B4-BE49-F238E27FC236}">
                    <a16:creationId xmlns:a16="http://schemas.microsoft.com/office/drawing/2014/main" id="{F98875B5-A1AA-9834-C959-9D23EC06F8F7}"/>
                  </a:ext>
                </a:extLst>
              </p:cNvPr>
              <p:cNvSpPr>
                <a:spLocks noChangeArrowheads="1"/>
              </p:cNvSpPr>
              <p:nvPr/>
            </p:nvSpPr>
            <p:spPr bwMode="auto">
              <a:xfrm>
                <a:off x="4289" y="1081"/>
                <a:ext cx="282"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600"/>
              </a:p>
            </p:txBody>
          </p:sp>
          <p:sp>
            <p:nvSpPr>
              <p:cNvPr id="63561" name="Rectangle 471">
                <a:extLst>
                  <a:ext uri="{FF2B5EF4-FFF2-40B4-BE49-F238E27FC236}">
                    <a16:creationId xmlns:a16="http://schemas.microsoft.com/office/drawing/2014/main" id="{3ACDF520-ADDF-2B1A-9219-722D5394F1AE}"/>
                  </a:ext>
                </a:extLst>
              </p:cNvPr>
              <p:cNvSpPr>
                <a:spLocks noChangeArrowheads="1"/>
              </p:cNvSpPr>
              <p:nvPr/>
            </p:nvSpPr>
            <p:spPr bwMode="auto">
              <a:xfrm>
                <a:off x="4022" y="1081"/>
                <a:ext cx="267"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600"/>
              </a:p>
            </p:txBody>
          </p:sp>
          <p:sp>
            <p:nvSpPr>
              <p:cNvPr id="63562" name="Rectangle 472">
                <a:extLst>
                  <a:ext uri="{FF2B5EF4-FFF2-40B4-BE49-F238E27FC236}">
                    <a16:creationId xmlns:a16="http://schemas.microsoft.com/office/drawing/2014/main" id="{0534ABE9-33B6-475C-D2E1-FF5A441C0F07}"/>
                  </a:ext>
                </a:extLst>
              </p:cNvPr>
              <p:cNvSpPr>
                <a:spLocks noChangeArrowheads="1"/>
              </p:cNvSpPr>
              <p:nvPr/>
            </p:nvSpPr>
            <p:spPr bwMode="auto">
              <a:xfrm>
                <a:off x="3757" y="1081"/>
                <a:ext cx="265"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600"/>
              </a:p>
            </p:txBody>
          </p:sp>
          <p:sp>
            <p:nvSpPr>
              <p:cNvPr id="63563" name="Rectangle 473">
                <a:extLst>
                  <a:ext uri="{FF2B5EF4-FFF2-40B4-BE49-F238E27FC236}">
                    <a16:creationId xmlns:a16="http://schemas.microsoft.com/office/drawing/2014/main" id="{3D6B5E21-F09B-9A90-652A-DF1735AB2034}"/>
                  </a:ext>
                </a:extLst>
              </p:cNvPr>
              <p:cNvSpPr>
                <a:spLocks noChangeArrowheads="1"/>
              </p:cNvSpPr>
              <p:nvPr/>
            </p:nvSpPr>
            <p:spPr bwMode="auto">
              <a:xfrm>
                <a:off x="3473" y="1081"/>
                <a:ext cx="28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600"/>
              </a:p>
            </p:txBody>
          </p:sp>
          <p:sp>
            <p:nvSpPr>
              <p:cNvPr id="63564" name="Rectangle 474">
                <a:extLst>
                  <a:ext uri="{FF2B5EF4-FFF2-40B4-BE49-F238E27FC236}">
                    <a16:creationId xmlns:a16="http://schemas.microsoft.com/office/drawing/2014/main" id="{06C218AC-8193-D2D4-30AC-8D3F27E84A5F}"/>
                  </a:ext>
                </a:extLst>
              </p:cNvPr>
              <p:cNvSpPr>
                <a:spLocks noChangeArrowheads="1"/>
              </p:cNvSpPr>
              <p:nvPr/>
            </p:nvSpPr>
            <p:spPr bwMode="auto">
              <a:xfrm>
                <a:off x="4832" y="697"/>
                <a:ext cx="3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1700" b="0">
                  <a:latin typeface="Times New Roman" panose="02020603050405020304" pitchFamily="18" charset="0"/>
                  <a:ea typeface="华康简宋"/>
                  <a:cs typeface="华康简宋"/>
                </a:endParaRPr>
              </a:p>
            </p:txBody>
          </p:sp>
          <p:sp>
            <p:nvSpPr>
              <p:cNvPr id="63565" name="Rectangle 475">
                <a:extLst>
                  <a:ext uri="{FF2B5EF4-FFF2-40B4-BE49-F238E27FC236}">
                    <a16:creationId xmlns:a16="http://schemas.microsoft.com/office/drawing/2014/main" id="{3D64C33A-AD39-8D8F-F61D-B6C158369B7D}"/>
                  </a:ext>
                </a:extLst>
              </p:cNvPr>
              <p:cNvSpPr>
                <a:spLocks noChangeArrowheads="1"/>
              </p:cNvSpPr>
              <p:nvPr/>
            </p:nvSpPr>
            <p:spPr bwMode="auto">
              <a:xfrm>
                <a:off x="4571" y="697"/>
                <a:ext cx="26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1700" b="0">
                  <a:latin typeface="Times New Roman" panose="02020603050405020304" pitchFamily="18" charset="0"/>
                  <a:ea typeface="华康简宋"/>
                  <a:cs typeface="华康简宋"/>
                </a:endParaRPr>
              </a:p>
            </p:txBody>
          </p:sp>
          <p:sp>
            <p:nvSpPr>
              <p:cNvPr id="63566" name="Rectangle 476">
                <a:extLst>
                  <a:ext uri="{FF2B5EF4-FFF2-40B4-BE49-F238E27FC236}">
                    <a16:creationId xmlns:a16="http://schemas.microsoft.com/office/drawing/2014/main" id="{3496D04D-E017-11A4-B431-4D1BD795765C}"/>
                  </a:ext>
                </a:extLst>
              </p:cNvPr>
              <p:cNvSpPr>
                <a:spLocks noChangeArrowheads="1"/>
              </p:cNvSpPr>
              <p:nvPr/>
            </p:nvSpPr>
            <p:spPr bwMode="auto">
              <a:xfrm>
                <a:off x="4289" y="697"/>
                <a:ext cx="28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en-US" altLang="zh-CN" sz="1700" b="0">
                  <a:latin typeface="Times New Roman" panose="02020603050405020304" pitchFamily="18" charset="0"/>
                  <a:ea typeface="华康简宋"/>
                  <a:cs typeface="华康简宋"/>
                </a:endParaRPr>
              </a:p>
              <a:p>
                <a:pPr eaLnBrk="1" hangingPunct="1">
                  <a:buFont typeface="Wingdings" panose="05000000000000000000" pitchFamily="2" charset="2"/>
                  <a:buNone/>
                </a:pPr>
                <a:endParaRPr lang="en-US" altLang="zh-CN" sz="1700" b="0" baseline="-25000">
                  <a:latin typeface="Times New Roman" panose="02020603050405020304" pitchFamily="18" charset="0"/>
                  <a:ea typeface="华康简宋"/>
                  <a:cs typeface="华康简宋"/>
                </a:endParaRPr>
              </a:p>
            </p:txBody>
          </p:sp>
          <p:sp>
            <p:nvSpPr>
              <p:cNvPr id="63567" name="Rectangle 477">
                <a:extLst>
                  <a:ext uri="{FF2B5EF4-FFF2-40B4-BE49-F238E27FC236}">
                    <a16:creationId xmlns:a16="http://schemas.microsoft.com/office/drawing/2014/main" id="{B8888942-3A76-724D-E5AB-23A213210B7E}"/>
                  </a:ext>
                </a:extLst>
              </p:cNvPr>
              <p:cNvSpPr>
                <a:spLocks noChangeArrowheads="1"/>
              </p:cNvSpPr>
              <p:nvPr/>
            </p:nvSpPr>
            <p:spPr bwMode="auto">
              <a:xfrm>
                <a:off x="4022" y="697"/>
                <a:ext cx="26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en-US" altLang="zh-CN" sz="1700" b="0">
                  <a:latin typeface="Times New Roman" panose="02020603050405020304" pitchFamily="18" charset="0"/>
                  <a:ea typeface="华康简宋"/>
                  <a:cs typeface="华康简宋"/>
                </a:endParaRPr>
              </a:p>
              <a:p>
                <a:pPr eaLnBrk="1" hangingPunct="1">
                  <a:buFont typeface="Wingdings" panose="05000000000000000000" pitchFamily="2" charset="2"/>
                  <a:buNone/>
                </a:pPr>
                <a:endParaRPr lang="en-US" altLang="zh-CN" sz="1700" b="0" baseline="-25000">
                  <a:latin typeface="Times New Roman" panose="02020603050405020304" pitchFamily="18" charset="0"/>
                  <a:ea typeface="华康简宋"/>
                  <a:cs typeface="华康简宋"/>
                </a:endParaRPr>
              </a:p>
            </p:txBody>
          </p:sp>
          <p:sp>
            <p:nvSpPr>
              <p:cNvPr id="63568" name="Rectangle 478">
                <a:extLst>
                  <a:ext uri="{FF2B5EF4-FFF2-40B4-BE49-F238E27FC236}">
                    <a16:creationId xmlns:a16="http://schemas.microsoft.com/office/drawing/2014/main" id="{5B7BC10C-4850-E462-D427-7A0BA3CCC7E1}"/>
                  </a:ext>
                </a:extLst>
              </p:cNvPr>
              <p:cNvSpPr>
                <a:spLocks noChangeArrowheads="1"/>
              </p:cNvSpPr>
              <p:nvPr/>
            </p:nvSpPr>
            <p:spPr bwMode="auto">
              <a:xfrm>
                <a:off x="3757" y="697"/>
                <a:ext cx="34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1700" b="0">
                  <a:latin typeface="Times New Roman" panose="02020603050405020304" pitchFamily="18" charset="0"/>
                  <a:ea typeface="华康简宋"/>
                  <a:cs typeface="华康简宋"/>
                </a:endParaRPr>
              </a:p>
            </p:txBody>
          </p:sp>
          <p:sp>
            <p:nvSpPr>
              <p:cNvPr id="63569" name="Rectangle 479">
                <a:extLst>
                  <a:ext uri="{FF2B5EF4-FFF2-40B4-BE49-F238E27FC236}">
                    <a16:creationId xmlns:a16="http://schemas.microsoft.com/office/drawing/2014/main" id="{E6940824-B9B6-1B9F-45E1-F46F8B82BA7E}"/>
                  </a:ext>
                </a:extLst>
              </p:cNvPr>
              <p:cNvSpPr>
                <a:spLocks noChangeArrowheads="1"/>
              </p:cNvSpPr>
              <p:nvPr/>
            </p:nvSpPr>
            <p:spPr bwMode="auto">
              <a:xfrm>
                <a:off x="3473" y="697"/>
                <a:ext cx="28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Font typeface="Wingdings" panose="05000000000000000000" pitchFamily="2" charset="2"/>
                  <a:buNone/>
                </a:pPr>
                <a:endParaRPr lang="en-US" altLang="zh-CN" sz="1700" b="0">
                  <a:latin typeface="Times New Roman" panose="02020603050405020304" pitchFamily="18" charset="0"/>
                  <a:ea typeface="华康简宋"/>
                  <a:cs typeface="华康简宋"/>
                </a:endParaRPr>
              </a:p>
              <a:p>
                <a:pPr eaLnBrk="1" hangingPunct="1">
                  <a:spcBef>
                    <a:spcPct val="0"/>
                  </a:spcBef>
                  <a:buFont typeface="Wingdings" panose="05000000000000000000" pitchFamily="2" charset="2"/>
                  <a:buNone/>
                </a:pPr>
                <a:endParaRPr lang="en-US" altLang="zh-CN" sz="2000" b="0" baseline="-25000">
                  <a:latin typeface="Times New Roman" panose="02020603050405020304" pitchFamily="18" charset="0"/>
                  <a:ea typeface="华康简宋"/>
                  <a:cs typeface="华康简宋"/>
                </a:endParaRPr>
              </a:p>
              <a:p>
                <a:pPr eaLnBrk="1" hangingPunct="1">
                  <a:buFont typeface="Wingdings" panose="05000000000000000000" pitchFamily="2" charset="2"/>
                  <a:buNone/>
                </a:pPr>
                <a:endParaRPr lang="en-US" altLang="zh-CN" sz="2000"/>
              </a:p>
            </p:txBody>
          </p:sp>
          <p:sp>
            <p:nvSpPr>
              <p:cNvPr id="63570" name="Line 480">
                <a:extLst>
                  <a:ext uri="{FF2B5EF4-FFF2-40B4-BE49-F238E27FC236}">
                    <a16:creationId xmlns:a16="http://schemas.microsoft.com/office/drawing/2014/main" id="{D7710FD2-695E-B746-6F27-3771B7AF9C3D}"/>
                  </a:ext>
                </a:extLst>
              </p:cNvPr>
              <p:cNvSpPr>
                <a:spLocks noChangeShapeType="1"/>
              </p:cNvSpPr>
              <p:nvPr/>
            </p:nvSpPr>
            <p:spPr bwMode="auto">
              <a:xfrm>
                <a:off x="3473" y="761"/>
                <a:ext cx="1627" cy="0"/>
              </a:xfrm>
              <a:prstGeom prst="line">
                <a:avLst/>
              </a:prstGeom>
              <a:noFill/>
              <a:ln w="1905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3571" name="Line 481">
                <a:extLst>
                  <a:ext uri="{FF2B5EF4-FFF2-40B4-BE49-F238E27FC236}">
                    <a16:creationId xmlns:a16="http://schemas.microsoft.com/office/drawing/2014/main" id="{B4B7FF8B-03E1-6B1C-874D-41112D5686D8}"/>
                  </a:ext>
                </a:extLst>
              </p:cNvPr>
              <p:cNvSpPr>
                <a:spLocks noChangeShapeType="1"/>
              </p:cNvSpPr>
              <p:nvPr/>
            </p:nvSpPr>
            <p:spPr bwMode="auto">
              <a:xfrm>
                <a:off x="3473" y="1081"/>
                <a:ext cx="162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3572" name="Line 482">
                <a:extLst>
                  <a:ext uri="{FF2B5EF4-FFF2-40B4-BE49-F238E27FC236}">
                    <a16:creationId xmlns:a16="http://schemas.microsoft.com/office/drawing/2014/main" id="{DBDE2C18-7EBB-5D93-E6D1-F5400D08A457}"/>
                  </a:ext>
                </a:extLst>
              </p:cNvPr>
              <p:cNvSpPr>
                <a:spLocks noChangeShapeType="1"/>
              </p:cNvSpPr>
              <p:nvPr/>
            </p:nvSpPr>
            <p:spPr bwMode="auto">
              <a:xfrm>
                <a:off x="3473" y="1367"/>
                <a:ext cx="162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3573" name="Line 483">
                <a:extLst>
                  <a:ext uri="{FF2B5EF4-FFF2-40B4-BE49-F238E27FC236}">
                    <a16:creationId xmlns:a16="http://schemas.microsoft.com/office/drawing/2014/main" id="{E26270AE-9CBD-B674-E7E5-0157F36C3C2C}"/>
                  </a:ext>
                </a:extLst>
              </p:cNvPr>
              <p:cNvSpPr>
                <a:spLocks noChangeShapeType="1"/>
              </p:cNvSpPr>
              <p:nvPr/>
            </p:nvSpPr>
            <p:spPr bwMode="auto">
              <a:xfrm>
                <a:off x="3473" y="1669"/>
                <a:ext cx="162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3574" name="Line 484">
                <a:extLst>
                  <a:ext uri="{FF2B5EF4-FFF2-40B4-BE49-F238E27FC236}">
                    <a16:creationId xmlns:a16="http://schemas.microsoft.com/office/drawing/2014/main" id="{1DE1E852-085E-9926-D90F-96C0E3A95FF8}"/>
                  </a:ext>
                </a:extLst>
              </p:cNvPr>
              <p:cNvSpPr>
                <a:spLocks noChangeShapeType="1"/>
              </p:cNvSpPr>
              <p:nvPr/>
            </p:nvSpPr>
            <p:spPr bwMode="auto">
              <a:xfrm>
                <a:off x="3473" y="1978"/>
                <a:ext cx="162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3575" name="Line 485">
                <a:extLst>
                  <a:ext uri="{FF2B5EF4-FFF2-40B4-BE49-F238E27FC236}">
                    <a16:creationId xmlns:a16="http://schemas.microsoft.com/office/drawing/2014/main" id="{D6964DD6-9A0A-B9B7-0EBC-8C26153C4B1C}"/>
                  </a:ext>
                </a:extLst>
              </p:cNvPr>
              <p:cNvSpPr>
                <a:spLocks noChangeShapeType="1"/>
              </p:cNvSpPr>
              <p:nvPr/>
            </p:nvSpPr>
            <p:spPr bwMode="auto">
              <a:xfrm>
                <a:off x="3473" y="2280"/>
                <a:ext cx="162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3576" name="Line 486">
                <a:extLst>
                  <a:ext uri="{FF2B5EF4-FFF2-40B4-BE49-F238E27FC236}">
                    <a16:creationId xmlns:a16="http://schemas.microsoft.com/office/drawing/2014/main" id="{C3FD07CD-D81E-AAD2-F33E-90A9619ECC59}"/>
                  </a:ext>
                </a:extLst>
              </p:cNvPr>
              <p:cNvSpPr>
                <a:spLocks noChangeShapeType="1"/>
              </p:cNvSpPr>
              <p:nvPr/>
            </p:nvSpPr>
            <p:spPr bwMode="auto">
              <a:xfrm>
                <a:off x="3473" y="2558"/>
                <a:ext cx="1627" cy="0"/>
              </a:xfrm>
              <a:prstGeom prst="line">
                <a:avLst/>
              </a:prstGeom>
              <a:noFill/>
              <a:ln w="1905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3577" name="Line 487">
                <a:extLst>
                  <a:ext uri="{FF2B5EF4-FFF2-40B4-BE49-F238E27FC236}">
                    <a16:creationId xmlns:a16="http://schemas.microsoft.com/office/drawing/2014/main" id="{5CBD96A9-583C-3F97-1FA0-C2BAB917459A}"/>
                  </a:ext>
                </a:extLst>
              </p:cNvPr>
              <p:cNvSpPr>
                <a:spLocks noChangeShapeType="1"/>
              </p:cNvSpPr>
              <p:nvPr/>
            </p:nvSpPr>
            <p:spPr bwMode="auto">
              <a:xfrm>
                <a:off x="3473" y="753"/>
                <a:ext cx="0" cy="1813"/>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3578" name="Line 488">
                <a:extLst>
                  <a:ext uri="{FF2B5EF4-FFF2-40B4-BE49-F238E27FC236}">
                    <a16:creationId xmlns:a16="http://schemas.microsoft.com/office/drawing/2014/main" id="{8F7943EF-5B33-F5ED-65BB-9D575C4383D2}"/>
                  </a:ext>
                </a:extLst>
              </p:cNvPr>
              <p:cNvSpPr>
                <a:spLocks noChangeShapeType="1"/>
              </p:cNvSpPr>
              <p:nvPr/>
            </p:nvSpPr>
            <p:spPr bwMode="auto">
              <a:xfrm>
                <a:off x="3757" y="761"/>
                <a:ext cx="0" cy="181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3579" name="Line 489">
                <a:extLst>
                  <a:ext uri="{FF2B5EF4-FFF2-40B4-BE49-F238E27FC236}">
                    <a16:creationId xmlns:a16="http://schemas.microsoft.com/office/drawing/2014/main" id="{0D9C4C37-E457-54F6-5CD1-F25753DA63F1}"/>
                  </a:ext>
                </a:extLst>
              </p:cNvPr>
              <p:cNvSpPr>
                <a:spLocks noChangeShapeType="1"/>
              </p:cNvSpPr>
              <p:nvPr/>
            </p:nvSpPr>
            <p:spPr bwMode="auto">
              <a:xfrm>
                <a:off x="4022" y="753"/>
                <a:ext cx="0" cy="181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3580" name="Line 490">
                <a:extLst>
                  <a:ext uri="{FF2B5EF4-FFF2-40B4-BE49-F238E27FC236}">
                    <a16:creationId xmlns:a16="http://schemas.microsoft.com/office/drawing/2014/main" id="{D51DD02A-197A-B7D4-8B94-13ABC6A08329}"/>
                  </a:ext>
                </a:extLst>
              </p:cNvPr>
              <p:cNvSpPr>
                <a:spLocks noChangeShapeType="1"/>
              </p:cNvSpPr>
              <p:nvPr/>
            </p:nvSpPr>
            <p:spPr bwMode="auto">
              <a:xfrm>
                <a:off x="4289" y="737"/>
                <a:ext cx="0" cy="181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3581" name="Line 491">
                <a:extLst>
                  <a:ext uri="{FF2B5EF4-FFF2-40B4-BE49-F238E27FC236}">
                    <a16:creationId xmlns:a16="http://schemas.microsoft.com/office/drawing/2014/main" id="{35965B7A-5747-72F9-DCDA-792302EAD6F8}"/>
                  </a:ext>
                </a:extLst>
              </p:cNvPr>
              <p:cNvSpPr>
                <a:spLocks noChangeShapeType="1"/>
              </p:cNvSpPr>
              <p:nvPr/>
            </p:nvSpPr>
            <p:spPr bwMode="auto">
              <a:xfrm>
                <a:off x="4571" y="753"/>
                <a:ext cx="0" cy="181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3582" name="Line 492">
                <a:extLst>
                  <a:ext uri="{FF2B5EF4-FFF2-40B4-BE49-F238E27FC236}">
                    <a16:creationId xmlns:a16="http://schemas.microsoft.com/office/drawing/2014/main" id="{090C0745-F7B9-B56D-2271-C1089D446A74}"/>
                  </a:ext>
                </a:extLst>
              </p:cNvPr>
              <p:cNvSpPr>
                <a:spLocks noChangeShapeType="1"/>
              </p:cNvSpPr>
              <p:nvPr/>
            </p:nvSpPr>
            <p:spPr bwMode="auto">
              <a:xfrm>
                <a:off x="4832" y="737"/>
                <a:ext cx="0" cy="181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3583" name="Line 493">
                <a:extLst>
                  <a:ext uri="{FF2B5EF4-FFF2-40B4-BE49-F238E27FC236}">
                    <a16:creationId xmlns:a16="http://schemas.microsoft.com/office/drawing/2014/main" id="{D3227E42-275C-02AE-AD47-7F56FDEB7021}"/>
                  </a:ext>
                </a:extLst>
              </p:cNvPr>
              <p:cNvSpPr>
                <a:spLocks noChangeShapeType="1"/>
              </p:cNvSpPr>
              <p:nvPr/>
            </p:nvSpPr>
            <p:spPr bwMode="auto">
              <a:xfrm>
                <a:off x="5100" y="729"/>
                <a:ext cx="0" cy="3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3584" name="Line 494">
                <a:extLst>
                  <a:ext uri="{FF2B5EF4-FFF2-40B4-BE49-F238E27FC236}">
                    <a16:creationId xmlns:a16="http://schemas.microsoft.com/office/drawing/2014/main" id="{F358DDF8-45EC-657D-9E53-D66307670A52}"/>
                  </a:ext>
                </a:extLst>
              </p:cNvPr>
              <p:cNvSpPr>
                <a:spLocks noChangeShapeType="1"/>
              </p:cNvSpPr>
              <p:nvPr/>
            </p:nvSpPr>
            <p:spPr bwMode="auto">
              <a:xfrm>
                <a:off x="5100" y="1105"/>
                <a:ext cx="0" cy="1429"/>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sp>
          <p:nvSpPr>
            <p:cNvPr id="63528" name="Rectangle 495">
              <a:extLst>
                <a:ext uri="{FF2B5EF4-FFF2-40B4-BE49-F238E27FC236}">
                  <a16:creationId xmlns:a16="http://schemas.microsoft.com/office/drawing/2014/main" id="{B88DC4E0-2163-5DB9-B015-4592CB12A355}"/>
                </a:ext>
              </a:extLst>
            </p:cNvPr>
            <p:cNvSpPr>
              <a:spLocks noChangeArrowheads="1"/>
            </p:cNvSpPr>
            <p:nvPr/>
          </p:nvSpPr>
          <p:spPr bwMode="auto">
            <a:xfrm>
              <a:off x="4287" y="119"/>
              <a:ext cx="38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latin typeface="Times New Roman" panose="02020603050405020304" pitchFamily="18" charset="0"/>
                </a:rPr>
                <a:t>J</a:t>
              </a:r>
              <a:r>
                <a:rPr lang="en-US" altLang="zh-CN" baseline="-25000">
                  <a:latin typeface="Times New Roman" panose="02020603050405020304" pitchFamily="18" charset="0"/>
                </a:rPr>
                <a:t>1</a:t>
              </a:r>
            </a:p>
          </p:txBody>
        </p:sp>
        <p:sp>
          <p:nvSpPr>
            <p:cNvPr id="63529" name="Rectangle 496">
              <a:extLst>
                <a:ext uri="{FF2B5EF4-FFF2-40B4-BE49-F238E27FC236}">
                  <a16:creationId xmlns:a16="http://schemas.microsoft.com/office/drawing/2014/main" id="{9F3FEEFB-E4A8-5AE4-F514-784A3181BA96}"/>
                </a:ext>
              </a:extLst>
            </p:cNvPr>
            <p:cNvSpPr>
              <a:spLocks noChangeArrowheads="1"/>
            </p:cNvSpPr>
            <p:nvPr/>
          </p:nvSpPr>
          <p:spPr bwMode="auto">
            <a:xfrm>
              <a:off x="3538" y="119"/>
              <a:ext cx="38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latin typeface="Times New Roman" panose="02020603050405020304" pitchFamily="18" charset="0"/>
                </a:rPr>
                <a:t>J</a:t>
              </a:r>
              <a:r>
                <a:rPr lang="en-US" altLang="zh-CN" baseline="-25000">
                  <a:latin typeface="Times New Roman" panose="02020603050405020304" pitchFamily="18" charset="0"/>
                </a:rPr>
                <a:t>2</a:t>
              </a:r>
            </a:p>
          </p:txBody>
        </p:sp>
        <p:sp>
          <p:nvSpPr>
            <p:cNvPr id="63530" name="Rectangle 497">
              <a:extLst>
                <a:ext uri="{FF2B5EF4-FFF2-40B4-BE49-F238E27FC236}">
                  <a16:creationId xmlns:a16="http://schemas.microsoft.com/office/drawing/2014/main" id="{3593FD17-5CF8-CF61-27F4-36368D56AB36}"/>
                </a:ext>
              </a:extLst>
            </p:cNvPr>
            <p:cNvSpPr>
              <a:spLocks noChangeArrowheads="1"/>
            </p:cNvSpPr>
            <p:nvPr/>
          </p:nvSpPr>
          <p:spPr bwMode="auto">
            <a:xfrm>
              <a:off x="5081" y="119"/>
              <a:ext cx="38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latin typeface="Times New Roman" panose="02020603050405020304" pitchFamily="18" charset="0"/>
                </a:rPr>
                <a:t>J</a:t>
              </a:r>
              <a:r>
                <a:rPr lang="en-US" altLang="zh-CN" baseline="-25000">
                  <a:latin typeface="Times New Roman" panose="02020603050405020304" pitchFamily="18" charset="0"/>
                </a:rPr>
                <a:t>0</a:t>
              </a:r>
            </a:p>
          </p:txBody>
        </p:sp>
        <p:sp>
          <p:nvSpPr>
            <p:cNvPr id="63531" name="Rectangle 498">
              <a:extLst>
                <a:ext uri="{FF2B5EF4-FFF2-40B4-BE49-F238E27FC236}">
                  <a16:creationId xmlns:a16="http://schemas.microsoft.com/office/drawing/2014/main" id="{547C9EBE-17E2-4457-9088-38DB9F996FF4}"/>
                </a:ext>
              </a:extLst>
            </p:cNvPr>
            <p:cNvSpPr>
              <a:spLocks noChangeArrowheads="1"/>
            </p:cNvSpPr>
            <p:nvPr/>
          </p:nvSpPr>
          <p:spPr bwMode="auto">
            <a:xfrm>
              <a:off x="3878" y="119"/>
              <a:ext cx="45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latin typeface="Times New Roman" panose="02020603050405020304" pitchFamily="18" charset="0"/>
                </a:rPr>
                <a:t>K</a:t>
              </a:r>
              <a:r>
                <a:rPr lang="en-US" altLang="zh-CN" baseline="-25000">
                  <a:latin typeface="Times New Roman" panose="02020603050405020304" pitchFamily="18" charset="0"/>
                </a:rPr>
                <a:t>2</a:t>
              </a:r>
            </a:p>
          </p:txBody>
        </p:sp>
        <p:sp>
          <p:nvSpPr>
            <p:cNvPr id="63532" name="Rectangle 499">
              <a:extLst>
                <a:ext uri="{FF2B5EF4-FFF2-40B4-BE49-F238E27FC236}">
                  <a16:creationId xmlns:a16="http://schemas.microsoft.com/office/drawing/2014/main" id="{2C0EBE93-DAB5-6AD9-8383-6F1EE1F964FE}"/>
                </a:ext>
              </a:extLst>
            </p:cNvPr>
            <p:cNvSpPr>
              <a:spLocks noChangeArrowheads="1"/>
            </p:cNvSpPr>
            <p:nvPr/>
          </p:nvSpPr>
          <p:spPr bwMode="auto">
            <a:xfrm>
              <a:off x="4648" y="126"/>
              <a:ext cx="4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latin typeface="Times New Roman" panose="02020603050405020304" pitchFamily="18" charset="0"/>
                </a:rPr>
                <a:t>K</a:t>
              </a:r>
              <a:r>
                <a:rPr lang="en-US" altLang="zh-CN" baseline="-25000">
                  <a:latin typeface="Times New Roman" panose="02020603050405020304" pitchFamily="18" charset="0"/>
                </a:rPr>
                <a:t>1</a:t>
              </a:r>
            </a:p>
          </p:txBody>
        </p:sp>
        <p:sp>
          <p:nvSpPr>
            <p:cNvPr id="63533" name="Rectangle 500">
              <a:extLst>
                <a:ext uri="{FF2B5EF4-FFF2-40B4-BE49-F238E27FC236}">
                  <a16:creationId xmlns:a16="http://schemas.microsoft.com/office/drawing/2014/main" id="{79AEEA60-57B4-F524-7B6D-91689ABD1332}"/>
                </a:ext>
              </a:extLst>
            </p:cNvPr>
            <p:cNvSpPr>
              <a:spLocks noChangeArrowheads="1"/>
            </p:cNvSpPr>
            <p:nvPr/>
          </p:nvSpPr>
          <p:spPr bwMode="auto">
            <a:xfrm>
              <a:off x="5375" y="119"/>
              <a:ext cx="45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latin typeface="Times New Roman" panose="02020603050405020304" pitchFamily="18" charset="0"/>
                </a:rPr>
                <a:t>K</a:t>
              </a:r>
              <a:r>
                <a:rPr lang="en-US" altLang="zh-CN" baseline="-25000">
                  <a:latin typeface="Times New Roman" panose="02020603050405020304" pitchFamily="18" charset="0"/>
                </a:rPr>
                <a:t>0</a:t>
              </a:r>
            </a:p>
          </p:txBody>
        </p:sp>
      </p:grpSp>
      <p:sp>
        <p:nvSpPr>
          <p:cNvPr id="408053" name="Rectangle 501">
            <a:extLst>
              <a:ext uri="{FF2B5EF4-FFF2-40B4-BE49-F238E27FC236}">
                <a16:creationId xmlns:a16="http://schemas.microsoft.com/office/drawing/2014/main" id="{89854E40-B957-9E07-6174-80F266AF93DD}"/>
              </a:ext>
            </a:extLst>
          </p:cNvPr>
          <p:cNvSpPr>
            <a:spLocks noChangeArrowheads="1"/>
          </p:cNvSpPr>
          <p:nvPr/>
        </p:nvSpPr>
        <p:spPr bwMode="auto">
          <a:xfrm>
            <a:off x="5553075" y="592138"/>
            <a:ext cx="896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latin typeface="Times New Roman" panose="02020603050405020304" pitchFamily="18" charset="0"/>
                <a:cs typeface="Times New Roman" panose="02020603050405020304" pitchFamily="18" charset="0"/>
              </a:rPr>
              <a:t>0   X</a:t>
            </a:r>
          </a:p>
        </p:txBody>
      </p:sp>
      <p:sp>
        <p:nvSpPr>
          <p:cNvPr id="408054" name="Rectangle 502">
            <a:extLst>
              <a:ext uri="{FF2B5EF4-FFF2-40B4-BE49-F238E27FC236}">
                <a16:creationId xmlns:a16="http://schemas.microsoft.com/office/drawing/2014/main" id="{E4CB1FC2-76E8-2033-89E4-1922DE260576}"/>
              </a:ext>
            </a:extLst>
          </p:cNvPr>
          <p:cNvSpPr>
            <a:spLocks noChangeArrowheads="1"/>
          </p:cNvSpPr>
          <p:nvPr/>
        </p:nvSpPr>
        <p:spPr bwMode="auto">
          <a:xfrm>
            <a:off x="5553075" y="1076325"/>
            <a:ext cx="896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latin typeface="Times New Roman" panose="02020603050405020304" pitchFamily="18" charset="0"/>
                <a:cs typeface="Times New Roman" panose="02020603050405020304" pitchFamily="18" charset="0"/>
              </a:rPr>
              <a:t>0   X</a:t>
            </a:r>
          </a:p>
        </p:txBody>
      </p:sp>
      <p:sp>
        <p:nvSpPr>
          <p:cNvPr id="408055" name="Rectangle 503">
            <a:extLst>
              <a:ext uri="{FF2B5EF4-FFF2-40B4-BE49-F238E27FC236}">
                <a16:creationId xmlns:a16="http://schemas.microsoft.com/office/drawing/2014/main" id="{E5B3EB84-C8DC-6E06-D63C-BC9E00632786}"/>
              </a:ext>
            </a:extLst>
          </p:cNvPr>
          <p:cNvSpPr>
            <a:spLocks noChangeArrowheads="1"/>
          </p:cNvSpPr>
          <p:nvPr/>
        </p:nvSpPr>
        <p:spPr bwMode="auto">
          <a:xfrm>
            <a:off x="5565775" y="1560513"/>
            <a:ext cx="896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latin typeface="Times New Roman" panose="02020603050405020304" pitchFamily="18" charset="0"/>
                <a:cs typeface="Times New Roman" panose="02020603050405020304" pitchFamily="18" charset="0"/>
              </a:rPr>
              <a:t>0   X</a:t>
            </a:r>
          </a:p>
        </p:txBody>
      </p:sp>
      <p:sp>
        <p:nvSpPr>
          <p:cNvPr id="408056" name="Rectangle 504">
            <a:extLst>
              <a:ext uri="{FF2B5EF4-FFF2-40B4-BE49-F238E27FC236}">
                <a16:creationId xmlns:a16="http://schemas.microsoft.com/office/drawing/2014/main" id="{89107665-A477-B639-3525-D6FB7B3B087A}"/>
              </a:ext>
            </a:extLst>
          </p:cNvPr>
          <p:cNvSpPr>
            <a:spLocks noChangeArrowheads="1"/>
          </p:cNvSpPr>
          <p:nvPr/>
        </p:nvSpPr>
        <p:spPr bwMode="auto">
          <a:xfrm>
            <a:off x="5551488" y="2019300"/>
            <a:ext cx="8969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latin typeface="Times New Roman" panose="02020603050405020304" pitchFamily="18" charset="0"/>
                <a:cs typeface="Times New Roman" panose="02020603050405020304" pitchFamily="18" charset="0"/>
              </a:rPr>
              <a:t>1    X</a:t>
            </a:r>
          </a:p>
        </p:txBody>
      </p:sp>
      <p:sp>
        <p:nvSpPr>
          <p:cNvPr id="408057" name="Rectangle 505">
            <a:extLst>
              <a:ext uri="{FF2B5EF4-FFF2-40B4-BE49-F238E27FC236}">
                <a16:creationId xmlns:a16="http://schemas.microsoft.com/office/drawing/2014/main" id="{2D6660DF-4CBB-B209-E466-28F17A581A71}"/>
              </a:ext>
            </a:extLst>
          </p:cNvPr>
          <p:cNvSpPr>
            <a:spLocks noChangeArrowheads="1"/>
          </p:cNvSpPr>
          <p:nvPr/>
        </p:nvSpPr>
        <p:spPr bwMode="auto">
          <a:xfrm>
            <a:off x="5549900" y="2463800"/>
            <a:ext cx="896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latin typeface="Times New Roman" panose="02020603050405020304" pitchFamily="18" charset="0"/>
                <a:cs typeface="Times New Roman" panose="02020603050405020304" pitchFamily="18" charset="0"/>
              </a:rPr>
              <a:t>X    1</a:t>
            </a:r>
          </a:p>
        </p:txBody>
      </p:sp>
      <p:sp>
        <p:nvSpPr>
          <p:cNvPr id="408058" name="Rectangle 506">
            <a:extLst>
              <a:ext uri="{FF2B5EF4-FFF2-40B4-BE49-F238E27FC236}">
                <a16:creationId xmlns:a16="http://schemas.microsoft.com/office/drawing/2014/main" id="{CA588647-8743-7DAA-7F5F-AA6042E780BB}"/>
              </a:ext>
            </a:extLst>
          </p:cNvPr>
          <p:cNvSpPr>
            <a:spLocks noChangeArrowheads="1"/>
          </p:cNvSpPr>
          <p:nvPr/>
        </p:nvSpPr>
        <p:spPr bwMode="auto">
          <a:xfrm>
            <a:off x="6451600" y="581025"/>
            <a:ext cx="896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latin typeface="Times New Roman" panose="02020603050405020304" pitchFamily="18" charset="0"/>
                <a:cs typeface="Times New Roman" panose="02020603050405020304" pitchFamily="18" charset="0"/>
              </a:rPr>
              <a:t>0   X</a:t>
            </a:r>
          </a:p>
        </p:txBody>
      </p:sp>
      <p:sp>
        <p:nvSpPr>
          <p:cNvPr id="408059" name="Rectangle 507">
            <a:extLst>
              <a:ext uri="{FF2B5EF4-FFF2-40B4-BE49-F238E27FC236}">
                <a16:creationId xmlns:a16="http://schemas.microsoft.com/office/drawing/2014/main" id="{CF4FC063-C36D-24D0-B3AA-27FEDCD12ABD}"/>
              </a:ext>
            </a:extLst>
          </p:cNvPr>
          <p:cNvSpPr>
            <a:spLocks noChangeArrowheads="1"/>
          </p:cNvSpPr>
          <p:nvPr/>
        </p:nvSpPr>
        <p:spPr bwMode="auto">
          <a:xfrm>
            <a:off x="6437313" y="1077913"/>
            <a:ext cx="8969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latin typeface="Times New Roman" panose="02020603050405020304" pitchFamily="18" charset="0"/>
                <a:cs typeface="Times New Roman" panose="02020603050405020304" pitchFamily="18" charset="0"/>
              </a:rPr>
              <a:t>1    X</a:t>
            </a:r>
          </a:p>
        </p:txBody>
      </p:sp>
      <p:sp>
        <p:nvSpPr>
          <p:cNvPr id="408060" name="Rectangle 508">
            <a:extLst>
              <a:ext uri="{FF2B5EF4-FFF2-40B4-BE49-F238E27FC236}">
                <a16:creationId xmlns:a16="http://schemas.microsoft.com/office/drawing/2014/main" id="{9F9D0DC7-E253-0D20-5763-55C4B03F7039}"/>
              </a:ext>
            </a:extLst>
          </p:cNvPr>
          <p:cNvSpPr>
            <a:spLocks noChangeArrowheads="1"/>
          </p:cNvSpPr>
          <p:nvPr/>
        </p:nvSpPr>
        <p:spPr bwMode="auto">
          <a:xfrm>
            <a:off x="6448425" y="1573213"/>
            <a:ext cx="896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latin typeface="Times New Roman" panose="02020603050405020304" pitchFamily="18" charset="0"/>
                <a:cs typeface="Times New Roman" panose="02020603050405020304" pitchFamily="18" charset="0"/>
              </a:rPr>
              <a:t>X   0</a:t>
            </a:r>
          </a:p>
        </p:txBody>
      </p:sp>
      <p:sp>
        <p:nvSpPr>
          <p:cNvPr id="408061" name="Rectangle 509">
            <a:extLst>
              <a:ext uri="{FF2B5EF4-FFF2-40B4-BE49-F238E27FC236}">
                <a16:creationId xmlns:a16="http://schemas.microsoft.com/office/drawing/2014/main" id="{8C0186FE-2732-935A-2FB1-23495FEECFD3}"/>
              </a:ext>
            </a:extLst>
          </p:cNvPr>
          <p:cNvSpPr>
            <a:spLocks noChangeArrowheads="1"/>
          </p:cNvSpPr>
          <p:nvPr/>
        </p:nvSpPr>
        <p:spPr bwMode="auto">
          <a:xfrm>
            <a:off x="6421438" y="2044700"/>
            <a:ext cx="8969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latin typeface="Times New Roman" panose="02020603050405020304" pitchFamily="18" charset="0"/>
                <a:cs typeface="Times New Roman" panose="02020603050405020304" pitchFamily="18" charset="0"/>
              </a:rPr>
              <a:t>X   1</a:t>
            </a:r>
          </a:p>
        </p:txBody>
      </p:sp>
      <p:sp>
        <p:nvSpPr>
          <p:cNvPr id="408062" name="Rectangle 510">
            <a:extLst>
              <a:ext uri="{FF2B5EF4-FFF2-40B4-BE49-F238E27FC236}">
                <a16:creationId xmlns:a16="http://schemas.microsoft.com/office/drawing/2014/main" id="{4FDF17D1-9DD1-7F03-6498-6A61A5C1486E}"/>
              </a:ext>
            </a:extLst>
          </p:cNvPr>
          <p:cNvSpPr>
            <a:spLocks noChangeArrowheads="1"/>
          </p:cNvSpPr>
          <p:nvPr/>
        </p:nvSpPr>
        <p:spPr bwMode="auto">
          <a:xfrm>
            <a:off x="6462713" y="2474913"/>
            <a:ext cx="8969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latin typeface="Times New Roman" panose="02020603050405020304" pitchFamily="18" charset="0"/>
                <a:cs typeface="Times New Roman" panose="02020603050405020304" pitchFamily="18" charset="0"/>
              </a:rPr>
              <a:t>0   X</a:t>
            </a:r>
          </a:p>
        </p:txBody>
      </p:sp>
      <p:sp>
        <p:nvSpPr>
          <p:cNvPr id="408063" name="Rectangle 511">
            <a:extLst>
              <a:ext uri="{FF2B5EF4-FFF2-40B4-BE49-F238E27FC236}">
                <a16:creationId xmlns:a16="http://schemas.microsoft.com/office/drawing/2014/main" id="{C9ACB2FC-A36D-8715-F2B8-5F53C4C81E41}"/>
              </a:ext>
            </a:extLst>
          </p:cNvPr>
          <p:cNvSpPr>
            <a:spLocks noChangeArrowheads="1"/>
          </p:cNvSpPr>
          <p:nvPr/>
        </p:nvSpPr>
        <p:spPr bwMode="auto">
          <a:xfrm>
            <a:off x="7234238" y="620713"/>
            <a:ext cx="8969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latin typeface="Times New Roman" panose="02020603050405020304" pitchFamily="18" charset="0"/>
                <a:cs typeface="Times New Roman" panose="02020603050405020304" pitchFamily="18" charset="0"/>
              </a:rPr>
              <a:t>1    X</a:t>
            </a:r>
          </a:p>
        </p:txBody>
      </p:sp>
      <p:sp>
        <p:nvSpPr>
          <p:cNvPr id="408064" name="Rectangle 512">
            <a:extLst>
              <a:ext uri="{FF2B5EF4-FFF2-40B4-BE49-F238E27FC236}">
                <a16:creationId xmlns:a16="http://schemas.microsoft.com/office/drawing/2014/main" id="{DD46E405-263E-2399-4897-4D020135167E}"/>
              </a:ext>
            </a:extLst>
          </p:cNvPr>
          <p:cNvSpPr>
            <a:spLocks noChangeArrowheads="1"/>
          </p:cNvSpPr>
          <p:nvPr/>
        </p:nvSpPr>
        <p:spPr bwMode="auto">
          <a:xfrm>
            <a:off x="7258050" y="1065213"/>
            <a:ext cx="896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latin typeface="Times New Roman" panose="02020603050405020304" pitchFamily="18" charset="0"/>
                <a:cs typeface="Times New Roman" panose="02020603050405020304" pitchFamily="18" charset="0"/>
              </a:rPr>
              <a:t>X   1</a:t>
            </a:r>
          </a:p>
        </p:txBody>
      </p:sp>
      <p:sp>
        <p:nvSpPr>
          <p:cNvPr id="408065" name="Rectangle 513">
            <a:extLst>
              <a:ext uri="{FF2B5EF4-FFF2-40B4-BE49-F238E27FC236}">
                <a16:creationId xmlns:a16="http://schemas.microsoft.com/office/drawing/2014/main" id="{4547F6EB-C06C-B57D-1FAC-9103A4F54504}"/>
              </a:ext>
            </a:extLst>
          </p:cNvPr>
          <p:cNvSpPr>
            <a:spLocks noChangeArrowheads="1"/>
          </p:cNvSpPr>
          <p:nvPr/>
        </p:nvSpPr>
        <p:spPr bwMode="auto">
          <a:xfrm>
            <a:off x="7275513" y="1535113"/>
            <a:ext cx="8969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latin typeface="Times New Roman" panose="02020603050405020304" pitchFamily="18" charset="0"/>
                <a:cs typeface="Times New Roman" panose="02020603050405020304" pitchFamily="18" charset="0"/>
              </a:rPr>
              <a:t>1    X</a:t>
            </a:r>
          </a:p>
        </p:txBody>
      </p:sp>
      <p:sp>
        <p:nvSpPr>
          <p:cNvPr id="408066" name="Rectangle 514">
            <a:extLst>
              <a:ext uri="{FF2B5EF4-FFF2-40B4-BE49-F238E27FC236}">
                <a16:creationId xmlns:a16="http://schemas.microsoft.com/office/drawing/2014/main" id="{F9EA7BB6-C93C-6DCD-92AE-3F1948B1628D}"/>
              </a:ext>
            </a:extLst>
          </p:cNvPr>
          <p:cNvSpPr>
            <a:spLocks noChangeArrowheads="1"/>
          </p:cNvSpPr>
          <p:nvPr/>
        </p:nvSpPr>
        <p:spPr bwMode="auto">
          <a:xfrm>
            <a:off x="7246938" y="2058988"/>
            <a:ext cx="8969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latin typeface="Times New Roman" panose="02020603050405020304" pitchFamily="18" charset="0"/>
                <a:cs typeface="Times New Roman" panose="02020603050405020304" pitchFamily="18" charset="0"/>
              </a:rPr>
              <a:t>X    1</a:t>
            </a:r>
          </a:p>
        </p:txBody>
      </p:sp>
      <p:sp>
        <p:nvSpPr>
          <p:cNvPr id="408067" name="Rectangle 515">
            <a:extLst>
              <a:ext uri="{FF2B5EF4-FFF2-40B4-BE49-F238E27FC236}">
                <a16:creationId xmlns:a16="http://schemas.microsoft.com/office/drawing/2014/main" id="{C786D052-4C61-F583-2997-D6132E670E1C}"/>
              </a:ext>
            </a:extLst>
          </p:cNvPr>
          <p:cNvSpPr>
            <a:spLocks noChangeArrowheads="1"/>
          </p:cNvSpPr>
          <p:nvPr/>
        </p:nvSpPr>
        <p:spPr bwMode="auto">
          <a:xfrm>
            <a:off x="7235825" y="2457450"/>
            <a:ext cx="896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latin typeface="Times New Roman" panose="02020603050405020304" pitchFamily="18" charset="0"/>
                <a:cs typeface="Times New Roman" panose="02020603050405020304" pitchFamily="18" charset="0"/>
              </a:rPr>
              <a:t>0   X</a:t>
            </a:r>
          </a:p>
        </p:txBody>
      </p:sp>
      <p:sp>
        <p:nvSpPr>
          <p:cNvPr id="408068" name="Rectangle 516">
            <a:extLst>
              <a:ext uri="{FF2B5EF4-FFF2-40B4-BE49-F238E27FC236}">
                <a16:creationId xmlns:a16="http://schemas.microsoft.com/office/drawing/2014/main" id="{408BEE6F-3444-A748-C31B-2DED004BF132}"/>
              </a:ext>
            </a:extLst>
          </p:cNvPr>
          <p:cNvSpPr>
            <a:spLocks noChangeArrowheads="1"/>
          </p:cNvSpPr>
          <p:nvPr/>
        </p:nvSpPr>
        <p:spPr bwMode="auto">
          <a:xfrm>
            <a:off x="5508625" y="188913"/>
            <a:ext cx="2700338" cy="2898775"/>
          </a:xfrm>
          <a:prstGeom prst="rect">
            <a:avLst/>
          </a:prstGeom>
          <a:solidFill>
            <a:srgbClr val="FFFF99">
              <a:alpha val="47842"/>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08069" name="Rectangle 517">
            <a:extLst>
              <a:ext uri="{FF2B5EF4-FFF2-40B4-BE49-F238E27FC236}">
                <a16:creationId xmlns:a16="http://schemas.microsoft.com/office/drawing/2014/main" id="{C58D2318-9565-E604-6133-982BA11D6CEC}"/>
              </a:ext>
            </a:extLst>
          </p:cNvPr>
          <p:cNvSpPr>
            <a:spLocks noChangeArrowheads="1"/>
          </p:cNvSpPr>
          <p:nvPr/>
        </p:nvSpPr>
        <p:spPr bwMode="auto">
          <a:xfrm>
            <a:off x="395288" y="0"/>
            <a:ext cx="1908175" cy="2960688"/>
          </a:xfrm>
          <a:prstGeom prst="rect">
            <a:avLst/>
          </a:prstGeom>
          <a:solidFill>
            <a:srgbClr val="00FF00">
              <a:alpha val="16862"/>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08070" name="AutoShape 518">
            <a:extLst>
              <a:ext uri="{FF2B5EF4-FFF2-40B4-BE49-F238E27FC236}">
                <a16:creationId xmlns:a16="http://schemas.microsoft.com/office/drawing/2014/main" id="{89ED3FBD-0A3E-8D7F-0759-C05C3262183D}"/>
              </a:ext>
            </a:extLst>
          </p:cNvPr>
          <p:cNvSpPr>
            <a:spLocks noChangeArrowheads="1"/>
          </p:cNvSpPr>
          <p:nvPr/>
        </p:nvSpPr>
        <p:spPr bwMode="auto">
          <a:xfrm>
            <a:off x="468313" y="657225"/>
            <a:ext cx="360362" cy="2303463"/>
          </a:xfrm>
          <a:prstGeom prst="roundRect">
            <a:avLst>
              <a:gd name="adj" fmla="val 16667"/>
            </a:avLst>
          </a:prstGeom>
          <a:noFill/>
          <a:ln w="28575">
            <a:solidFill>
              <a:srgbClr val="CC00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08071" name="AutoShape 519">
            <a:extLst>
              <a:ext uri="{FF2B5EF4-FFF2-40B4-BE49-F238E27FC236}">
                <a16:creationId xmlns:a16="http://schemas.microsoft.com/office/drawing/2014/main" id="{37123380-13F2-F806-0BD7-273181B7814A}"/>
              </a:ext>
            </a:extLst>
          </p:cNvPr>
          <p:cNvSpPr>
            <a:spLocks noChangeArrowheads="1"/>
          </p:cNvSpPr>
          <p:nvPr/>
        </p:nvSpPr>
        <p:spPr bwMode="auto">
          <a:xfrm>
            <a:off x="2447925" y="620713"/>
            <a:ext cx="360363" cy="2303462"/>
          </a:xfrm>
          <a:prstGeom prst="roundRect">
            <a:avLst>
              <a:gd name="adj" fmla="val 16667"/>
            </a:avLst>
          </a:prstGeom>
          <a:noFill/>
          <a:ln w="28575">
            <a:solidFill>
              <a:srgbClr val="CC00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08072" name="AutoShape 520">
            <a:extLst>
              <a:ext uri="{FF2B5EF4-FFF2-40B4-BE49-F238E27FC236}">
                <a16:creationId xmlns:a16="http://schemas.microsoft.com/office/drawing/2014/main" id="{4E0BB612-9864-0228-9B0C-F8661C345E5C}"/>
              </a:ext>
            </a:extLst>
          </p:cNvPr>
          <p:cNvSpPr>
            <a:spLocks noChangeArrowheads="1"/>
          </p:cNvSpPr>
          <p:nvPr/>
        </p:nvSpPr>
        <p:spPr bwMode="auto">
          <a:xfrm>
            <a:off x="1079500" y="657225"/>
            <a:ext cx="360363" cy="2303463"/>
          </a:xfrm>
          <a:prstGeom prst="roundRect">
            <a:avLst>
              <a:gd name="adj" fmla="val 16667"/>
            </a:avLst>
          </a:prstGeom>
          <a:noFill/>
          <a:ln w="28575">
            <a:solidFill>
              <a:srgbClr val="FFCC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08073" name="AutoShape 521">
            <a:extLst>
              <a:ext uri="{FF2B5EF4-FFF2-40B4-BE49-F238E27FC236}">
                <a16:creationId xmlns:a16="http://schemas.microsoft.com/office/drawing/2014/main" id="{B90E7758-A548-0CA3-44A4-25D7F1C2D308}"/>
              </a:ext>
            </a:extLst>
          </p:cNvPr>
          <p:cNvSpPr>
            <a:spLocks noChangeArrowheads="1"/>
          </p:cNvSpPr>
          <p:nvPr/>
        </p:nvSpPr>
        <p:spPr bwMode="auto">
          <a:xfrm>
            <a:off x="3311525" y="620713"/>
            <a:ext cx="360363" cy="2303462"/>
          </a:xfrm>
          <a:prstGeom prst="roundRect">
            <a:avLst>
              <a:gd name="adj" fmla="val 16667"/>
            </a:avLst>
          </a:prstGeom>
          <a:noFill/>
          <a:ln w="28575">
            <a:solidFill>
              <a:srgbClr val="FFCC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08074" name="AutoShape 522">
            <a:extLst>
              <a:ext uri="{FF2B5EF4-FFF2-40B4-BE49-F238E27FC236}">
                <a16:creationId xmlns:a16="http://schemas.microsoft.com/office/drawing/2014/main" id="{73A1B94F-654C-46A8-64BD-8C5DC3D5D2C7}"/>
              </a:ext>
            </a:extLst>
          </p:cNvPr>
          <p:cNvSpPr>
            <a:spLocks noChangeArrowheads="1"/>
          </p:cNvSpPr>
          <p:nvPr/>
        </p:nvSpPr>
        <p:spPr bwMode="auto">
          <a:xfrm>
            <a:off x="1763713" y="657225"/>
            <a:ext cx="360362" cy="2303463"/>
          </a:xfrm>
          <a:prstGeom prst="roundRect">
            <a:avLst>
              <a:gd name="adj" fmla="val 16667"/>
            </a:avLst>
          </a:prstGeom>
          <a:noFill/>
          <a:ln w="28575">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08075" name="AutoShape 523">
            <a:extLst>
              <a:ext uri="{FF2B5EF4-FFF2-40B4-BE49-F238E27FC236}">
                <a16:creationId xmlns:a16="http://schemas.microsoft.com/office/drawing/2014/main" id="{46E03028-FC66-936D-285B-173E7E23F856}"/>
              </a:ext>
            </a:extLst>
          </p:cNvPr>
          <p:cNvSpPr>
            <a:spLocks noChangeArrowheads="1"/>
          </p:cNvSpPr>
          <p:nvPr/>
        </p:nvSpPr>
        <p:spPr bwMode="auto">
          <a:xfrm>
            <a:off x="4211638" y="620713"/>
            <a:ext cx="360362" cy="2303462"/>
          </a:xfrm>
          <a:prstGeom prst="roundRect">
            <a:avLst>
              <a:gd name="adj" fmla="val 16667"/>
            </a:avLst>
          </a:prstGeom>
          <a:noFill/>
          <a:ln w="28575">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07554"/>
                                        </p:tgtEl>
                                        <p:attrNameLst>
                                          <p:attrName>style.visibility</p:attrName>
                                        </p:attrNameLst>
                                      </p:cBhvr>
                                      <p:to>
                                        <p:strVal val="visible"/>
                                      </p:to>
                                    </p:set>
                                    <p:animEffect transition="in" filter="wipe(left)">
                                      <p:cBhvr>
                                        <p:cTn id="7" dur="500"/>
                                        <p:tgtEl>
                                          <p:spTgt spid="4075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08070"/>
                                        </p:tgtEl>
                                        <p:attrNameLst>
                                          <p:attrName>style.visibility</p:attrName>
                                        </p:attrNameLst>
                                      </p:cBhvr>
                                      <p:to>
                                        <p:strVal val="visible"/>
                                      </p:to>
                                    </p:set>
                                    <p:animEffect transition="in" filter="checkerboard(across)">
                                      <p:cBhvr>
                                        <p:cTn id="12" dur="500"/>
                                        <p:tgtEl>
                                          <p:spTgt spid="408070"/>
                                        </p:tgtEl>
                                      </p:cBhvr>
                                    </p:animEffect>
                                  </p:childTnLst>
                                </p:cTn>
                              </p:par>
                              <p:par>
                                <p:cTn id="13" presetID="5" presetClass="entr" presetSubtype="10" fill="hold" grpId="0" nodeType="withEffect">
                                  <p:stCondLst>
                                    <p:cond delay="0"/>
                                  </p:stCondLst>
                                  <p:childTnLst>
                                    <p:set>
                                      <p:cBhvr>
                                        <p:cTn id="14" dur="1" fill="hold">
                                          <p:stCondLst>
                                            <p:cond delay="0"/>
                                          </p:stCondLst>
                                        </p:cTn>
                                        <p:tgtEl>
                                          <p:spTgt spid="408071"/>
                                        </p:tgtEl>
                                        <p:attrNameLst>
                                          <p:attrName>style.visibility</p:attrName>
                                        </p:attrNameLst>
                                      </p:cBhvr>
                                      <p:to>
                                        <p:strVal val="visible"/>
                                      </p:to>
                                    </p:set>
                                    <p:animEffect transition="in" filter="checkerboard(across)">
                                      <p:cBhvr>
                                        <p:cTn id="15" dur="500"/>
                                        <p:tgtEl>
                                          <p:spTgt spid="40807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08053"/>
                                        </p:tgtEl>
                                        <p:attrNameLst>
                                          <p:attrName>style.visibility</p:attrName>
                                        </p:attrNameLst>
                                      </p:cBhvr>
                                      <p:to>
                                        <p:strVal val="visible"/>
                                      </p:to>
                                    </p:set>
                                    <p:animEffect transition="in" filter="wipe(left)">
                                      <p:cBhvr>
                                        <p:cTn id="20" dur="500"/>
                                        <p:tgtEl>
                                          <p:spTgt spid="40805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408054"/>
                                        </p:tgtEl>
                                        <p:attrNameLst>
                                          <p:attrName>style.visibility</p:attrName>
                                        </p:attrNameLst>
                                      </p:cBhvr>
                                      <p:to>
                                        <p:strVal val="visible"/>
                                      </p:to>
                                    </p:set>
                                    <p:animEffect transition="in" filter="wipe(left)">
                                      <p:cBhvr>
                                        <p:cTn id="25" dur="500"/>
                                        <p:tgtEl>
                                          <p:spTgt spid="408054"/>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408055"/>
                                        </p:tgtEl>
                                        <p:attrNameLst>
                                          <p:attrName>style.visibility</p:attrName>
                                        </p:attrNameLst>
                                      </p:cBhvr>
                                      <p:to>
                                        <p:strVal val="visible"/>
                                      </p:to>
                                    </p:set>
                                    <p:animEffect transition="in" filter="wipe(left)">
                                      <p:cBhvr>
                                        <p:cTn id="30" dur="500"/>
                                        <p:tgtEl>
                                          <p:spTgt spid="40805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408056"/>
                                        </p:tgtEl>
                                        <p:attrNameLst>
                                          <p:attrName>style.visibility</p:attrName>
                                        </p:attrNameLst>
                                      </p:cBhvr>
                                      <p:to>
                                        <p:strVal val="visible"/>
                                      </p:to>
                                    </p:set>
                                    <p:animEffect transition="in" filter="wipe(left)">
                                      <p:cBhvr>
                                        <p:cTn id="35" dur="500"/>
                                        <p:tgtEl>
                                          <p:spTgt spid="408056"/>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08057"/>
                                        </p:tgtEl>
                                        <p:attrNameLst>
                                          <p:attrName>style.visibility</p:attrName>
                                        </p:attrNameLst>
                                      </p:cBhvr>
                                      <p:to>
                                        <p:strVal val="visible"/>
                                      </p:to>
                                    </p:set>
                                    <p:animEffect transition="in" filter="wipe(left)">
                                      <p:cBhvr>
                                        <p:cTn id="40" dur="500"/>
                                        <p:tgtEl>
                                          <p:spTgt spid="408057"/>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5" presetClass="entr" presetSubtype="10" fill="hold" grpId="0" nodeType="clickEffect">
                                  <p:stCondLst>
                                    <p:cond delay="0"/>
                                  </p:stCondLst>
                                  <p:childTnLst>
                                    <p:set>
                                      <p:cBhvr>
                                        <p:cTn id="44" dur="1" fill="hold">
                                          <p:stCondLst>
                                            <p:cond delay="0"/>
                                          </p:stCondLst>
                                        </p:cTn>
                                        <p:tgtEl>
                                          <p:spTgt spid="408073"/>
                                        </p:tgtEl>
                                        <p:attrNameLst>
                                          <p:attrName>style.visibility</p:attrName>
                                        </p:attrNameLst>
                                      </p:cBhvr>
                                      <p:to>
                                        <p:strVal val="visible"/>
                                      </p:to>
                                    </p:set>
                                    <p:animEffect transition="in" filter="checkerboard(across)">
                                      <p:cBhvr>
                                        <p:cTn id="45" dur="500"/>
                                        <p:tgtEl>
                                          <p:spTgt spid="408073"/>
                                        </p:tgtEl>
                                      </p:cBhvr>
                                    </p:animEffect>
                                  </p:childTnLst>
                                </p:cTn>
                              </p:par>
                              <p:par>
                                <p:cTn id="46" presetID="5" presetClass="entr" presetSubtype="10" fill="hold" grpId="0" nodeType="withEffect">
                                  <p:stCondLst>
                                    <p:cond delay="0"/>
                                  </p:stCondLst>
                                  <p:childTnLst>
                                    <p:set>
                                      <p:cBhvr>
                                        <p:cTn id="47" dur="1" fill="hold">
                                          <p:stCondLst>
                                            <p:cond delay="0"/>
                                          </p:stCondLst>
                                        </p:cTn>
                                        <p:tgtEl>
                                          <p:spTgt spid="408072"/>
                                        </p:tgtEl>
                                        <p:attrNameLst>
                                          <p:attrName>style.visibility</p:attrName>
                                        </p:attrNameLst>
                                      </p:cBhvr>
                                      <p:to>
                                        <p:strVal val="visible"/>
                                      </p:to>
                                    </p:set>
                                    <p:animEffect transition="in" filter="checkerboard(across)">
                                      <p:cBhvr>
                                        <p:cTn id="48" dur="500"/>
                                        <p:tgtEl>
                                          <p:spTgt spid="408072"/>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408058"/>
                                        </p:tgtEl>
                                        <p:attrNameLst>
                                          <p:attrName>style.visibility</p:attrName>
                                        </p:attrNameLst>
                                      </p:cBhvr>
                                      <p:to>
                                        <p:strVal val="visible"/>
                                      </p:to>
                                    </p:set>
                                    <p:animEffect transition="in" filter="wipe(left)">
                                      <p:cBhvr>
                                        <p:cTn id="53" dur="500"/>
                                        <p:tgtEl>
                                          <p:spTgt spid="408058"/>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408059"/>
                                        </p:tgtEl>
                                        <p:attrNameLst>
                                          <p:attrName>style.visibility</p:attrName>
                                        </p:attrNameLst>
                                      </p:cBhvr>
                                      <p:to>
                                        <p:strVal val="visible"/>
                                      </p:to>
                                    </p:set>
                                    <p:animEffect transition="in" filter="wipe(left)">
                                      <p:cBhvr>
                                        <p:cTn id="58" dur="500"/>
                                        <p:tgtEl>
                                          <p:spTgt spid="408059"/>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408060"/>
                                        </p:tgtEl>
                                        <p:attrNameLst>
                                          <p:attrName>style.visibility</p:attrName>
                                        </p:attrNameLst>
                                      </p:cBhvr>
                                      <p:to>
                                        <p:strVal val="visible"/>
                                      </p:to>
                                    </p:set>
                                    <p:animEffect transition="in" filter="wipe(left)">
                                      <p:cBhvr>
                                        <p:cTn id="63" dur="500"/>
                                        <p:tgtEl>
                                          <p:spTgt spid="408060"/>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408061"/>
                                        </p:tgtEl>
                                        <p:attrNameLst>
                                          <p:attrName>style.visibility</p:attrName>
                                        </p:attrNameLst>
                                      </p:cBhvr>
                                      <p:to>
                                        <p:strVal val="visible"/>
                                      </p:to>
                                    </p:set>
                                    <p:animEffect transition="in" filter="wipe(left)">
                                      <p:cBhvr>
                                        <p:cTn id="68" dur="500"/>
                                        <p:tgtEl>
                                          <p:spTgt spid="408061"/>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408062"/>
                                        </p:tgtEl>
                                        <p:attrNameLst>
                                          <p:attrName>style.visibility</p:attrName>
                                        </p:attrNameLst>
                                      </p:cBhvr>
                                      <p:to>
                                        <p:strVal val="visible"/>
                                      </p:to>
                                    </p:set>
                                    <p:animEffect transition="in" filter="wipe(left)">
                                      <p:cBhvr>
                                        <p:cTn id="73" dur="500"/>
                                        <p:tgtEl>
                                          <p:spTgt spid="408062"/>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5" presetClass="entr" presetSubtype="10" fill="hold" grpId="0" nodeType="clickEffect">
                                  <p:stCondLst>
                                    <p:cond delay="0"/>
                                  </p:stCondLst>
                                  <p:childTnLst>
                                    <p:set>
                                      <p:cBhvr>
                                        <p:cTn id="77" dur="1" fill="hold">
                                          <p:stCondLst>
                                            <p:cond delay="0"/>
                                          </p:stCondLst>
                                        </p:cTn>
                                        <p:tgtEl>
                                          <p:spTgt spid="408074"/>
                                        </p:tgtEl>
                                        <p:attrNameLst>
                                          <p:attrName>style.visibility</p:attrName>
                                        </p:attrNameLst>
                                      </p:cBhvr>
                                      <p:to>
                                        <p:strVal val="visible"/>
                                      </p:to>
                                    </p:set>
                                    <p:animEffect transition="in" filter="checkerboard(across)">
                                      <p:cBhvr>
                                        <p:cTn id="78" dur="500"/>
                                        <p:tgtEl>
                                          <p:spTgt spid="408074"/>
                                        </p:tgtEl>
                                      </p:cBhvr>
                                    </p:animEffect>
                                  </p:childTnLst>
                                </p:cTn>
                              </p:par>
                              <p:par>
                                <p:cTn id="79" presetID="5" presetClass="entr" presetSubtype="10" fill="hold" grpId="0" nodeType="withEffect">
                                  <p:stCondLst>
                                    <p:cond delay="0"/>
                                  </p:stCondLst>
                                  <p:childTnLst>
                                    <p:set>
                                      <p:cBhvr>
                                        <p:cTn id="80" dur="1" fill="hold">
                                          <p:stCondLst>
                                            <p:cond delay="0"/>
                                          </p:stCondLst>
                                        </p:cTn>
                                        <p:tgtEl>
                                          <p:spTgt spid="408075"/>
                                        </p:tgtEl>
                                        <p:attrNameLst>
                                          <p:attrName>style.visibility</p:attrName>
                                        </p:attrNameLst>
                                      </p:cBhvr>
                                      <p:to>
                                        <p:strVal val="visible"/>
                                      </p:to>
                                    </p:set>
                                    <p:animEffect transition="in" filter="checkerboard(across)">
                                      <p:cBhvr>
                                        <p:cTn id="81" dur="500"/>
                                        <p:tgtEl>
                                          <p:spTgt spid="408075"/>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408063"/>
                                        </p:tgtEl>
                                        <p:attrNameLst>
                                          <p:attrName>style.visibility</p:attrName>
                                        </p:attrNameLst>
                                      </p:cBhvr>
                                      <p:to>
                                        <p:strVal val="visible"/>
                                      </p:to>
                                    </p:set>
                                    <p:animEffect transition="in" filter="wipe(left)">
                                      <p:cBhvr>
                                        <p:cTn id="86" dur="500"/>
                                        <p:tgtEl>
                                          <p:spTgt spid="408063"/>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408064"/>
                                        </p:tgtEl>
                                        <p:attrNameLst>
                                          <p:attrName>style.visibility</p:attrName>
                                        </p:attrNameLst>
                                      </p:cBhvr>
                                      <p:to>
                                        <p:strVal val="visible"/>
                                      </p:to>
                                    </p:set>
                                    <p:animEffect transition="in" filter="wipe(left)">
                                      <p:cBhvr>
                                        <p:cTn id="91" dur="500"/>
                                        <p:tgtEl>
                                          <p:spTgt spid="408064"/>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408065"/>
                                        </p:tgtEl>
                                        <p:attrNameLst>
                                          <p:attrName>style.visibility</p:attrName>
                                        </p:attrNameLst>
                                      </p:cBhvr>
                                      <p:to>
                                        <p:strVal val="visible"/>
                                      </p:to>
                                    </p:set>
                                    <p:animEffect transition="in" filter="wipe(left)">
                                      <p:cBhvr>
                                        <p:cTn id="96" dur="500"/>
                                        <p:tgtEl>
                                          <p:spTgt spid="408065"/>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408066"/>
                                        </p:tgtEl>
                                        <p:attrNameLst>
                                          <p:attrName>style.visibility</p:attrName>
                                        </p:attrNameLst>
                                      </p:cBhvr>
                                      <p:to>
                                        <p:strVal val="visible"/>
                                      </p:to>
                                    </p:set>
                                    <p:animEffect transition="in" filter="wipe(left)">
                                      <p:cBhvr>
                                        <p:cTn id="101" dur="500"/>
                                        <p:tgtEl>
                                          <p:spTgt spid="408066"/>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408067"/>
                                        </p:tgtEl>
                                        <p:attrNameLst>
                                          <p:attrName>style.visibility</p:attrName>
                                        </p:attrNameLst>
                                      </p:cBhvr>
                                      <p:to>
                                        <p:strVal val="visible"/>
                                      </p:to>
                                    </p:set>
                                    <p:animEffect transition="in" filter="wipe(left)">
                                      <p:cBhvr>
                                        <p:cTn id="106" dur="500"/>
                                        <p:tgtEl>
                                          <p:spTgt spid="408067"/>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9" presetClass="entr" presetSubtype="0" fill="hold" grpId="0" nodeType="clickEffect">
                                  <p:stCondLst>
                                    <p:cond delay="0"/>
                                  </p:stCondLst>
                                  <p:childTnLst>
                                    <p:set>
                                      <p:cBhvr>
                                        <p:cTn id="110" dur="1" fill="hold">
                                          <p:stCondLst>
                                            <p:cond delay="0"/>
                                          </p:stCondLst>
                                        </p:cTn>
                                        <p:tgtEl>
                                          <p:spTgt spid="408068"/>
                                        </p:tgtEl>
                                        <p:attrNameLst>
                                          <p:attrName>style.visibility</p:attrName>
                                        </p:attrNameLst>
                                      </p:cBhvr>
                                      <p:to>
                                        <p:strVal val="visible"/>
                                      </p:to>
                                    </p:set>
                                    <p:animEffect transition="in" filter="dissolve">
                                      <p:cBhvr>
                                        <p:cTn id="111" dur="500"/>
                                        <p:tgtEl>
                                          <p:spTgt spid="408068"/>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9" presetClass="entr" presetSubtype="0" fill="hold" grpId="0" nodeType="clickEffect">
                                  <p:stCondLst>
                                    <p:cond delay="0"/>
                                  </p:stCondLst>
                                  <p:childTnLst>
                                    <p:set>
                                      <p:cBhvr>
                                        <p:cTn id="115" dur="1" fill="hold">
                                          <p:stCondLst>
                                            <p:cond delay="0"/>
                                          </p:stCondLst>
                                        </p:cTn>
                                        <p:tgtEl>
                                          <p:spTgt spid="408069"/>
                                        </p:tgtEl>
                                        <p:attrNameLst>
                                          <p:attrName>style.visibility</p:attrName>
                                        </p:attrNameLst>
                                      </p:cBhvr>
                                      <p:to>
                                        <p:strVal val="visible"/>
                                      </p:to>
                                    </p:set>
                                    <p:animEffect transition="in" filter="dissolve">
                                      <p:cBhvr>
                                        <p:cTn id="116" dur="500"/>
                                        <p:tgtEl>
                                          <p:spTgt spid="408069"/>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2" presetClass="entr" presetSubtype="8" fill="hold" nodeType="clickEffect">
                                  <p:stCondLst>
                                    <p:cond delay="0"/>
                                  </p:stCondLst>
                                  <p:childTnLst>
                                    <p:set>
                                      <p:cBhvr>
                                        <p:cTn id="120" dur="1" fill="hold">
                                          <p:stCondLst>
                                            <p:cond delay="0"/>
                                          </p:stCondLst>
                                        </p:cTn>
                                        <p:tgtEl>
                                          <p:spTgt spid="407636"/>
                                        </p:tgtEl>
                                        <p:attrNameLst>
                                          <p:attrName>style.visibility</p:attrName>
                                        </p:attrNameLst>
                                      </p:cBhvr>
                                      <p:to>
                                        <p:strVal val="visible"/>
                                      </p:to>
                                    </p:set>
                                    <p:animEffect transition="in" filter="wipe(left)">
                                      <p:cBhvr>
                                        <p:cTn id="121" dur="500"/>
                                        <p:tgtEl>
                                          <p:spTgt spid="407636"/>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18" presetClass="entr" presetSubtype="12" fill="hold" grpId="0" nodeType="clickEffect">
                                  <p:stCondLst>
                                    <p:cond delay="0"/>
                                  </p:stCondLst>
                                  <p:childTnLst>
                                    <p:set>
                                      <p:cBhvr>
                                        <p:cTn id="125" dur="1" fill="hold">
                                          <p:stCondLst>
                                            <p:cond delay="0"/>
                                          </p:stCondLst>
                                        </p:cTn>
                                        <p:tgtEl>
                                          <p:spTgt spid="407986"/>
                                        </p:tgtEl>
                                        <p:attrNameLst>
                                          <p:attrName>style.visibility</p:attrName>
                                        </p:attrNameLst>
                                      </p:cBhvr>
                                      <p:to>
                                        <p:strVal val="visible"/>
                                      </p:to>
                                    </p:set>
                                    <p:animEffect transition="in" filter="strips(downLeft)">
                                      <p:cBhvr>
                                        <p:cTn id="126" dur="500"/>
                                        <p:tgtEl>
                                          <p:spTgt spid="407986"/>
                                        </p:tgtEl>
                                      </p:cBhvr>
                                    </p:animEffec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18" presetClass="entr" presetSubtype="6" fill="hold" nodeType="clickEffect">
                                  <p:stCondLst>
                                    <p:cond delay="0"/>
                                  </p:stCondLst>
                                  <p:childTnLst>
                                    <p:set>
                                      <p:cBhvr>
                                        <p:cTn id="130" dur="1" fill="hold">
                                          <p:stCondLst>
                                            <p:cond delay="0"/>
                                          </p:stCondLst>
                                        </p:cTn>
                                        <p:tgtEl>
                                          <p:spTgt spid="407987"/>
                                        </p:tgtEl>
                                        <p:attrNameLst>
                                          <p:attrName>style.visibility</p:attrName>
                                        </p:attrNameLst>
                                      </p:cBhvr>
                                      <p:to>
                                        <p:strVal val="visible"/>
                                      </p:to>
                                    </p:set>
                                    <p:animEffect transition="in" filter="strips(downRight)">
                                      <p:cBhvr>
                                        <p:cTn id="131" dur="500"/>
                                        <p:tgtEl>
                                          <p:spTgt spid="407987"/>
                                        </p:tgtEl>
                                      </p:cBhvr>
                                    </p:animEffect>
                                  </p:childTnLst>
                                </p:cTn>
                              </p:par>
                            </p:childTnLst>
                          </p:cTn>
                        </p:par>
                      </p:childTnLst>
                    </p:cTn>
                  </p:par>
                  <p:par>
                    <p:cTn id="132" fill="hold" nodeType="clickPar">
                      <p:stCondLst>
                        <p:cond delay="indefinite"/>
                      </p:stCondLst>
                      <p:childTnLst>
                        <p:par>
                          <p:cTn id="133" fill="hold" nodeType="withGroup">
                            <p:stCondLst>
                              <p:cond delay="0"/>
                            </p:stCondLst>
                            <p:childTnLst>
                              <p:par>
                                <p:cTn id="134" presetID="22" presetClass="entr" presetSubtype="8" fill="hold" nodeType="clickEffect">
                                  <p:stCondLst>
                                    <p:cond delay="0"/>
                                  </p:stCondLst>
                                  <p:childTnLst>
                                    <p:set>
                                      <p:cBhvr>
                                        <p:cTn id="135" dur="1" fill="hold">
                                          <p:stCondLst>
                                            <p:cond delay="0"/>
                                          </p:stCondLst>
                                        </p:cTn>
                                        <p:tgtEl>
                                          <p:spTgt spid="407781"/>
                                        </p:tgtEl>
                                        <p:attrNameLst>
                                          <p:attrName>style.visibility</p:attrName>
                                        </p:attrNameLst>
                                      </p:cBhvr>
                                      <p:to>
                                        <p:strVal val="visible"/>
                                      </p:to>
                                    </p:set>
                                    <p:animEffect transition="in" filter="wipe(left)">
                                      <p:cBhvr>
                                        <p:cTn id="136" dur="500"/>
                                        <p:tgtEl>
                                          <p:spTgt spid="407781"/>
                                        </p:tgtEl>
                                      </p:cBhvr>
                                    </p:animEffect>
                                  </p:childTnLst>
                                </p:cTn>
                              </p:par>
                            </p:childTnLst>
                          </p:cTn>
                        </p:par>
                      </p:childTnLst>
                    </p:cTn>
                  </p:par>
                  <p:par>
                    <p:cTn id="137" fill="hold" nodeType="clickPar">
                      <p:stCondLst>
                        <p:cond delay="indefinite"/>
                      </p:stCondLst>
                      <p:childTnLst>
                        <p:par>
                          <p:cTn id="138" fill="hold" nodeType="withGroup">
                            <p:stCondLst>
                              <p:cond delay="0"/>
                            </p:stCondLst>
                            <p:childTnLst>
                              <p:par>
                                <p:cTn id="139" presetID="22" presetClass="entr" presetSubtype="8" fill="hold" nodeType="clickEffect">
                                  <p:stCondLst>
                                    <p:cond delay="0"/>
                                  </p:stCondLst>
                                  <p:childTnLst>
                                    <p:set>
                                      <p:cBhvr>
                                        <p:cTn id="140" dur="1" fill="hold">
                                          <p:stCondLst>
                                            <p:cond delay="0"/>
                                          </p:stCondLst>
                                        </p:cTn>
                                        <p:tgtEl>
                                          <p:spTgt spid="407985"/>
                                        </p:tgtEl>
                                        <p:attrNameLst>
                                          <p:attrName>style.visibility</p:attrName>
                                        </p:attrNameLst>
                                      </p:cBhvr>
                                      <p:to>
                                        <p:strVal val="visible"/>
                                      </p:to>
                                    </p:set>
                                    <p:animEffect transition="in" filter="wipe(left)">
                                      <p:cBhvr>
                                        <p:cTn id="141" dur="500"/>
                                        <p:tgtEl>
                                          <p:spTgt spid="407985"/>
                                        </p:tgtEl>
                                      </p:cBhvr>
                                    </p:animEffect>
                                  </p:childTnLst>
                                </p:cTn>
                              </p:par>
                            </p:childTnLst>
                          </p:cTn>
                        </p:par>
                      </p:childTnLst>
                    </p:cTn>
                  </p:par>
                  <p:par>
                    <p:cTn id="142" fill="hold" nodeType="clickPar">
                      <p:stCondLst>
                        <p:cond delay="indefinite"/>
                      </p:stCondLst>
                      <p:childTnLst>
                        <p:par>
                          <p:cTn id="143" fill="hold" nodeType="withGroup">
                            <p:stCondLst>
                              <p:cond delay="0"/>
                            </p:stCondLst>
                            <p:childTnLst>
                              <p:par>
                                <p:cTn id="144" presetID="22" presetClass="entr" presetSubtype="8" fill="hold" nodeType="clickEffect">
                                  <p:stCondLst>
                                    <p:cond delay="0"/>
                                  </p:stCondLst>
                                  <p:childTnLst>
                                    <p:set>
                                      <p:cBhvr>
                                        <p:cTn id="145" dur="1" fill="hold">
                                          <p:stCondLst>
                                            <p:cond delay="0"/>
                                          </p:stCondLst>
                                        </p:cTn>
                                        <p:tgtEl>
                                          <p:spTgt spid="407991"/>
                                        </p:tgtEl>
                                        <p:attrNameLst>
                                          <p:attrName>style.visibility</p:attrName>
                                        </p:attrNameLst>
                                      </p:cBhvr>
                                      <p:to>
                                        <p:strVal val="visible"/>
                                      </p:to>
                                    </p:set>
                                    <p:animEffect transition="in" filter="wipe(left)">
                                      <p:cBhvr>
                                        <p:cTn id="146" dur="500"/>
                                        <p:tgtEl>
                                          <p:spTgt spid="407991"/>
                                        </p:tgtEl>
                                      </p:cBhvr>
                                    </p:animEffec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22" presetClass="entr" presetSubtype="8" fill="hold" nodeType="clickEffect">
                                  <p:stCondLst>
                                    <p:cond delay="0"/>
                                  </p:stCondLst>
                                  <p:childTnLst>
                                    <p:set>
                                      <p:cBhvr>
                                        <p:cTn id="150" dur="1" fill="hold">
                                          <p:stCondLst>
                                            <p:cond delay="0"/>
                                          </p:stCondLst>
                                        </p:cTn>
                                        <p:tgtEl>
                                          <p:spTgt spid="407988"/>
                                        </p:tgtEl>
                                        <p:attrNameLst>
                                          <p:attrName>style.visibility</p:attrName>
                                        </p:attrNameLst>
                                      </p:cBhvr>
                                      <p:to>
                                        <p:strVal val="visible"/>
                                      </p:to>
                                    </p:set>
                                    <p:animEffect transition="in" filter="wipe(left)">
                                      <p:cBhvr>
                                        <p:cTn id="151" dur="500"/>
                                        <p:tgtEl>
                                          <p:spTgt spid="407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7986" grpId="0" animBg="1"/>
      <p:bldP spid="408053" grpId="0" autoUpdateAnimBg="0"/>
      <p:bldP spid="408054" grpId="0" autoUpdateAnimBg="0"/>
      <p:bldP spid="408055" grpId="0" autoUpdateAnimBg="0"/>
      <p:bldP spid="408056" grpId="0" autoUpdateAnimBg="0"/>
      <p:bldP spid="408057" grpId="0" autoUpdateAnimBg="0"/>
      <p:bldP spid="408058" grpId="0" autoUpdateAnimBg="0"/>
      <p:bldP spid="408059" grpId="0" autoUpdateAnimBg="0"/>
      <p:bldP spid="408060" grpId="0" autoUpdateAnimBg="0"/>
      <p:bldP spid="408061" grpId="0" autoUpdateAnimBg="0"/>
      <p:bldP spid="408062" grpId="0" autoUpdateAnimBg="0"/>
      <p:bldP spid="408063" grpId="0" autoUpdateAnimBg="0"/>
      <p:bldP spid="408064" grpId="0" autoUpdateAnimBg="0"/>
      <p:bldP spid="408065" grpId="0" autoUpdateAnimBg="0"/>
      <p:bldP spid="408066" grpId="0" autoUpdateAnimBg="0"/>
      <p:bldP spid="408067" grpId="0" autoUpdateAnimBg="0"/>
      <p:bldP spid="408068" grpId="0" animBg="1"/>
      <p:bldP spid="408069" grpId="0" animBg="1"/>
      <p:bldP spid="408070" grpId="0" animBg="1"/>
      <p:bldP spid="408071" grpId="0" animBg="1"/>
      <p:bldP spid="408072" grpId="0" animBg="1"/>
      <p:bldP spid="408073" grpId="0" animBg="1"/>
      <p:bldP spid="408074" grpId="0" animBg="1"/>
      <p:bldP spid="40807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48DADA06-8C0E-AAF1-223E-404DB623C750}"/>
              </a:ext>
            </a:extLst>
          </p:cNvPr>
          <p:cNvSpPr>
            <a:spLocks noChangeArrowheads="1"/>
          </p:cNvSpPr>
          <p:nvPr/>
        </p:nvSpPr>
        <p:spPr bwMode="auto">
          <a:xfrm>
            <a:off x="3671888" y="333375"/>
            <a:ext cx="4643437"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en-US" altLang="zh-CN" sz="2800">
                <a:solidFill>
                  <a:schemeClr val="tx2"/>
                </a:solidFill>
                <a:latin typeface="楷体_GB2312" pitchFamily="49" charset="-122"/>
              </a:rPr>
              <a:t> </a:t>
            </a:r>
            <a:r>
              <a:rPr lang="zh-CN" altLang="en-US" sz="2800">
                <a:solidFill>
                  <a:schemeClr val="tx2"/>
                </a:solidFill>
                <a:latin typeface="楷体_GB2312" pitchFamily="49" charset="-122"/>
              </a:rPr>
              <a:t>求激励方程的第二种方法</a:t>
            </a:r>
          </a:p>
        </p:txBody>
      </p:sp>
      <p:graphicFrame>
        <p:nvGraphicFramePr>
          <p:cNvPr id="64515" name="Object 3">
            <a:extLst>
              <a:ext uri="{FF2B5EF4-FFF2-40B4-BE49-F238E27FC236}">
                <a16:creationId xmlns:a16="http://schemas.microsoft.com/office/drawing/2014/main" id="{5BB688DC-7E0F-7C67-698A-CA159A26AA7B}"/>
              </a:ext>
            </a:extLst>
          </p:cNvPr>
          <p:cNvGraphicFramePr>
            <a:graphicFrameLocks noChangeAspect="1"/>
          </p:cNvGraphicFramePr>
          <p:nvPr/>
        </p:nvGraphicFramePr>
        <p:xfrm>
          <a:off x="179388" y="1736725"/>
          <a:ext cx="3162300" cy="1879600"/>
        </p:xfrm>
        <a:graphic>
          <a:graphicData uri="http://schemas.openxmlformats.org/presentationml/2006/ole">
            <mc:AlternateContent xmlns:mc="http://schemas.openxmlformats.org/markup-compatibility/2006">
              <mc:Choice xmlns:v="urn:schemas-microsoft-com:vml" Requires="v">
                <p:oleObj name="Picture2" r:id="rId2" imgW="1828800" imgH="1010412" progId="Word.Picture.8">
                  <p:embed/>
                </p:oleObj>
              </mc:Choice>
              <mc:Fallback>
                <p:oleObj name="Picture2" r:id="rId2" imgW="1828800" imgH="1010412" progId="Word.Picture.8">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36725"/>
                        <a:ext cx="3162300" cy="1879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8580" name="Rectangle 4">
            <a:extLst>
              <a:ext uri="{FF2B5EF4-FFF2-40B4-BE49-F238E27FC236}">
                <a16:creationId xmlns:a16="http://schemas.microsoft.com/office/drawing/2014/main" id="{E24E9973-EF21-2F02-ACB2-680E5C2ADD51}"/>
              </a:ext>
            </a:extLst>
          </p:cNvPr>
          <p:cNvSpPr>
            <a:spLocks noChangeArrowheads="1"/>
          </p:cNvSpPr>
          <p:nvPr/>
        </p:nvSpPr>
        <p:spPr bwMode="auto">
          <a:xfrm>
            <a:off x="392113" y="4097338"/>
            <a:ext cx="2106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latin typeface="Arial" panose="020B0604020202020204" pitchFamily="34" charset="0"/>
              </a:rPr>
              <a:t>求状态方程： </a:t>
            </a:r>
          </a:p>
        </p:txBody>
      </p:sp>
      <p:sp>
        <p:nvSpPr>
          <p:cNvPr id="408581" name="AutoShape 5">
            <a:extLst>
              <a:ext uri="{FF2B5EF4-FFF2-40B4-BE49-F238E27FC236}">
                <a16:creationId xmlns:a16="http://schemas.microsoft.com/office/drawing/2014/main" id="{5DA6232F-76E3-28A6-AD3C-34949ECB11A3}"/>
              </a:ext>
            </a:extLst>
          </p:cNvPr>
          <p:cNvSpPr>
            <a:spLocks noChangeArrowheads="1"/>
          </p:cNvSpPr>
          <p:nvPr/>
        </p:nvSpPr>
        <p:spPr bwMode="auto">
          <a:xfrm>
            <a:off x="166688" y="3795713"/>
            <a:ext cx="8802687" cy="1833562"/>
          </a:xfrm>
          <a:prstGeom prst="roundRect">
            <a:avLst>
              <a:gd name="adj" fmla="val 16667"/>
            </a:avLst>
          </a:prstGeom>
          <a:solidFill>
            <a:schemeClr val="bg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08582" name="Rectangle 6">
            <a:extLst>
              <a:ext uri="{FF2B5EF4-FFF2-40B4-BE49-F238E27FC236}">
                <a16:creationId xmlns:a16="http://schemas.microsoft.com/office/drawing/2014/main" id="{27C5CBBC-7DF3-8E14-76AB-194B5AC4DAEB}"/>
              </a:ext>
            </a:extLst>
          </p:cNvPr>
          <p:cNvSpPr>
            <a:spLocks noChangeArrowheads="1"/>
          </p:cNvSpPr>
          <p:nvPr/>
        </p:nvSpPr>
        <p:spPr bwMode="auto">
          <a:xfrm>
            <a:off x="3813175" y="869950"/>
            <a:ext cx="5145088" cy="2879725"/>
          </a:xfrm>
          <a:prstGeom prst="rect">
            <a:avLst/>
          </a:prstGeom>
          <a:solidFill>
            <a:schemeClr val="bg1">
              <a:alpha val="47842"/>
            </a:scheme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08583" name="Rectangle 7">
            <a:extLst>
              <a:ext uri="{FF2B5EF4-FFF2-40B4-BE49-F238E27FC236}">
                <a16:creationId xmlns:a16="http://schemas.microsoft.com/office/drawing/2014/main" id="{34A0587B-3DFB-D135-CFF3-4A4502975697}"/>
              </a:ext>
            </a:extLst>
          </p:cNvPr>
          <p:cNvSpPr>
            <a:spLocks noChangeArrowheads="1"/>
          </p:cNvSpPr>
          <p:nvPr/>
        </p:nvSpPr>
        <p:spPr bwMode="auto">
          <a:xfrm>
            <a:off x="5724525" y="850900"/>
            <a:ext cx="2700338" cy="2898775"/>
          </a:xfrm>
          <a:prstGeom prst="rect">
            <a:avLst/>
          </a:prstGeom>
          <a:solidFill>
            <a:srgbClr val="FFFF99">
              <a:alpha val="47842"/>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08584" name="Rectangle 8">
            <a:extLst>
              <a:ext uri="{FF2B5EF4-FFF2-40B4-BE49-F238E27FC236}">
                <a16:creationId xmlns:a16="http://schemas.microsoft.com/office/drawing/2014/main" id="{02C4399A-B018-EC0A-BCBC-E1F0E1A31BAB}"/>
              </a:ext>
            </a:extLst>
          </p:cNvPr>
          <p:cNvSpPr>
            <a:spLocks noChangeArrowheads="1"/>
          </p:cNvSpPr>
          <p:nvPr/>
        </p:nvSpPr>
        <p:spPr bwMode="auto">
          <a:xfrm>
            <a:off x="8424863" y="850900"/>
            <a:ext cx="538162" cy="2898775"/>
          </a:xfrm>
          <a:prstGeom prst="rect">
            <a:avLst/>
          </a:prstGeom>
          <a:solidFill>
            <a:srgbClr val="FFCC99">
              <a:alpha val="47842"/>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08585" name="Rectangle 9">
            <a:extLst>
              <a:ext uri="{FF2B5EF4-FFF2-40B4-BE49-F238E27FC236}">
                <a16:creationId xmlns:a16="http://schemas.microsoft.com/office/drawing/2014/main" id="{2BEA11F4-3EFA-E039-7854-E4D7907EFB5B}"/>
              </a:ext>
            </a:extLst>
          </p:cNvPr>
          <p:cNvSpPr>
            <a:spLocks noChangeArrowheads="1"/>
          </p:cNvSpPr>
          <p:nvPr/>
        </p:nvSpPr>
        <p:spPr bwMode="auto">
          <a:xfrm>
            <a:off x="3708400" y="850900"/>
            <a:ext cx="2049463" cy="2898775"/>
          </a:xfrm>
          <a:prstGeom prst="rect">
            <a:avLst/>
          </a:prstGeom>
          <a:solidFill>
            <a:srgbClr val="00FF00">
              <a:alpha val="16862"/>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408806" name="Group 230">
            <a:extLst>
              <a:ext uri="{FF2B5EF4-FFF2-40B4-BE49-F238E27FC236}">
                <a16:creationId xmlns:a16="http://schemas.microsoft.com/office/drawing/2014/main" id="{88A2A5A6-C63F-8416-53EF-5C2309318A65}"/>
              </a:ext>
            </a:extLst>
          </p:cNvPr>
          <p:cNvGraphicFramePr>
            <a:graphicFrameLocks noGrp="1"/>
          </p:cNvGraphicFramePr>
          <p:nvPr/>
        </p:nvGraphicFramePr>
        <p:xfrm>
          <a:off x="3671888" y="869950"/>
          <a:ext cx="5292725" cy="2773364"/>
        </p:xfrm>
        <a:graphic>
          <a:graphicData uri="http://schemas.openxmlformats.org/drawingml/2006/table">
            <a:tbl>
              <a:tblPr/>
              <a:tblGrid>
                <a:gridCol w="776287">
                  <a:extLst>
                    <a:ext uri="{9D8B030D-6E8A-4147-A177-3AD203B41FA5}">
                      <a16:colId xmlns:a16="http://schemas.microsoft.com/office/drawing/2014/main" val="20000"/>
                    </a:ext>
                  </a:extLst>
                </a:gridCol>
                <a:gridCol w="654050">
                  <a:extLst>
                    <a:ext uri="{9D8B030D-6E8A-4147-A177-3AD203B41FA5}">
                      <a16:colId xmlns:a16="http://schemas.microsoft.com/office/drawing/2014/main" val="20001"/>
                    </a:ext>
                  </a:extLst>
                </a:gridCol>
                <a:gridCol w="635000">
                  <a:extLst>
                    <a:ext uri="{9D8B030D-6E8A-4147-A177-3AD203B41FA5}">
                      <a16:colId xmlns:a16="http://schemas.microsoft.com/office/drawing/2014/main" val="20002"/>
                    </a:ext>
                  </a:extLst>
                </a:gridCol>
                <a:gridCol w="852488">
                  <a:extLst>
                    <a:ext uri="{9D8B030D-6E8A-4147-A177-3AD203B41FA5}">
                      <a16:colId xmlns:a16="http://schemas.microsoft.com/office/drawing/2014/main" val="20003"/>
                    </a:ext>
                  </a:extLst>
                </a:gridCol>
                <a:gridCol w="863600">
                  <a:extLst>
                    <a:ext uri="{9D8B030D-6E8A-4147-A177-3AD203B41FA5}">
                      <a16:colId xmlns:a16="http://schemas.microsoft.com/office/drawing/2014/main" val="20004"/>
                    </a:ext>
                  </a:extLst>
                </a:gridCol>
                <a:gridCol w="971550">
                  <a:extLst>
                    <a:ext uri="{9D8B030D-6E8A-4147-A177-3AD203B41FA5}">
                      <a16:colId xmlns:a16="http://schemas.microsoft.com/office/drawing/2014/main" val="20005"/>
                    </a:ext>
                  </a:extLst>
                </a:gridCol>
                <a:gridCol w="539750">
                  <a:extLst>
                    <a:ext uri="{9D8B030D-6E8A-4147-A177-3AD203B41FA5}">
                      <a16:colId xmlns:a16="http://schemas.microsoft.com/office/drawing/2014/main" val="20006"/>
                    </a:ext>
                  </a:extLst>
                </a:gridCol>
              </a:tblGrid>
              <a:tr h="426818">
                <a:tc>
                  <a:txBody>
                    <a:bodyPr/>
                    <a:lstStyle>
                      <a:lvl1pPr marL="342900" indent="-342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742950" indent="-28575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143000" indent="-228600"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00200" indent="-22860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57400" indent="-22860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146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9718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290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8862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Q</a:t>
                      </a:r>
                      <a:r>
                        <a:rPr kumimoji="0" lang="en-US" altLang="zh-CN" sz="2200" b="0" i="0" u="none" strike="noStrike" cap="none" normalizeH="0" baseline="-3000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2</a:t>
                      </a:r>
                      <a:r>
                        <a:rPr kumimoji="0" lang="en-US" altLang="zh-CN" sz="2200" b="0" i="1" u="none" strike="noStrike" cap="none" normalizeH="0" baseline="3000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n</a:t>
                      </a:r>
                      <a:endParaRPr kumimoji="0" lang="en-US" altLang="zh-CN" sz="4300" b="0" i="0" u="none" strike="noStrike" cap="none" normalizeH="0" baseline="0">
                        <a:ln>
                          <a:noFill/>
                        </a:ln>
                        <a:solidFill>
                          <a:schemeClr val="tx1"/>
                        </a:solidFill>
                        <a:effectLst/>
                        <a:latin typeface="Arial Narrow" panose="020B0606020202030204" pitchFamily="34" charset="0"/>
                        <a:ea typeface="楷体_GB2312" pitchFamily="49" charset="-122"/>
                      </a:endParaRPr>
                    </a:p>
                  </a:txBody>
                  <a:tcPr marT="45730" marB="4573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742950" indent="-28575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143000" indent="-228600"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00200" indent="-22860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57400" indent="-22860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146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9718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290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8862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Q</a:t>
                      </a:r>
                      <a:r>
                        <a:rPr kumimoji="0" lang="en-US" altLang="zh-CN" sz="2200" b="0" i="0" u="none" strike="noStrike" cap="none" normalizeH="0" baseline="-3000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1</a:t>
                      </a:r>
                      <a:r>
                        <a:rPr kumimoji="0" lang="en-US" altLang="zh-CN" sz="2200" b="0" i="1" u="none" strike="noStrike" cap="none" normalizeH="0" baseline="3000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n</a:t>
                      </a:r>
                      <a:endParaRPr kumimoji="0" lang="en-US" altLang="zh-CN" sz="4300" b="0" i="0" u="none" strike="noStrike" cap="none" normalizeH="0" baseline="0">
                        <a:ln>
                          <a:noFill/>
                        </a:ln>
                        <a:solidFill>
                          <a:schemeClr val="tx1"/>
                        </a:solidFill>
                        <a:effectLst/>
                        <a:latin typeface="Arial Narrow" panose="020B0606020202030204" pitchFamily="34" charset="0"/>
                        <a:ea typeface="楷体_GB2312" pitchFamily="49" charset="-122"/>
                      </a:endParaRPr>
                    </a:p>
                  </a:txBody>
                  <a:tcPr marT="45730" marB="45730"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742950" indent="-28575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143000" indent="-228600"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00200" indent="-22860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57400" indent="-22860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146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9718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290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8862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Q</a:t>
                      </a:r>
                      <a:r>
                        <a:rPr kumimoji="0" lang="en-US" altLang="zh-CN" sz="2200" b="0" i="0" u="none" strike="noStrike" cap="none" normalizeH="0" baseline="-3000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0</a:t>
                      </a:r>
                      <a:r>
                        <a:rPr kumimoji="0" lang="en-US" altLang="zh-CN" sz="2200" b="0" i="1" u="none" strike="noStrike" cap="none" normalizeH="0" baseline="3000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n</a:t>
                      </a:r>
                      <a:endParaRPr kumimoji="0" lang="en-US" altLang="zh-CN" sz="4300" b="0" i="0" u="none" strike="noStrike" cap="none" normalizeH="0" baseline="0">
                        <a:ln>
                          <a:noFill/>
                        </a:ln>
                        <a:solidFill>
                          <a:schemeClr val="tx1"/>
                        </a:solidFill>
                        <a:effectLst/>
                        <a:latin typeface="Arial Narrow" panose="020B0606020202030204" pitchFamily="34" charset="0"/>
                        <a:ea typeface="楷体_GB2312" pitchFamily="49" charset="-122"/>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742950" indent="-28575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143000" indent="-228600"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00200" indent="-22860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57400" indent="-22860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146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9718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290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8862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Q</a:t>
                      </a:r>
                      <a:r>
                        <a:rPr kumimoji="0" lang="en-US" altLang="zh-CN" sz="2200" b="0" i="0" u="none" strike="noStrike" cap="none" normalizeH="0" baseline="-3000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2</a:t>
                      </a:r>
                      <a:r>
                        <a:rPr kumimoji="0" lang="en-US" altLang="zh-CN" sz="2200" b="0" i="1" u="none" strike="noStrike" cap="none" normalizeH="0" baseline="3000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n</a:t>
                      </a:r>
                      <a:r>
                        <a:rPr kumimoji="0" lang="en-US" altLang="zh-CN" sz="2200" b="0" i="0" u="none" strike="noStrike" cap="none" normalizeH="0" baseline="3000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+1</a:t>
                      </a:r>
                      <a:endParaRPr kumimoji="0" lang="en-US" altLang="zh-CN" sz="4300" b="0" i="0" u="none" strike="noStrike" cap="none" normalizeH="0" baseline="0">
                        <a:ln>
                          <a:noFill/>
                        </a:ln>
                        <a:solidFill>
                          <a:schemeClr val="tx1"/>
                        </a:solidFill>
                        <a:effectLst/>
                        <a:latin typeface="Arial Narrow" panose="020B0606020202030204" pitchFamily="34" charset="0"/>
                        <a:ea typeface="楷体_GB2312" pitchFamily="49" charset="-122"/>
                      </a:endParaRPr>
                    </a:p>
                  </a:txBody>
                  <a:tcPr marT="45730" marB="45730"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742950" indent="-28575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143000" indent="-228600"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00200" indent="-22860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57400" indent="-22860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146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9718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290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8862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Q</a:t>
                      </a:r>
                      <a:r>
                        <a:rPr kumimoji="0" lang="en-US" altLang="zh-CN" sz="2200" b="0" i="0" u="none" strike="noStrike" cap="none" normalizeH="0" baseline="-3000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1</a:t>
                      </a:r>
                      <a:r>
                        <a:rPr kumimoji="0" lang="en-US" altLang="zh-CN" sz="2200" b="0" i="1" u="none" strike="noStrike" cap="none" normalizeH="0" baseline="3000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n</a:t>
                      </a:r>
                      <a:r>
                        <a:rPr kumimoji="0" lang="en-US" altLang="zh-CN" sz="2200" b="0" i="0" u="none" strike="noStrike" cap="none" normalizeH="0" baseline="3000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+1</a:t>
                      </a:r>
                      <a:endParaRPr kumimoji="0" lang="en-US" altLang="zh-CN" sz="4300" b="0" i="0" u="none" strike="noStrike" cap="none" normalizeH="0" baseline="0">
                        <a:ln>
                          <a:noFill/>
                        </a:ln>
                        <a:solidFill>
                          <a:schemeClr val="tx1"/>
                        </a:solidFill>
                        <a:effectLst/>
                        <a:latin typeface="Arial Narrow" panose="020B0606020202030204" pitchFamily="34" charset="0"/>
                        <a:ea typeface="楷体_GB2312" pitchFamily="49" charset="-122"/>
                      </a:endParaRPr>
                    </a:p>
                  </a:txBody>
                  <a:tcPr marT="45730" marB="4573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742950" indent="-28575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143000" indent="-228600"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00200" indent="-22860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57400" indent="-22860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146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9718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290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8862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Q</a:t>
                      </a:r>
                      <a:r>
                        <a:rPr kumimoji="0" lang="en-US" altLang="zh-CN" sz="2200" b="0" i="0" u="none" strike="noStrike" cap="none" normalizeH="0" baseline="-3000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0</a:t>
                      </a:r>
                      <a:r>
                        <a:rPr kumimoji="0" lang="en-US" altLang="zh-CN" sz="2200" b="0" i="1" u="none" strike="noStrike" cap="none" normalizeH="0" baseline="3000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n</a:t>
                      </a:r>
                      <a:r>
                        <a:rPr kumimoji="0" lang="en-US" altLang="zh-CN" sz="2200" b="0" i="0" u="none" strike="noStrike" cap="none" normalizeH="0" baseline="3000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+1</a:t>
                      </a:r>
                      <a:endParaRPr kumimoji="0" lang="en-US" altLang="zh-CN" sz="4300" b="0" i="0" u="none" strike="noStrike" cap="none" normalizeH="0" baseline="0">
                        <a:ln>
                          <a:noFill/>
                        </a:ln>
                        <a:solidFill>
                          <a:schemeClr val="tx1"/>
                        </a:solidFill>
                        <a:effectLst/>
                        <a:latin typeface="Arial Narrow" panose="020B0606020202030204" pitchFamily="34" charset="0"/>
                        <a:ea typeface="楷体_GB2312" pitchFamily="49" charset="-122"/>
                      </a:endParaRPr>
                    </a:p>
                  </a:txBody>
                  <a:tcPr marT="45730" marB="45730"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742950" indent="-28575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143000" indent="-228600"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00200" indent="-22860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57400" indent="-22860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146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9718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290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8862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342900" marR="0" lvl="0" indent="-342900" algn="l"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rPr>
                        <a:t> Y</a:t>
                      </a:r>
                      <a:endParaRPr kumimoji="0" lang="en-US" altLang="zh-CN" sz="2600" b="0" i="1" u="none" strike="noStrike" cap="none" normalizeH="0" baseline="0">
                        <a:ln>
                          <a:noFill/>
                        </a:ln>
                        <a:solidFill>
                          <a:schemeClr val="tx1"/>
                        </a:solidFill>
                        <a:effectLst/>
                        <a:latin typeface="Times New Roman" panose="02020603050405020304" pitchFamily="18" charset="0"/>
                        <a:ea typeface="华康简宋" charset="-122"/>
                        <a:cs typeface="Times New Roman" panose="02020603050405020304" pitchFamily="18" charset="0"/>
                      </a:endParaRPr>
                    </a:p>
                  </a:txBody>
                  <a:tcPr marT="45730" marB="45730"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82711">
                <a:tc>
                  <a:txBody>
                    <a:bodyPr/>
                    <a:lstStyle>
                      <a:lvl1pPr marL="342900" indent="-342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742950" indent="-28575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143000" indent="-228600"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00200" indent="-22860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57400" indent="-22860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146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9718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290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8862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chemeClr val="tx1"/>
                        </a:solidFill>
                        <a:effectLst/>
                        <a:latin typeface="Arial Narrow" panose="020B0606020202030204" pitchFamily="34" charset="0"/>
                        <a:ea typeface="楷体_GB2312" pitchFamily="49" charset="-122"/>
                      </a:endParaRPr>
                    </a:p>
                  </a:txBody>
                  <a:tcPr marT="45730" marB="4573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742950" indent="-28575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143000" indent="-228600"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00200" indent="-22860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57400" indent="-22860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146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9718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290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8862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chemeClr val="tx1"/>
                        </a:solidFill>
                        <a:effectLst/>
                        <a:latin typeface="Arial Narrow" panose="020B0606020202030204" pitchFamily="34" charset="0"/>
                        <a:ea typeface="楷体_GB2312" pitchFamily="49" charset="-122"/>
                      </a:endParaRPr>
                    </a:p>
                  </a:txBody>
                  <a:tcPr marT="45730" marB="4573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742950" indent="-28575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143000" indent="-228600"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00200" indent="-22860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57400" indent="-22860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146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9718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290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8862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chemeClr val="tx1"/>
                        </a:solidFill>
                        <a:effectLst/>
                        <a:latin typeface="Arial Narrow" panose="020B0606020202030204" pitchFamily="34" charset="0"/>
                        <a:ea typeface="楷体_GB2312" pitchFamily="49" charset="-122"/>
                      </a:endParaRPr>
                    </a:p>
                  </a:txBody>
                  <a:tcPr marT="45730" marB="45730"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742950" indent="-28575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143000" indent="-228600"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00200" indent="-22860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57400" indent="-22860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146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9718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290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8862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chemeClr val="tx1"/>
                        </a:solidFill>
                        <a:effectLst/>
                        <a:latin typeface="Arial Narrow" panose="020B0606020202030204" pitchFamily="34" charset="0"/>
                        <a:ea typeface="楷体_GB2312" pitchFamily="49" charset="-122"/>
                      </a:endParaRPr>
                    </a:p>
                  </a:txBody>
                  <a:tcPr marT="45730" marB="45730"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742950" indent="-28575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143000" indent="-228600"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00200" indent="-22860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57400" indent="-22860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146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9718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290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8862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chemeClr val="tx1"/>
                        </a:solidFill>
                        <a:effectLst/>
                        <a:latin typeface="Arial Narrow" panose="020B0606020202030204" pitchFamily="34" charset="0"/>
                        <a:ea typeface="楷体_GB2312" pitchFamily="49" charset="-122"/>
                      </a:endParaRPr>
                    </a:p>
                  </a:txBody>
                  <a:tcPr marT="45730" marB="4573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742950" indent="-28575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143000" indent="-228600"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00200" indent="-22860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57400" indent="-22860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146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9718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290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8862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1</a:t>
                      </a:r>
                      <a:endParaRPr kumimoji="0" lang="en-US" altLang="zh-CN" sz="4300" b="0" i="0" u="none" strike="noStrike" cap="none" normalizeH="0" baseline="0">
                        <a:ln>
                          <a:noFill/>
                        </a:ln>
                        <a:solidFill>
                          <a:schemeClr val="tx1"/>
                        </a:solidFill>
                        <a:effectLst/>
                        <a:latin typeface="Arial Narrow" panose="020B0606020202030204" pitchFamily="34" charset="0"/>
                        <a:ea typeface="楷体_GB2312" pitchFamily="49" charset="-122"/>
                      </a:endParaRPr>
                    </a:p>
                  </a:txBody>
                  <a:tcPr marT="45730" marB="45730"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742950" indent="-28575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143000" indent="-228600"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00200" indent="-22860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57400" indent="-22860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146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9718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290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8862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chemeClr val="tx1"/>
                        </a:solidFill>
                        <a:effectLst/>
                        <a:latin typeface="Arial Narrow" panose="020B0606020202030204" pitchFamily="34" charset="0"/>
                        <a:ea typeface="楷体_GB2312" pitchFamily="49" charset="-122"/>
                      </a:endParaRPr>
                    </a:p>
                  </a:txBody>
                  <a:tcPr marT="45730" marB="45730"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0650">
                <a:tc>
                  <a:txBody>
                    <a:bodyPr/>
                    <a:lstStyle>
                      <a:lvl1pPr marL="342900" indent="-342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742950" indent="-28575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143000" indent="-228600"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00200" indent="-22860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57400" indent="-22860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146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9718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290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8862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chemeClr val="tx1"/>
                        </a:solidFill>
                        <a:effectLst/>
                        <a:latin typeface="Arial Narrow" panose="020B0606020202030204" pitchFamily="34" charset="0"/>
                        <a:ea typeface="楷体_GB2312" pitchFamily="49" charset="-122"/>
                      </a:endParaRPr>
                    </a:p>
                  </a:txBody>
                  <a:tcPr marT="45730" marB="4573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742950" indent="-28575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143000" indent="-228600"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00200" indent="-22860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57400" indent="-22860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146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9718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290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8862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chemeClr val="tx1"/>
                        </a:solidFill>
                        <a:effectLst/>
                        <a:latin typeface="Arial Narrow" panose="020B0606020202030204" pitchFamily="34" charset="0"/>
                        <a:ea typeface="楷体_GB2312" pitchFamily="49" charset="-122"/>
                      </a:endParaRPr>
                    </a:p>
                  </a:txBody>
                  <a:tcPr marT="45730" marB="4573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742950" indent="-28575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143000" indent="-228600"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00200" indent="-22860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57400" indent="-22860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146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9718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290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8862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1</a:t>
                      </a:r>
                      <a:endParaRPr kumimoji="0" lang="en-US" altLang="zh-CN" sz="4300" b="0" i="0" u="none" strike="noStrike" cap="none" normalizeH="0" baseline="0">
                        <a:ln>
                          <a:noFill/>
                        </a:ln>
                        <a:solidFill>
                          <a:schemeClr val="tx1"/>
                        </a:solidFill>
                        <a:effectLst/>
                        <a:latin typeface="Arial Narrow" panose="020B0606020202030204" pitchFamily="34" charset="0"/>
                        <a:ea typeface="楷体_GB2312" pitchFamily="49" charset="-122"/>
                      </a:endParaRPr>
                    </a:p>
                  </a:txBody>
                  <a:tcPr marT="45730" marB="45730"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742950" indent="-28575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143000" indent="-228600"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00200" indent="-22860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57400" indent="-22860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146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9718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290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8862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chemeClr val="tx1"/>
                        </a:solidFill>
                        <a:effectLst/>
                        <a:latin typeface="Arial Narrow" panose="020B0606020202030204" pitchFamily="34" charset="0"/>
                        <a:ea typeface="楷体_GB2312" pitchFamily="49" charset="-122"/>
                      </a:endParaRPr>
                    </a:p>
                  </a:txBody>
                  <a:tcPr marT="45730" marB="45730"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742950" indent="-28575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143000" indent="-228600"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00200" indent="-22860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57400" indent="-22860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146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9718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290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8862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1</a:t>
                      </a:r>
                      <a:endParaRPr kumimoji="0" lang="en-US" altLang="zh-CN" sz="4300" b="0" i="0" u="none" strike="noStrike" cap="none" normalizeH="0" baseline="0">
                        <a:ln>
                          <a:noFill/>
                        </a:ln>
                        <a:solidFill>
                          <a:schemeClr val="tx1"/>
                        </a:solidFill>
                        <a:effectLst/>
                        <a:latin typeface="Arial Narrow" panose="020B0606020202030204" pitchFamily="34" charset="0"/>
                        <a:ea typeface="楷体_GB2312" pitchFamily="49" charset="-122"/>
                      </a:endParaRPr>
                    </a:p>
                  </a:txBody>
                  <a:tcPr marT="45730" marB="4573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742950" indent="-28575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143000" indent="-228600"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00200" indent="-22860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57400" indent="-22860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146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9718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290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8862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chemeClr val="tx1"/>
                        </a:solidFill>
                        <a:effectLst/>
                        <a:latin typeface="Arial Narrow" panose="020B0606020202030204" pitchFamily="34" charset="0"/>
                        <a:ea typeface="楷体_GB2312" pitchFamily="49" charset="-122"/>
                      </a:endParaRPr>
                    </a:p>
                  </a:txBody>
                  <a:tcPr marT="45730" marB="45730"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742950" indent="-28575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143000" indent="-228600"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00200" indent="-22860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57400" indent="-22860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146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9718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290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8862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chemeClr val="tx1"/>
                        </a:solidFill>
                        <a:effectLst/>
                        <a:latin typeface="Arial Narrow" panose="020B0606020202030204" pitchFamily="34" charset="0"/>
                        <a:ea typeface="楷体_GB2312" pitchFamily="49" charset="-122"/>
                      </a:endParaRPr>
                    </a:p>
                  </a:txBody>
                  <a:tcPr marT="45730" marB="45730"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3656">
                <a:tc>
                  <a:txBody>
                    <a:bodyPr/>
                    <a:lstStyle>
                      <a:lvl1pPr marL="342900" indent="-342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742950" indent="-28575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143000" indent="-228600"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00200" indent="-22860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57400" indent="-22860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146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9718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290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8862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chemeClr val="tx1"/>
                        </a:solidFill>
                        <a:effectLst/>
                        <a:latin typeface="Arial Narrow" panose="020B0606020202030204" pitchFamily="34" charset="0"/>
                        <a:ea typeface="楷体_GB2312" pitchFamily="49" charset="-122"/>
                      </a:endParaRPr>
                    </a:p>
                  </a:txBody>
                  <a:tcPr marT="45730" marB="4573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742950" indent="-28575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143000" indent="-228600"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00200" indent="-22860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57400" indent="-22860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146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9718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290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8862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1</a:t>
                      </a:r>
                      <a:endParaRPr kumimoji="0" lang="en-US" altLang="zh-CN" sz="4300" b="0" i="0" u="none" strike="noStrike" cap="none" normalizeH="0" baseline="0">
                        <a:ln>
                          <a:noFill/>
                        </a:ln>
                        <a:solidFill>
                          <a:schemeClr val="tx1"/>
                        </a:solidFill>
                        <a:effectLst/>
                        <a:latin typeface="Arial Narrow" panose="020B0606020202030204" pitchFamily="34" charset="0"/>
                        <a:ea typeface="楷体_GB2312" pitchFamily="49" charset="-122"/>
                      </a:endParaRPr>
                    </a:p>
                  </a:txBody>
                  <a:tcPr marT="45730" marB="4573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742950" indent="-28575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143000" indent="-228600"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00200" indent="-22860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57400" indent="-22860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146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9718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290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8862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chemeClr val="tx1"/>
                        </a:solidFill>
                        <a:effectLst/>
                        <a:latin typeface="Arial Narrow" panose="020B0606020202030204" pitchFamily="34" charset="0"/>
                        <a:ea typeface="楷体_GB2312" pitchFamily="49" charset="-122"/>
                      </a:endParaRPr>
                    </a:p>
                  </a:txBody>
                  <a:tcPr marT="45730" marB="45730"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742950" indent="-28575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143000" indent="-228600"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00200" indent="-22860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57400" indent="-22860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146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9718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290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8862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chemeClr val="tx1"/>
                        </a:solidFill>
                        <a:effectLst/>
                        <a:latin typeface="Arial Narrow" panose="020B0606020202030204" pitchFamily="34" charset="0"/>
                        <a:ea typeface="楷体_GB2312" pitchFamily="49" charset="-122"/>
                      </a:endParaRPr>
                    </a:p>
                  </a:txBody>
                  <a:tcPr marT="45730" marB="45730"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742950" indent="-28575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143000" indent="-228600"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00200" indent="-22860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57400" indent="-22860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146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9718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290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8862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1</a:t>
                      </a:r>
                      <a:endParaRPr kumimoji="0" lang="en-US" altLang="zh-CN" sz="4300" b="0" i="0" u="none" strike="noStrike" cap="none" normalizeH="0" baseline="0">
                        <a:ln>
                          <a:noFill/>
                        </a:ln>
                        <a:solidFill>
                          <a:schemeClr val="tx1"/>
                        </a:solidFill>
                        <a:effectLst/>
                        <a:latin typeface="Arial Narrow" panose="020B0606020202030204" pitchFamily="34" charset="0"/>
                        <a:ea typeface="楷体_GB2312" pitchFamily="49" charset="-122"/>
                      </a:endParaRPr>
                    </a:p>
                  </a:txBody>
                  <a:tcPr marT="45730" marB="4573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742950" indent="-28575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143000" indent="-228600"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00200" indent="-22860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57400" indent="-22860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146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9718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290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8862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1</a:t>
                      </a:r>
                      <a:endParaRPr kumimoji="0" lang="en-US" altLang="zh-CN" sz="4300" b="0" i="0" u="none" strike="noStrike" cap="none" normalizeH="0" baseline="0">
                        <a:ln>
                          <a:noFill/>
                        </a:ln>
                        <a:solidFill>
                          <a:schemeClr val="tx1"/>
                        </a:solidFill>
                        <a:effectLst/>
                        <a:latin typeface="Arial Narrow" panose="020B0606020202030204" pitchFamily="34" charset="0"/>
                        <a:ea typeface="楷体_GB2312" pitchFamily="49" charset="-122"/>
                      </a:endParaRPr>
                    </a:p>
                  </a:txBody>
                  <a:tcPr marT="45730" marB="45730"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742950" indent="-28575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143000" indent="-228600"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00200" indent="-22860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57400" indent="-22860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146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9718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290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8862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chemeClr val="tx1"/>
                        </a:solidFill>
                        <a:effectLst/>
                        <a:latin typeface="Arial Narrow" panose="020B0606020202030204" pitchFamily="34" charset="0"/>
                        <a:ea typeface="楷体_GB2312" pitchFamily="49" charset="-122"/>
                      </a:endParaRPr>
                    </a:p>
                  </a:txBody>
                  <a:tcPr marT="45730" marB="45730"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2711">
                <a:tc>
                  <a:txBody>
                    <a:bodyPr/>
                    <a:lstStyle>
                      <a:lvl1pPr marL="342900" indent="-342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742950" indent="-28575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143000" indent="-228600"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00200" indent="-22860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57400" indent="-22860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146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9718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290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8862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chemeClr val="tx1"/>
                        </a:solidFill>
                        <a:effectLst/>
                        <a:latin typeface="Arial Narrow" panose="020B0606020202030204" pitchFamily="34" charset="0"/>
                        <a:ea typeface="楷体_GB2312" pitchFamily="49" charset="-122"/>
                      </a:endParaRPr>
                    </a:p>
                  </a:txBody>
                  <a:tcPr marT="45730" marB="4573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742950" indent="-28575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143000" indent="-228600"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00200" indent="-22860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57400" indent="-22860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146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9718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290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8862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1</a:t>
                      </a:r>
                      <a:endParaRPr kumimoji="0" lang="en-US" altLang="zh-CN" sz="4300" b="0" i="0" u="none" strike="noStrike" cap="none" normalizeH="0" baseline="0">
                        <a:ln>
                          <a:noFill/>
                        </a:ln>
                        <a:solidFill>
                          <a:schemeClr val="tx1"/>
                        </a:solidFill>
                        <a:effectLst/>
                        <a:latin typeface="Arial Narrow" panose="020B0606020202030204" pitchFamily="34" charset="0"/>
                        <a:ea typeface="楷体_GB2312" pitchFamily="49" charset="-122"/>
                      </a:endParaRPr>
                    </a:p>
                  </a:txBody>
                  <a:tcPr marT="45730" marB="4573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742950" indent="-28575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143000" indent="-228600"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00200" indent="-22860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57400" indent="-22860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146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9718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290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8862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1</a:t>
                      </a:r>
                      <a:endParaRPr kumimoji="0" lang="en-US" altLang="zh-CN" sz="4300" b="0" i="0" u="none" strike="noStrike" cap="none" normalizeH="0" baseline="0">
                        <a:ln>
                          <a:noFill/>
                        </a:ln>
                        <a:solidFill>
                          <a:schemeClr val="tx1"/>
                        </a:solidFill>
                        <a:effectLst/>
                        <a:latin typeface="Arial Narrow" panose="020B0606020202030204" pitchFamily="34" charset="0"/>
                        <a:ea typeface="楷体_GB2312" pitchFamily="49" charset="-122"/>
                      </a:endParaRPr>
                    </a:p>
                  </a:txBody>
                  <a:tcPr marT="45730" marB="45730"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742950" indent="-28575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143000" indent="-228600"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00200" indent="-22860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57400" indent="-22860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146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9718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290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8862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1</a:t>
                      </a:r>
                      <a:endParaRPr kumimoji="0" lang="en-US" altLang="zh-CN" sz="4300" b="0" i="0" u="none" strike="noStrike" cap="none" normalizeH="0" baseline="0">
                        <a:ln>
                          <a:noFill/>
                        </a:ln>
                        <a:solidFill>
                          <a:schemeClr val="tx1"/>
                        </a:solidFill>
                        <a:effectLst/>
                        <a:latin typeface="Arial Narrow" panose="020B0606020202030204" pitchFamily="34" charset="0"/>
                        <a:ea typeface="楷体_GB2312" pitchFamily="49" charset="-122"/>
                      </a:endParaRPr>
                    </a:p>
                  </a:txBody>
                  <a:tcPr marT="45730" marB="45730"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742950" indent="-28575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143000" indent="-228600"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00200" indent="-22860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57400" indent="-22860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146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9718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290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8862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chemeClr val="tx1"/>
                        </a:solidFill>
                        <a:effectLst/>
                        <a:latin typeface="Arial Narrow" panose="020B0606020202030204" pitchFamily="34" charset="0"/>
                        <a:ea typeface="楷体_GB2312" pitchFamily="49" charset="-122"/>
                      </a:endParaRPr>
                    </a:p>
                  </a:txBody>
                  <a:tcPr marT="45730" marB="4573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742950" indent="-28575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143000" indent="-228600"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00200" indent="-22860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57400" indent="-22860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146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9718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290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8862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chemeClr val="tx1"/>
                        </a:solidFill>
                        <a:effectLst/>
                        <a:latin typeface="Arial Narrow" panose="020B0606020202030204" pitchFamily="34" charset="0"/>
                        <a:ea typeface="楷体_GB2312" pitchFamily="49" charset="-122"/>
                      </a:endParaRPr>
                    </a:p>
                  </a:txBody>
                  <a:tcPr marT="45730" marB="45730"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742950" indent="-28575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143000" indent="-228600"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00200" indent="-22860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57400" indent="-22860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146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9718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290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8862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chemeClr val="tx1"/>
                        </a:solidFill>
                        <a:effectLst/>
                        <a:latin typeface="Arial Narrow" panose="020B0606020202030204" pitchFamily="34" charset="0"/>
                        <a:ea typeface="楷体_GB2312" pitchFamily="49" charset="-122"/>
                      </a:endParaRPr>
                    </a:p>
                  </a:txBody>
                  <a:tcPr marT="45730" marB="45730"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26818">
                <a:tc>
                  <a:txBody>
                    <a:bodyPr/>
                    <a:lstStyle>
                      <a:lvl1pPr marL="342900" indent="-342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742950" indent="-28575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143000" indent="-228600"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00200" indent="-22860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57400" indent="-22860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146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9718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290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8862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1</a:t>
                      </a:r>
                      <a:endParaRPr kumimoji="0" lang="en-US" altLang="zh-CN" sz="4300" b="0" i="0" u="none" strike="noStrike" cap="none" normalizeH="0" baseline="0">
                        <a:ln>
                          <a:noFill/>
                        </a:ln>
                        <a:solidFill>
                          <a:schemeClr val="tx1"/>
                        </a:solidFill>
                        <a:effectLst/>
                        <a:latin typeface="Arial Narrow" panose="020B0606020202030204" pitchFamily="34" charset="0"/>
                        <a:ea typeface="楷体_GB2312" pitchFamily="49" charset="-122"/>
                      </a:endParaRPr>
                    </a:p>
                  </a:txBody>
                  <a:tcPr marT="45730" marB="4573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742950" indent="-28575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143000" indent="-228600"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00200" indent="-22860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57400" indent="-22860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146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9718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290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8862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chemeClr val="tx1"/>
                        </a:solidFill>
                        <a:effectLst/>
                        <a:latin typeface="Arial Narrow" panose="020B0606020202030204" pitchFamily="34" charset="0"/>
                        <a:ea typeface="楷体_GB2312" pitchFamily="49" charset="-122"/>
                      </a:endParaRPr>
                    </a:p>
                  </a:txBody>
                  <a:tcPr marT="45730" marB="4573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742950" indent="-28575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143000" indent="-228600"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00200" indent="-22860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57400" indent="-22860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146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9718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290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8862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chemeClr val="tx1"/>
                        </a:solidFill>
                        <a:effectLst/>
                        <a:latin typeface="Arial Narrow" panose="020B0606020202030204" pitchFamily="34" charset="0"/>
                        <a:ea typeface="楷体_GB2312" pitchFamily="49" charset="-122"/>
                      </a:endParaRPr>
                    </a:p>
                  </a:txBody>
                  <a:tcPr marT="45730" marB="45730"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742950" indent="-28575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143000" indent="-228600"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00200" indent="-22860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57400" indent="-22860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146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9718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290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8862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chemeClr val="tx1"/>
                        </a:solidFill>
                        <a:effectLst/>
                        <a:latin typeface="Arial Narrow" panose="020B0606020202030204" pitchFamily="34" charset="0"/>
                        <a:ea typeface="楷体_GB2312" pitchFamily="49" charset="-122"/>
                      </a:endParaRPr>
                    </a:p>
                  </a:txBody>
                  <a:tcPr marT="45730" marB="45730"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742950" indent="-28575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143000" indent="-228600"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00200" indent="-22860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57400" indent="-22860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146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9718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290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8862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chemeClr val="tx1"/>
                        </a:solidFill>
                        <a:effectLst/>
                        <a:latin typeface="Arial Narrow" panose="020B0606020202030204" pitchFamily="34" charset="0"/>
                        <a:ea typeface="楷体_GB2312" pitchFamily="49" charset="-122"/>
                      </a:endParaRPr>
                    </a:p>
                  </a:txBody>
                  <a:tcPr marT="45730" marB="4573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742950" indent="-28575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143000" indent="-228600"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00200" indent="-22860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57400" indent="-22860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146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9718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290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8862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chemeClr val="tx1"/>
                        </a:solidFill>
                        <a:effectLst/>
                        <a:latin typeface="Arial Narrow" panose="020B0606020202030204" pitchFamily="34" charset="0"/>
                        <a:ea typeface="楷体_GB2312" pitchFamily="49" charset="-122"/>
                      </a:endParaRPr>
                    </a:p>
                  </a:txBody>
                  <a:tcPr marT="45730" marB="45730"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742950" indent="-28575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1143000" indent="-228600"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600200" indent="-22860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2057400" indent="-22860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5146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9718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4290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886200" indent="-22860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1</a:t>
                      </a:r>
                      <a:endParaRPr kumimoji="0" lang="en-US" altLang="zh-CN" sz="4300" b="0" i="0" u="none" strike="noStrike" cap="none" normalizeH="0" baseline="0">
                        <a:ln>
                          <a:noFill/>
                        </a:ln>
                        <a:solidFill>
                          <a:schemeClr val="tx1"/>
                        </a:solidFill>
                        <a:effectLst/>
                        <a:latin typeface="Arial Narrow" panose="020B0606020202030204" pitchFamily="34" charset="0"/>
                        <a:ea typeface="楷体_GB2312" pitchFamily="49" charset="-122"/>
                      </a:endParaRPr>
                    </a:p>
                  </a:txBody>
                  <a:tcPr marT="45730" marB="45730"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408645" name="Object 69">
            <a:extLst>
              <a:ext uri="{FF2B5EF4-FFF2-40B4-BE49-F238E27FC236}">
                <a16:creationId xmlns:a16="http://schemas.microsoft.com/office/drawing/2014/main" id="{A8CEF21D-A1A1-FBB4-D225-ACDB8771EF30}"/>
              </a:ext>
            </a:extLst>
          </p:cNvPr>
          <p:cNvGraphicFramePr>
            <a:graphicFrameLocks noChangeAspect="1"/>
          </p:cNvGraphicFramePr>
          <p:nvPr/>
        </p:nvGraphicFramePr>
        <p:xfrm>
          <a:off x="0" y="3602038"/>
          <a:ext cx="8596313" cy="2030412"/>
        </p:xfrm>
        <a:graphic>
          <a:graphicData uri="http://schemas.openxmlformats.org/presentationml/2006/ole">
            <mc:AlternateContent xmlns:mc="http://schemas.openxmlformats.org/markup-compatibility/2006">
              <mc:Choice xmlns:v="urn:schemas-microsoft-com:vml" Requires="v">
                <p:oleObj name="Picture" r:id="rId4" imgW="4457700" imgH="1098804" progId="Word.Picture.8">
                  <p:embed/>
                </p:oleObj>
              </mc:Choice>
              <mc:Fallback>
                <p:oleObj name="Picture" r:id="rId4" imgW="4457700" imgH="1098804" progId="Word.Picture.8">
                  <p:embed/>
                  <p:pic>
                    <p:nvPicPr>
                      <p:cNvPr id="0" name="Object 69"/>
                      <p:cNvPicPr>
                        <a:picLocks noChangeAspect="1" noChangeArrowheads="1"/>
                      </p:cNvPicPr>
                      <p:nvPr/>
                    </p:nvPicPr>
                    <p:blipFill>
                      <a:blip r:embed="rId5">
                        <a:extLst>
                          <a:ext uri="{28A0092B-C50C-407E-A947-70E740481C1C}">
                            <a14:useLocalDpi xmlns:a14="http://schemas.microsoft.com/office/drawing/2010/main" val="0"/>
                          </a:ext>
                        </a:extLst>
                      </a:blip>
                      <a:srcRect l="2423" r="2423"/>
                      <a:stretch>
                        <a:fillRect/>
                      </a:stretch>
                    </p:blipFill>
                    <p:spPr bwMode="auto">
                      <a:xfrm>
                        <a:off x="0" y="3602038"/>
                        <a:ext cx="8596313" cy="203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8646" name="Object 70">
            <a:extLst>
              <a:ext uri="{FF2B5EF4-FFF2-40B4-BE49-F238E27FC236}">
                <a16:creationId xmlns:a16="http://schemas.microsoft.com/office/drawing/2014/main" id="{21004440-C784-4C6C-CD7A-95004FBBF59F}"/>
              </a:ext>
            </a:extLst>
          </p:cNvPr>
          <p:cNvGraphicFramePr>
            <a:graphicFrameLocks noChangeAspect="1"/>
          </p:cNvGraphicFramePr>
          <p:nvPr/>
        </p:nvGraphicFramePr>
        <p:xfrm>
          <a:off x="6456363" y="5675313"/>
          <a:ext cx="2078037" cy="557212"/>
        </p:xfrm>
        <a:graphic>
          <a:graphicData uri="http://schemas.openxmlformats.org/presentationml/2006/ole">
            <mc:AlternateContent xmlns:mc="http://schemas.openxmlformats.org/markup-compatibility/2006">
              <mc:Choice xmlns:v="urn:schemas-microsoft-com:vml" Requires="v">
                <p:oleObj name="Equation" r:id="rId6" imgW="977900" imgH="279400" progId="Equation.DSMT4">
                  <p:embed/>
                </p:oleObj>
              </mc:Choice>
              <mc:Fallback>
                <p:oleObj name="Equation" r:id="rId6" imgW="977900" imgH="279400" progId="Equation.DSMT4">
                  <p:embed/>
                  <p:pic>
                    <p:nvPicPr>
                      <p:cNvPr id="0" name="Object 7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56363" y="5675313"/>
                        <a:ext cx="2078037" cy="5572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8647" name="Object 71">
            <a:extLst>
              <a:ext uri="{FF2B5EF4-FFF2-40B4-BE49-F238E27FC236}">
                <a16:creationId xmlns:a16="http://schemas.microsoft.com/office/drawing/2014/main" id="{7E7987BB-9EB4-F8D9-02E7-DCA4E4A0693D}"/>
              </a:ext>
            </a:extLst>
          </p:cNvPr>
          <p:cNvGraphicFramePr>
            <a:graphicFrameLocks noChangeAspect="1"/>
          </p:cNvGraphicFramePr>
          <p:nvPr/>
        </p:nvGraphicFramePr>
        <p:xfrm>
          <a:off x="503238" y="5697538"/>
          <a:ext cx="2106612" cy="549275"/>
        </p:xfrm>
        <a:graphic>
          <a:graphicData uri="http://schemas.openxmlformats.org/presentationml/2006/ole">
            <mc:AlternateContent xmlns:mc="http://schemas.openxmlformats.org/markup-compatibility/2006">
              <mc:Choice xmlns:v="urn:schemas-microsoft-com:vml" Requires="v">
                <p:oleObj name="Equation" r:id="rId8" imgW="1054100" imgH="279400" progId="Equation.3">
                  <p:embed/>
                </p:oleObj>
              </mc:Choice>
              <mc:Fallback>
                <p:oleObj name="Equation" r:id="rId8" imgW="1054100" imgH="279400" progId="Equation.3">
                  <p:embed/>
                  <p:pic>
                    <p:nvPicPr>
                      <p:cNvPr id="0" name="Object 7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3238" y="5697538"/>
                        <a:ext cx="2106612" cy="549275"/>
                      </a:xfrm>
                      <a:prstGeom prst="rect">
                        <a:avLst/>
                      </a:prstGeom>
                      <a:solidFill>
                        <a:schemeClr val="bg1"/>
                      </a:solidFill>
                      <a:ln>
                        <a:noFill/>
                      </a:ln>
                      <a:extLs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graphicFrame>
        <p:nvGraphicFramePr>
          <p:cNvPr id="408648" name="Object 72">
            <a:extLst>
              <a:ext uri="{FF2B5EF4-FFF2-40B4-BE49-F238E27FC236}">
                <a16:creationId xmlns:a16="http://schemas.microsoft.com/office/drawing/2014/main" id="{57CC7410-B480-899B-A7A4-6D20DFD800C7}"/>
              </a:ext>
            </a:extLst>
          </p:cNvPr>
          <p:cNvGraphicFramePr>
            <a:graphicFrameLocks noChangeAspect="1"/>
          </p:cNvGraphicFramePr>
          <p:nvPr/>
        </p:nvGraphicFramePr>
        <p:xfrm>
          <a:off x="3048000" y="5702300"/>
          <a:ext cx="2944813" cy="512763"/>
        </p:xfrm>
        <a:graphic>
          <a:graphicData uri="http://schemas.openxmlformats.org/presentationml/2006/ole">
            <mc:AlternateContent xmlns:mc="http://schemas.openxmlformats.org/markup-compatibility/2006">
              <mc:Choice xmlns:v="urn:schemas-microsoft-com:vml" Requires="v">
                <p:oleObj name="Equation" r:id="rId10" imgW="1384300" imgH="279400" progId="Equation.DSMT4">
                  <p:embed/>
                </p:oleObj>
              </mc:Choice>
              <mc:Fallback>
                <p:oleObj name="Equation" r:id="rId10" imgW="1384300" imgH="279400" progId="Equation.DSMT4">
                  <p:embed/>
                  <p:pic>
                    <p:nvPicPr>
                      <p:cNvPr id="0" name="Object 7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48000" y="5702300"/>
                        <a:ext cx="2944813" cy="5127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8649" name="AutoShape 73">
            <a:extLst>
              <a:ext uri="{FF2B5EF4-FFF2-40B4-BE49-F238E27FC236}">
                <a16:creationId xmlns:a16="http://schemas.microsoft.com/office/drawing/2014/main" id="{BA736064-5634-71D6-2355-D87A77D959E5}"/>
              </a:ext>
            </a:extLst>
          </p:cNvPr>
          <p:cNvSpPr>
            <a:spLocks noChangeArrowheads="1"/>
          </p:cNvSpPr>
          <p:nvPr/>
        </p:nvSpPr>
        <p:spPr bwMode="auto">
          <a:xfrm>
            <a:off x="1774825" y="4232275"/>
            <a:ext cx="315913" cy="390525"/>
          </a:xfrm>
          <a:prstGeom prst="roundRect">
            <a:avLst>
              <a:gd name="adj" fmla="val 16667"/>
            </a:avLst>
          </a:prstGeom>
          <a:noFill/>
          <a:ln w="38100" algn="ctr">
            <a:solidFill>
              <a:srgbClr val="CC00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08650" name="AutoShape 74">
            <a:extLst>
              <a:ext uri="{FF2B5EF4-FFF2-40B4-BE49-F238E27FC236}">
                <a16:creationId xmlns:a16="http://schemas.microsoft.com/office/drawing/2014/main" id="{4323AA99-FBFD-5032-E053-1F7D15640DD7}"/>
              </a:ext>
            </a:extLst>
          </p:cNvPr>
          <p:cNvSpPr>
            <a:spLocks noChangeArrowheads="1"/>
          </p:cNvSpPr>
          <p:nvPr/>
        </p:nvSpPr>
        <p:spPr bwMode="auto">
          <a:xfrm>
            <a:off x="4121150" y="4244975"/>
            <a:ext cx="315913" cy="854075"/>
          </a:xfrm>
          <a:prstGeom prst="roundRect">
            <a:avLst>
              <a:gd name="adj" fmla="val 16667"/>
            </a:avLst>
          </a:prstGeom>
          <a:noFill/>
          <a:ln w="38100" algn="ctr">
            <a:solidFill>
              <a:srgbClr val="CC00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08651" name="AutoShape 75">
            <a:extLst>
              <a:ext uri="{FF2B5EF4-FFF2-40B4-BE49-F238E27FC236}">
                <a16:creationId xmlns:a16="http://schemas.microsoft.com/office/drawing/2014/main" id="{17688D12-5ED3-3E14-BF96-C936AFEE0649}"/>
              </a:ext>
            </a:extLst>
          </p:cNvPr>
          <p:cNvSpPr>
            <a:spLocks noChangeArrowheads="1"/>
          </p:cNvSpPr>
          <p:nvPr/>
        </p:nvSpPr>
        <p:spPr bwMode="auto">
          <a:xfrm>
            <a:off x="5137150" y="4219575"/>
            <a:ext cx="315913" cy="854075"/>
          </a:xfrm>
          <a:prstGeom prst="roundRect">
            <a:avLst>
              <a:gd name="adj" fmla="val 16667"/>
            </a:avLst>
          </a:prstGeom>
          <a:noFill/>
          <a:ln w="38100" algn="ctr">
            <a:solidFill>
              <a:srgbClr val="CC00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08652" name="AutoShape 76">
            <a:extLst>
              <a:ext uri="{FF2B5EF4-FFF2-40B4-BE49-F238E27FC236}">
                <a16:creationId xmlns:a16="http://schemas.microsoft.com/office/drawing/2014/main" id="{D33CC5CF-E756-444F-CC41-56B9F7FC634E}"/>
              </a:ext>
            </a:extLst>
          </p:cNvPr>
          <p:cNvSpPr>
            <a:spLocks noChangeArrowheads="1"/>
          </p:cNvSpPr>
          <p:nvPr/>
        </p:nvSpPr>
        <p:spPr bwMode="auto">
          <a:xfrm>
            <a:off x="6072188" y="4359275"/>
            <a:ext cx="404812" cy="360363"/>
          </a:xfrm>
          <a:prstGeom prst="roundRect">
            <a:avLst>
              <a:gd name="adj" fmla="val 16667"/>
            </a:avLst>
          </a:prstGeom>
          <a:noFill/>
          <a:ln w="57150" algn="ctr">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08653" name="AutoShape 77">
            <a:extLst>
              <a:ext uri="{FF2B5EF4-FFF2-40B4-BE49-F238E27FC236}">
                <a16:creationId xmlns:a16="http://schemas.microsoft.com/office/drawing/2014/main" id="{0D862EF2-616E-E435-9F98-39B13E4768DF}"/>
              </a:ext>
            </a:extLst>
          </p:cNvPr>
          <p:cNvSpPr>
            <a:spLocks noChangeArrowheads="1"/>
          </p:cNvSpPr>
          <p:nvPr/>
        </p:nvSpPr>
        <p:spPr bwMode="auto">
          <a:xfrm>
            <a:off x="8356600" y="4283075"/>
            <a:ext cx="404813" cy="360363"/>
          </a:xfrm>
          <a:prstGeom prst="roundRect">
            <a:avLst>
              <a:gd name="adj" fmla="val 16667"/>
            </a:avLst>
          </a:prstGeom>
          <a:noFill/>
          <a:ln w="57150" algn="ctr">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nvGrpSpPr>
          <p:cNvPr id="408654" name="Group 78">
            <a:extLst>
              <a:ext uri="{FF2B5EF4-FFF2-40B4-BE49-F238E27FC236}">
                <a16:creationId xmlns:a16="http://schemas.microsoft.com/office/drawing/2014/main" id="{FFF1FA38-9E18-0EA9-783A-CC118A6E2F0E}"/>
              </a:ext>
            </a:extLst>
          </p:cNvPr>
          <p:cNvGrpSpPr>
            <a:grpSpLocks/>
          </p:cNvGrpSpPr>
          <p:nvPr/>
        </p:nvGrpSpPr>
        <p:grpSpPr bwMode="auto">
          <a:xfrm>
            <a:off x="6440488" y="4229100"/>
            <a:ext cx="1919287" cy="384175"/>
            <a:chOff x="4057" y="2888"/>
            <a:chExt cx="1209" cy="242"/>
          </a:xfrm>
        </p:grpSpPr>
        <p:grpSp>
          <p:nvGrpSpPr>
            <p:cNvPr id="64735" name="Group 79">
              <a:extLst>
                <a:ext uri="{FF2B5EF4-FFF2-40B4-BE49-F238E27FC236}">
                  <a16:creationId xmlns:a16="http://schemas.microsoft.com/office/drawing/2014/main" id="{72BEEF90-ADBA-025F-99E4-EB63E6A91AB2}"/>
                </a:ext>
              </a:extLst>
            </p:cNvPr>
            <p:cNvGrpSpPr>
              <a:grpSpLocks/>
            </p:cNvGrpSpPr>
            <p:nvPr/>
          </p:nvGrpSpPr>
          <p:grpSpPr bwMode="auto">
            <a:xfrm>
              <a:off x="4057" y="2905"/>
              <a:ext cx="247" cy="225"/>
              <a:chOff x="4682" y="732"/>
              <a:chExt cx="247" cy="225"/>
            </a:xfrm>
          </p:grpSpPr>
          <p:sp>
            <p:nvSpPr>
              <p:cNvPr id="64739" name="Line 80">
                <a:extLst>
                  <a:ext uri="{FF2B5EF4-FFF2-40B4-BE49-F238E27FC236}">
                    <a16:creationId xmlns:a16="http://schemas.microsoft.com/office/drawing/2014/main" id="{17879AF1-CF07-A9CE-6704-63773A25CF5B}"/>
                  </a:ext>
                </a:extLst>
              </p:cNvPr>
              <p:cNvSpPr>
                <a:spLocks noChangeShapeType="1"/>
              </p:cNvSpPr>
              <p:nvPr/>
            </p:nvSpPr>
            <p:spPr bwMode="auto">
              <a:xfrm>
                <a:off x="4682" y="741"/>
                <a:ext cx="239" cy="0"/>
              </a:xfrm>
              <a:prstGeom prst="line">
                <a:avLst/>
              </a:prstGeom>
              <a:noFill/>
              <a:ln w="38100">
                <a:solidFill>
                  <a:srgbClr val="CC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4740" name="Line 81">
                <a:extLst>
                  <a:ext uri="{FF2B5EF4-FFF2-40B4-BE49-F238E27FC236}">
                    <a16:creationId xmlns:a16="http://schemas.microsoft.com/office/drawing/2014/main" id="{5F714E97-2A1C-1093-4C16-83B238FAB857}"/>
                  </a:ext>
                </a:extLst>
              </p:cNvPr>
              <p:cNvSpPr>
                <a:spLocks noChangeShapeType="1"/>
              </p:cNvSpPr>
              <p:nvPr/>
            </p:nvSpPr>
            <p:spPr bwMode="auto">
              <a:xfrm>
                <a:off x="4690" y="957"/>
                <a:ext cx="239" cy="0"/>
              </a:xfrm>
              <a:prstGeom prst="line">
                <a:avLst/>
              </a:prstGeom>
              <a:noFill/>
              <a:ln w="38100">
                <a:solidFill>
                  <a:srgbClr val="CC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4741" name="Line 82">
                <a:extLst>
                  <a:ext uri="{FF2B5EF4-FFF2-40B4-BE49-F238E27FC236}">
                    <a16:creationId xmlns:a16="http://schemas.microsoft.com/office/drawing/2014/main" id="{8CE87FF6-62E3-556D-79BB-4DD7A6BE2E04}"/>
                  </a:ext>
                </a:extLst>
              </p:cNvPr>
              <p:cNvSpPr>
                <a:spLocks noChangeShapeType="1"/>
              </p:cNvSpPr>
              <p:nvPr/>
            </p:nvSpPr>
            <p:spPr bwMode="auto">
              <a:xfrm>
                <a:off x="4921" y="732"/>
                <a:ext cx="0" cy="222"/>
              </a:xfrm>
              <a:prstGeom prst="line">
                <a:avLst/>
              </a:prstGeom>
              <a:noFill/>
              <a:ln w="38100">
                <a:solidFill>
                  <a:srgbClr val="CC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sp>
          <p:nvSpPr>
            <p:cNvPr id="64736" name="Line 83">
              <a:extLst>
                <a:ext uri="{FF2B5EF4-FFF2-40B4-BE49-F238E27FC236}">
                  <a16:creationId xmlns:a16="http://schemas.microsoft.com/office/drawing/2014/main" id="{611B4A98-5F5F-1B2F-4ABA-91FCB7B9BBCA}"/>
                </a:ext>
              </a:extLst>
            </p:cNvPr>
            <p:cNvSpPr>
              <a:spLocks noChangeShapeType="1"/>
            </p:cNvSpPr>
            <p:nvPr/>
          </p:nvSpPr>
          <p:spPr bwMode="auto">
            <a:xfrm>
              <a:off x="5019" y="2897"/>
              <a:ext cx="239" cy="0"/>
            </a:xfrm>
            <a:prstGeom prst="line">
              <a:avLst/>
            </a:prstGeom>
            <a:noFill/>
            <a:ln w="38100">
              <a:solidFill>
                <a:srgbClr val="CC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4737" name="Line 84">
              <a:extLst>
                <a:ext uri="{FF2B5EF4-FFF2-40B4-BE49-F238E27FC236}">
                  <a16:creationId xmlns:a16="http://schemas.microsoft.com/office/drawing/2014/main" id="{5DD555A6-5B54-B42A-E489-5658A47A3EBF}"/>
                </a:ext>
              </a:extLst>
            </p:cNvPr>
            <p:cNvSpPr>
              <a:spLocks noChangeShapeType="1"/>
            </p:cNvSpPr>
            <p:nvPr/>
          </p:nvSpPr>
          <p:spPr bwMode="auto">
            <a:xfrm>
              <a:off x="5027" y="3120"/>
              <a:ext cx="239" cy="0"/>
            </a:xfrm>
            <a:prstGeom prst="line">
              <a:avLst/>
            </a:prstGeom>
            <a:noFill/>
            <a:ln w="38100">
              <a:solidFill>
                <a:srgbClr val="CC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4738" name="Line 85">
              <a:extLst>
                <a:ext uri="{FF2B5EF4-FFF2-40B4-BE49-F238E27FC236}">
                  <a16:creationId xmlns:a16="http://schemas.microsoft.com/office/drawing/2014/main" id="{4FD89C0C-3838-6A84-297D-5A96124152B8}"/>
                </a:ext>
              </a:extLst>
            </p:cNvPr>
            <p:cNvSpPr>
              <a:spLocks noChangeShapeType="1"/>
            </p:cNvSpPr>
            <p:nvPr/>
          </p:nvSpPr>
          <p:spPr bwMode="auto">
            <a:xfrm>
              <a:off x="5034" y="2888"/>
              <a:ext cx="0" cy="222"/>
            </a:xfrm>
            <a:prstGeom prst="line">
              <a:avLst/>
            </a:prstGeom>
            <a:noFill/>
            <a:ln w="38100">
              <a:solidFill>
                <a:srgbClr val="CC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sp>
        <p:nvSpPr>
          <p:cNvPr id="408662" name="Rectangle 86">
            <a:extLst>
              <a:ext uri="{FF2B5EF4-FFF2-40B4-BE49-F238E27FC236}">
                <a16:creationId xmlns:a16="http://schemas.microsoft.com/office/drawing/2014/main" id="{5DA46952-532E-3843-F012-7F0CBAD6A32D}"/>
              </a:ext>
            </a:extLst>
          </p:cNvPr>
          <p:cNvSpPr>
            <a:spLocks noChangeArrowheads="1"/>
          </p:cNvSpPr>
          <p:nvPr/>
        </p:nvSpPr>
        <p:spPr bwMode="auto">
          <a:xfrm>
            <a:off x="0" y="1376363"/>
            <a:ext cx="3527425" cy="22685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nvGrpSpPr>
          <p:cNvPr id="408663" name="Group 87">
            <a:extLst>
              <a:ext uri="{FF2B5EF4-FFF2-40B4-BE49-F238E27FC236}">
                <a16:creationId xmlns:a16="http://schemas.microsoft.com/office/drawing/2014/main" id="{47D70323-71C0-94C8-FF84-A449EB3CF4CA}"/>
              </a:ext>
            </a:extLst>
          </p:cNvPr>
          <p:cNvGrpSpPr>
            <a:grpSpLocks/>
          </p:cNvGrpSpPr>
          <p:nvPr/>
        </p:nvGrpSpPr>
        <p:grpSpPr bwMode="auto">
          <a:xfrm>
            <a:off x="244475" y="1052513"/>
            <a:ext cx="3279775" cy="1809750"/>
            <a:chOff x="3714" y="640"/>
            <a:chExt cx="2066" cy="1140"/>
          </a:xfrm>
        </p:grpSpPr>
        <p:sp>
          <p:nvSpPr>
            <p:cNvPr id="64595" name="Rectangle 88">
              <a:extLst>
                <a:ext uri="{FF2B5EF4-FFF2-40B4-BE49-F238E27FC236}">
                  <a16:creationId xmlns:a16="http://schemas.microsoft.com/office/drawing/2014/main" id="{8CB4CE80-C5F4-F8A5-879F-385C457A0B70}"/>
                </a:ext>
              </a:extLst>
            </p:cNvPr>
            <p:cNvSpPr>
              <a:spLocks noChangeArrowheads="1"/>
            </p:cNvSpPr>
            <p:nvPr/>
          </p:nvSpPr>
          <p:spPr bwMode="auto">
            <a:xfrm>
              <a:off x="3913" y="644"/>
              <a:ext cx="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solidFill>
                    <a:srgbClr val="000000"/>
                  </a:solidFill>
                  <a:latin typeface="Times New Roman" panose="02020603050405020304" pitchFamily="18" charset="0"/>
                </a:rPr>
                <a:t> </a:t>
              </a:r>
              <a:endParaRPr lang="en-US" altLang="zh-CN" sz="3200">
                <a:latin typeface="Arial" panose="020B0604020202020204" pitchFamily="34" charset="0"/>
              </a:endParaRPr>
            </a:p>
          </p:txBody>
        </p:sp>
        <p:sp>
          <p:nvSpPr>
            <p:cNvPr id="64596" name="Rectangle 89">
              <a:extLst>
                <a:ext uri="{FF2B5EF4-FFF2-40B4-BE49-F238E27FC236}">
                  <a16:creationId xmlns:a16="http://schemas.microsoft.com/office/drawing/2014/main" id="{306A16CE-F101-ED01-38D3-65C88072A91B}"/>
                </a:ext>
              </a:extLst>
            </p:cNvPr>
            <p:cNvSpPr>
              <a:spLocks noChangeArrowheads="1"/>
            </p:cNvSpPr>
            <p:nvPr/>
          </p:nvSpPr>
          <p:spPr bwMode="auto">
            <a:xfrm>
              <a:off x="4246" y="843"/>
              <a:ext cx="13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00</a:t>
              </a:r>
              <a:endParaRPr lang="en-US" altLang="zh-CN" sz="3200">
                <a:latin typeface="Arial" panose="020B0604020202020204" pitchFamily="34" charset="0"/>
              </a:endParaRPr>
            </a:p>
          </p:txBody>
        </p:sp>
        <p:sp>
          <p:nvSpPr>
            <p:cNvPr id="64597" name="Rectangle 90">
              <a:extLst>
                <a:ext uri="{FF2B5EF4-FFF2-40B4-BE49-F238E27FC236}">
                  <a16:creationId xmlns:a16="http://schemas.microsoft.com/office/drawing/2014/main" id="{A19E9058-F2A4-3190-29A5-38F08570E5DA}"/>
                </a:ext>
              </a:extLst>
            </p:cNvPr>
            <p:cNvSpPr>
              <a:spLocks noChangeArrowheads="1"/>
            </p:cNvSpPr>
            <p:nvPr/>
          </p:nvSpPr>
          <p:spPr bwMode="auto">
            <a:xfrm>
              <a:off x="4405" y="843"/>
              <a:ext cx="3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 </a:t>
              </a:r>
              <a:endParaRPr lang="en-US" altLang="zh-CN" sz="3200">
                <a:latin typeface="Arial" panose="020B0604020202020204" pitchFamily="34" charset="0"/>
              </a:endParaRPr>
            </a:p>
          </p:txBody>
        </p:sp>
        <p:sp>
          <p:nvSpPr>
            <p:cNvPr id="64598" name="Rectangle 91">
              <a:extLst>
                <a:ext uri="{FF2B5EF4-FFF2-40B4-BE49-F238E27FC236}">
                  <a16:creationId xmlns:a16="http://schemas.microsoft.com/office/drawing/2014/main" id="{39510447-1C90-60C8-F6CE-4D7657E2D828}"/>
                </a:ext>
              </a:extLst>
            </p:cNvPr>
            <p:cNvSpPr>
              <a:spLocks noChangeArrowheads="1"/>
            </p:cNvSpPr>
            <p:nvPr/>
          </p:nvSpPr>
          <p:spPr bwMode="auto">
            <a:xfrm>
              <a:off x="4656" y="843"/>
              <a:ext cx="13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01</a:t>
              </a:r>
              <a:endParaRPr lang="en-US" altLang="zh-CN" sz="3200">
                <a:latin typeface="Arial" panose="020B0604020202020204" pitchFamily="34" charset="0"/>
              </a:endParaRPr>
            </a:p>
          </p:txBody>
        </p:sp>
        <p:sp>
          <p:nvSpPr>
            <p:cNvPr id="64599" name="Rectangle 92">
              <a:extLst>
                <a:ext uri="{FF2B5EF4-FFF2-40B4-BE49-F238E27FC236}">
                  <a16:creationId xmlns:a16="http://schemas.microsoft.com/office/drawing/2014/main" id="{8700E7F8-076E-24CF-A1A5-D2DFAB4A1391}"/>
                </a:ext>
              </a:extLst>
            </p:cNvPr>
            <p:cNvSpPr>
              <a:spLocks noChangeArrowheads="1"/>
            </p:cNvSpPr>
            <p:nvPr/>
          </p:nvSpPr>
          <p:spPr bwMode="auto">
            <a:xfrm>
              <a:off x="4815" y="843"/>
              <a:ext cx="3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 </a:t>
              </a:r>
              <a:endParaRPr lang="en-US" altLang="zh-CN" sz="3200">
                <a:latin typeface="Arial" panose="020B0604020202020204" pitchFamily="34" charset="0"/>
              </a:endParaRPr>
            </a:p>
          </p:txBody>
        </p:sp>
        <p:sp>
          <p:nvSpPr>
            <p:cNvPr id="64600" name="Rectangle 93">
              <a:extLst>
                <a:ext uri="{FF2B5EF4-FFF2-40B4-BE49-F238E27FC236}">
                  <a16:creationId xmlns:a16="http://schemas.microsoft.com/office/drawing/2014/main" id="{7C0F50DB-060F-20DF-976A-B2D1A26AB7F8}"/>
                </a:ext>
              </a:extLst>
            </p:cNvPr>
            <p:cNvSpPr>
              <a:spLocks noChangeArrowheads="1"/>
            </p:cNvSpPr>
            <p:nvPr/>
          </p:nvSpPr>
          <p:spPr bwMode="auto">
            <a:xfrm>
              <a:off x="5074" y="843"/>
              <a:ext cx="13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11</a:t>
              </a:r>
              <a:endParaRPr lang="en-US" altLang="zh-CN" sz="3200">
                <a:latin typeface="Arial" panose="020B0604020202020204" pitchFamily="34" charset="0"/>
              </a:endParaRPr>
            </a:p>
          </p:txBody>
        </p:sp>
        <p:sp>
          <p:nvSpPr>
            <p:cNvPr id="64601" name="Rectangle 94">
              <a:extLst>
                <a:ext uri="{FF2B5EF4-FFF2-40B4-BE49-F238E27FC236}">
                  <a16:creationId xmlns:a16="http://schemas.microsoft.com/office/drawing/2014/main" id="{E2993381-91D1-A45D-4538-B3B155C11635}"/>
                </a:ext>
              </a:extLst>
            </p:cNvPr>
            <p:cNvSpPr>
              <a:spLocks noChangeArrowheads="1"/>
            </p:cNvSpPr>
            <p:nvPr/>
          </p:nvSpPr>
          <p:spPr bwMode="auto">
            <a:xfrm>
              <a:off x="5226" y="843"/>
              <a:ext cx="3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 </a:t>
              </a:r>
              <a:endParaRPr lang="en-US" altLang="zh-CN" sz="3200">
                <a:latin typeface="Arial" panose="020B0604020202020204" pitchFamily="34" charset="0"/>
              </a:endParaRPr>
            </a:p>
          </p:txBody>
        </p:sp>
        <p:sp>
          <p:nvSpPr>
            <p:cNvPr id="64602" name="Rectangle 95">
              <a:extLst>
                <a:ext uri="{FF2B5EF4-FFF2-40B4-BE49-F238E27FC236}">
                  <a16:creationId xmlns:a16="http://schemas.microsoft.com/office/drawing/2014/main" id="{94451257-FD4E-71DB-9091-0590D2E7CCB3}"/>
                </a:ext>
              </a:extLst>
            </p:cNvPr>
            <p:cNvSpPr>
              <a:spLocks noChangeArrowheads="1"/>
            </p:cNvSpPr>
            <p:nvPr/>
          </p:nvSpPr>
          <p:spPr bwMode="auto">
            <a:xfrm>
              <a:off x="5479" y="843"/>
              <a:ext cx="13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10</a:t>
              </a:r>
              <a:endParaRPr lang="en-US" altLang="zh-CN" sz="3200">
                <a:latin typeface="Arial" panose="020B0604020202020204" pitchFamily="34" charset="0"/>
              </a:endParaRPr>
            </a:p>
          </p:txBody>
        </p:sp>
        <p:sp>
          <p:nvSpPr>
            <p:cNvPr id="64603" name="Rectangle 96">
              <a:extLst>
                <a:ext uri="{FF2B5EF4-FFF2-40B4-BE49-F238E27FC236}">
                  <a16:creationId xmlns:a16="http://schemas.microsoft.com/office/drawing/2014/main" id="{057147E4-4730-3726-0B51-4FC32EF9E087}"/>
                </a:ext>
              </a:extLst>
            </p:cNvPr>
            <p:cNvSpPr>
              <a:spLocks noChangeArrowheads="1"/>
            </p:cNvSpPr>
            <p:nvPr/>
          </p:nvSpPr>
          <p:spPr bwMode="auto">
            <a:xfrm>
              <a:off x="5638" y="843"/>
              <a:ext cx="3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 </a:t>
              </a:r>
              <a:endParaRPr lang="en-US" altLang="zh-CN" sz="3200">
                <a:latin typeface="Arial" panose="020B0604020202020204" pitchFamily="34" charset="0"/>
              </a:endParaRPr>
            </a:p>
          </p:txBody>
        </p:sp>
        <p:sp>
          <p:nvSpPr>
            <p:cNvPr id="64604" name="Rectangle 97">
              <a:extLst>
                <a:ext uri="{FF2B5EF4-FFF2-40B4-BE49-F238E27FC236}">
                  <a16:creationId xmlns:a16="http://schemas.microsoft.com/office/drawing/2014/main" id="{B70AF365-0401-FE92-4EB2-DEFF2A8E86B8}"/>
                </a:ext>
              </a:extLst>
            </p:cNvPr>
            <p:cNvSpPr>
              <a:spLocks noChangeArrowheads="1"/>
            </p:cNvSpPr>
            <p:nvPr/>
          </p:nvSpPr>
          <p:spPr bwMode="auto">
            <a:xfrm>
              <a:off x="3928" y="1126"/>
              <a:ext cx="68"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0</a:t>
              </a:r>
              <a:endParaRPr lang="en-US" altLang="zh-CN" sz="3200">
                <a:latin typeface="Arial" panose="020B0604020202020204" pitchFamily="34" charset="0"/>
              </a:endParaRPr>
            </a:p>
          </p:txBody>
        </p:sp>
        <p:sp>
          <p:nvSpPr>
            <p:cNvPr id="64605" name="Rectangle 98">
              <a:extLst>
                <a:ext uri="{FF2B5EF4-FFF2-40B4-BE49-F238E27FC236}">
                  <a16:creationId xmlns:a16="http://schemas.microsoft.com/office/drawing/2014/main" id="{9D949BC5-3F70-1D8D-87EC-99315335DDFF}"/>
                </a:ext>
              </a:extLst>
            </p:cNvPr>
            <p:cNvSpPr>
              <a:spLocks noChangeArrowheads="1"/>
            </p:cNvSpPr>
            <p:nvPr/>
          </p:nvSpPr>
          <p:spPr bwMode="auto">
            <a:xfrm>
              <a:off x="4007" y="1126"/>
              <a:ext cx="3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 </a:t>
              </a:r>
              <a:endParaRPr lang="en-US" altLang="zh-CN" sz="3200">
                <a:latin typeface="Arial" panose="020B0604020202020204" pitchFamily="34" charset="0"/>
              </a:endParaRPr>
            </a:p>
          </p:txBody>
        </p:sp>
        <p:sp>
          <p:nvSpPr>
            <p:cNvPr id="64606" name="Rectangle 99">
              <a:extLst>
                <a:ext uri="{FF2B5EF4-FFF2-40B4-BE49-F238E27FC236}">
                  <a16:creationId xmlns:a16="http://schemas.microsoft.com/office/drawing/2014/main" id="{456925C5-955F-53EF-ECE5-4BB000561A87}"/>
                </a:ext>
              </a:extLst>
            </p:cNvPr>
            <p:cNvSpPr>
              <a:spLocks noChangeArrowheads="1"/>
            </p:cNvSpPr>
            <p:nvPr/>
          </p:nvSpPr>
          <p:spPr bwMode="auto">
            <a:xfrm>
              <a:off x="4271" y="1098"/>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latin typeface="Times New Roman" panose="02020603050405020304" pitchFamily="18" charset="0"/>
                </a:rPr>
                <a:t>0</a:t>
              </a:r>
              <a:endParaRPr lang="en-US" altLang="zh-CN" sz="3200">
                <a:latin typeface="Arial" panose="020B0604020202020204" pitchFamily="34" charset="0"/>
              </a:endParaRPr>
            </a:p>
          </p:txBody>
        </p:sp>
        <p:sp>
          <p:nvSpPr>
            <p:cNvPr id="64607" name="Rectangle 100">
              <a:extLst>
                <a:ext uri="{FF2B5EF4-FFF2-40B4-BE49-F238E27FC236}">
                  <a16:creationId xmlns:a16="http://schemas.microsoft.com/office/drawing/2014/main" id="{1F7D83E4-472B-1010-BCEF-6EEDC15DE349}"/>
                </a:ext>
              </a:extLst>
            </p:cNvPr>
            <p:cNvSpPr>
              <a:spLocks noChangeArrowheads="1"/>
            </p:cNvSpPr>
            <p:nvPr/>
          </p:nvSpPr>
          <p:spPr bwMode="auto">
            <a:xfrm>
              <a:off x="4380" y="1098"/>
              <a:ext cx="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solidFill>
                    <a:srgbClr val="0000FF"/>
                  </a:solidFill>
                  <a:latin typeface="Times New Roman" panose="02020603050405020304" pitchFamily="18" charset="0"/>
                </a:rPr>
                <a:t> </a:t>
              </a:r>
              <a:endParaRPr lang="en-US" altLang="zh-CN" sz="3200">
                <a:latin typeface="Arial" panose="020B0604020202020204" pitchFamily="34" charset="0"/>
              </a:endParaRPr>
            </a:p>
          </p:txBody>
        </p:sp>
        <p:sp>
          <p:nvSpPr>
            <p:cNvPr id="64608" name="Rectangle 101">
              <a:extLst>
                <a:ext uri="{FF2B5EF4-FFF2-40B4-BE49-F238E27FC236}">
                  <a16:creationId xmlns:a16="http://schemas.microsoft.com/office/drawing/2014/main" id="{073EEE17-C80C-1AD6-75FD-A7298CC16997}"/>
                </a:ext>
              </a:extLst>
            </p:cNvPr>
            <p:cNvSpPr>
              <a:spLocks noChangeArrowheads="1"/>
            </p:cNvSpPr>
            <p:nvPr/>
          </p:nvSpPr>
          <p:spPr bwMode="auto">
            <a:xfrm>
              <a:off x="4681" y="1098"/>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latin typeface="Times New Roman" panose="02020603050405020304" pitchFamily="18" charset="0"/>
                </a:rPr>
                <a:t>0</a:t>
              </a:r>
              <a:endParaRPr lang="en-US" altLang="zh-CN" sz="3200">
                <a:latin typeface="Arial" panose="020B0604020202020204" pitchFamily="34" charset="0"/>
              </a:endParaRPr>
            </a:p>
          </p:txBody>
        </p:sp>
        <p:sp>
          <p:nvSpPr>
            <p:cNvPr id="64609" name="Rectangle 102">
              <a:extLst>
                <a:ext uri="{FF2B5EF4-FFF2-40B4-BE49-F238E27FC236}">
                  <a16:creationId xmlns:a16="http://schemas.microsoft.com/office/drawing/2014/main" id="{325E1195-1533-2A97-7225-886A666399A4}"/>
                </a:ext>
              </a:extLst>
            </p:cNvPr>
            <p:cNvSpPr>
              <a:spLocks noChangeArrowheads="1"/>
            </p:cNvSpPr>
            <p:nvPr/>
          </p:nvSpPr>
          <p:spPr bwMode="auto">
            <a:xfrm>
              <a:off x="4790" y="1098"/>
              <a:ext cx="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solidFill>
                    <a:srgbClr val="0000FF"/>
                  </a:solidFill>
                  <a:latin typeface="Times New Roman" panose="02020603050405020304" pitchFamily="18" charset="0"/>
                </a:rPr>
                <a:t> </a:t>
              </a:r>
              <a:endParaRPr lang="en-US" altLang="zh-CN" sz="3200">
                <a:latin typeface="Arial" panose="020B0604020202020204" pitchFamily="34" charset="0"/>
              </a:endParaRPr>
            </a:p>
          </p:txBody>
        </p:sp>
        <p:sp>
          <p:nvSpPr>
            <p:cNvPr id="64610" name="Rectangle 103">
              <a:extLst>
                <a:ext uri="{FF2B5EF4-FFF2-40B4-BE49-F238E27FC236}">
                  <a16:creationId xmlns:a16="http://schemas.microsoft.com/office/drawing/2014/main" id="{7EC750AF-EFF1-7984-7024-9D87A30A4604}"/>
                </a:ext>
              </a:extLst>
            </p:cNvPr>
            <p:cNvSpPr>
              <a:spLocks noChangeArrowheads="1"/>
            </p:cNvSpPr>
            <p:nvPr/>
          </p:nvSpPr>
          <p:spPr bwMode="auto">
            <a:xfrm>
              <a:off x="5278" y="1100"/>
              <a:ext cx="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solidFill>
                    <a:srgbClr val="0000FF"/>
                  </a:solidFill>
                  <a:latin typeface="Times New Roman" panose="02020603050405020304" pitchFamily="18" charset="0"/>
                </a:rPr>
                <a:t> </a:t>
              </a:r>
              <a:endParaRPr lang="en-US" altLang="zh-CN" sz="3200">
                <a:latin typeface="Arial" panose="020B0604020202020204" pitchFamily="34" charset="0"/>
              </a:endParaRPr>
            </a:p>
          </p:txBody>
        </p:sp>
        <p:sp>
          <p:nvSpPr>
            <p:cNvPr id="64611" name="Rectangle 104">
              <a:extLst>
                <a:ext uri="{FF2B5EF4-FFF2-40B4-BE49-F238E27FC236}">
                  <a16:creationId xmlns:a16="http://schemas.microsoft.com/office/drawing/2014/main" id="{6B0EE33A-E961-88DA-7301-FCF566D8AFFE}"/>
                </a:ext>
              </a:extLst>
            </p:cNvPr>
            <p:cNvSpPr>
              <a:spLocks noChangeArrowheads="1"/>
            </p:cNvSpPr>
            <p:nvPr/>
          </p:nvSpPr>
          <p:spPr bwMode="auto">
            <a:xfrm>
              <a:off x="5504" y="1098"/>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latin typeface="Times New Roman" panose="02020603050405020304" pitchFamily="18" charset="0"/>
                </a:rPr>
                <a:t>0</a:t>
              </a:r>
              <a:endParaRPr lang="en-US" altLang="zh-CN" sz="3200">
                <a:latin typeface="Arial" panose="020B0604020202020204" pitchFamily="34" charset="0"/>
              </a:endParaRPr>
            </a:p>
          </p:txBody>
        </p:sp>
        <p:sp>
          <p:nvSpPr>
            <p:cNvPr id="64612" name="Rectangle 105">
              <a:extLst>
                <a:ext uri="{FF2B5EF4-FFF2-40B4-BE49-F238E27FC236}">
                  <a16:creationId xmlns:a16="http://schemas.microsoft.com/office/drawing/2014/main" id="{72C5F76C-D337-7163-820D-8552B76D1E91}"/>
                </a:ext>
              </a:extLst>
            </p:cNvPr>
            <p:cNvSpPr>
              <a:spLocks noChangeArrowheads="1"/>
            </p:cNvSpPr>
            <p:nvPr/>
          </p:nvSpPr>
          <p:spPr bwMode="auto">
            <a:xfrm>
              <a:off x="5614" y="1098"/>
              <a:ext cx="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latin typeface="Times New Roman" panose="02020603050405020304" pitchFamily="18" charset="0"/>
                </a:rPr>
                <a:t> </a:t>
              </a:r>
              <a:endParaRPr lang="en-US" altLang="zh-CN" sz="3200">
                <a:latin typeface="Arial" panose="020B0604020202020204" pitchFamily="34" charset="0"/>
              </a:endParaRPr>
            </a:p>
          </p:txBody>
        </p:sp>
        <p:sp>
          <p:nvSpPr>
            <p:cNvPr id="64613" name="Rectangle 106">
              <a:extLst>
                <a:ext uri="{FF2B5EF4-FFF2-40B4-BE49-F238E27FC236}">
                  <a16:creationId xmlns:a16="http://schemas.microsoft.com/office/drawing/2014/main" id="{793830E4-B0F0-6702-061F-C80C453ABC85}"/>
                </a:ext>
              </a:extLst>
            </p:cNvPr>
            <p:cNvSpPr>
              <a:spLocks noChangeArrowheads="1"/>
            </p:cNvSpPr>
            <p:nvPr/>
          </p:nvSpPr>
          <p:spPr bwMode="auto">
            <a:xfrm>
              <a:off x="4107" y="999"/>
              <a:ext cx="30" cy="2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4614" name="Line 107">
              <a:extLst>
                <a:ext uri="{FF2B5EF4-FFF2-40B4-BE49-F238E27FC236}">
                  <a16:creationId xmlns:a16="http://schemas.microsoft.com/office/drawing/2014/main" id="{F494FCA2-5FE9-237A-C356-DE59C8B9CF54}"/>
                </a:ext>
              </a:extLst>
            </p:cNvPr>
            <p:cNvSpPr>
              <a:spLocks noChangeShapeType="1"/>
            </p:cNvSpPr>
            <p:nvPr/>
          </p:nvSpPr>
          <p:spPr bwMode="auto">
            <a:xfrm>
              <a:off x="4107" y="999"/>
              <a:ext cx="1" cy="2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15" name="Rectangle 108">
              <a:extLst>
                <a:ext uri="{FF2B5EF4-FFF2-40B4-BE49-F238E27FC236}">
                  <a16:creationId xmlns:a16="http://schemas.microsoft.com/office/drawing/2014/main" id="{E57D3545-F248-AC1F-8C90-76ADD66FBFF5}"/>
                </a:ext>
              </a:extLst>
            </p:cNvPr>
            <p:cNvSpPr>
              <a:spLocks noChangeArrowheads="1"/>
            </p:cNvSpPr>
            <p:nvPr/>
          </p:nvSpPr>
          <p:spPr bwMode="auto">
            <a:xfrm>
              <a:off x="4107" y="999"/>
              <a:ext cx="3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4616" name="Line 109">
              <a:extLst>
                <a:ext uri="{FF2B5EF4-FFF2-40B4-BE49-F238E27FC236}">
                  <a16:creationId xmlns:a16="http://schemas.microsoft.com/office/drawing/2014/main" id="{A5A3A46F-0ADB-FBCD-719C-C2CD1088C3DC}"/>
                </a:ext>
              </a:extLst>
            </p:cNvPr>
            <p:cNvSpPr>
              <a:spLocks noChangeShapeType="1"/>
            </p:cNvSpPr>
            <p:nvPr/>
          </p:nvSpPr>
          <p:spPr bwMode="auto">
            <a:xfrm>
              <a:off x="4107" y="999"/>
              <a:ext cx="3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17" name="Line 110">
              <a:extLst>
                <a:ext uri="{FF2B5EF4-FFF2-40B4-BE49-F238E27FC236}">
                  <a16:creationId xmlns:a16="http://schemas.microsoft.com/office/drawing/2014/main" id="{53D6721D-C755-DF7C-C442-D8BCAD6A533E}"/>
                </a:ext>
              </a:extLst>
            </p:cNvPr>
            <p:cNvSpPr>
              <a:spLocks noChangeShapeType="1"/>
            </p:cNvSpPr>
            <p:nvPr/>
          </p:nvSpPr>
          <p:spPr bwMode="auto">
            <a:xfrm>
              <a:off x="4107" y="999"/>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18" name="Rectangle 111">
              <a:extLst>
                <a:ext uri="{FF2B5EF4-FFF2-40B4-BE49-F238E27FC236}">
                  <a16:creationId xmlns:a16="http://schemas.microsoft.com/office/drawing/2014/main" id="{6D01D2C4-4DAF-74C6-C440-BEE40714283E}"/>
                </a:ext>
              </a:extLst>
            </p:cNvPr>
            <p:cNvSpPr>
              <a:spLocks noChangeArrowheads="1"/>
            </p:cNvSpPr>
            <p:nvPr/>
          </p:nvSpPr>
          <p:spPr bwMode="auto">
            <a:xfrm>
              <a:off x="4137" y="999"/>
              <a:ext cx="29"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4619" name="Line 112">
              <a:extLst>
                <a:ext uri="{FF2B5EF4-FFF2-40B4-BE49-F238E27FC236}">
                  <a16:creationId xmlns:a16="http://schemas.microsoft.com/office/drawing/2014/main" id="{F326EEC0-2F59-89D2-1DF9-55299DF5D0AA}"/>
                </a:ext>
              </a:extLst>
            </p:cNvPr>
            <p:cNvSpPr>
              <a:spLocks noChangeShapeType="1"/>
            </p:cNvSpPr>
            <p:nvPr/>
          </p:nvSpPr>
          <p:spPr bwMode="auto">
            <a:xfrm>
              <a:off x="4137" y="999"/>
              <a:ext cx="2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20" name="Line 113">
              <a:extLst>
                <a:ext uri="{FF2B5EF4-FFF2-40B4-BE49-F238E27FC236}">
                  <a16:creationId xmlns:a16="http://schemas.microsoft.com/office/drawing/2014/main" id="{64F48DFC-6529-994A-32DE-6F100F37E020}"/>
                </a:ext>
              </a:extLst>
            </p:cNvPr>
            <p:cNvSpPr>
              <a:spLocks noChangeShapeType="1"/>
            </p:cNvSpPr>
            <p:nvPr/>
          </p:nvSpPr>
          <p:spPr bwMode="auto">
            <a:xfrm>
              <a:off x="4137" y="999"/>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21" name="Rectangle 114">
              <a:extLst>
                <a:ext uri="{FF2B5EF4-FFF2-40B4-BE49-F238E27FC236}">
                  <a16:creationId xmlns:a16="http://schemas.microsoft.com/office/drawing/2014/main" id="{CAD9C05B-1B60-9F1B-4498-FF4AA258BA09}"/>
                </a:ext>
              </a:extLst>
            </p:cNvPr>
            <p:cNvSpPr>
              <a:spLocks noChangeArrowheads="1"/>
            </p:cNvSpPr>
            <p:nvPr/>
          </p:nvSpPr>
          <p:spPr bwMode="auto">
            <a:xfrm>
              <a:off x="4166" y="999"/>
              <a:ext cx="358"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4622" name="Line 115">
              <a:extLst>
                <a:ext uri="{FF2B5EF4-FFF2-40B4-BE49-F238E27FC236}">
                  <a16:creationId xmlns:a16="http://schemas.microsoft.com/office/drawing/2014/main" id="{56718A53-CCDD-8319-4013-1759344F1EC4}"/>
                </a:ext>
              </a:extLst>
            </p:cNvPr>
            <p:cNvSpPr>
              <a:spLocks noChangeShapeType="1"/>
            </p:cNvSpPr>
            <p:nvPr/>
          </p:nvSpPr>
          <p:spPr bwMode="auto">
            <a:xfrm>
              <a:off x="4166" y="999"/>
              <a:ext cx="35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23" name="Line 116">
              <a:extLst>
                <a:ext uri="{FF2B5EF4-FFF2-40B4-BE49-F238E27FC236}">
                  <a16:creationId xmlns:a16="http://schemas.microsoft.com/office/drawing/2014/main" id="{AD2055E6-747B-90CB-28CD-BB29D5C6A09D}"/>
                </a:ext>
              </a:extLst>
            </p:cNvPr>
            <p:cNvSpPr>
              <a:spLocks noChangeShapeType="1"/>
            </p:cNvSpPr>
            <p:nvPr/>
          </p:nvSpPr>
          <p:spPr bwMode="auto">
            <a:xfrm>
              <a:off x="4524" y="1025"/>
              <a:ext cx="1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24" name="Rectangle 117">
              <a:extLst>
                <a:ext uri="{FF2B5EF4-FFF2-40B4-BE49-F238E27FC236}">
                  <a16:creationId xmlns:a16="http://schemas.microsoft.com/office/drawing/2014/main" id="{7137866E-06F7-38B8-732D-275F67C326A2}"/>
                </a:ext>
              </a:extLst>
            </p:cNvPr>
            <p:cNvSpPr>
              <a:spLocks noChangeArrowheads="1"/>
            </p:cNvSpPr>
            <p:nvPr/>
          </p:nvSpPr>
          <p:spPr bwMode="auto">
            <a:xfrm>
              <a:off x="4524" y="999"/>
              <a:ext cx="3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4625" name="Line 118">
              <a:extLst>
                <a:ext uri="{FF2B5EF4-FFF2-40B4-BE49-F238E27FC236}">
                  <a16:creationId xmlns:a16="http://schemas.microsoft.com/office/drawing/2014/main" id="{CDBBF17F-A60C-C0DD-7AE9-2869D3D29EA3}"/>
                </a:ext>
              </a:extLst>
            </p:cNvPr>
            <p:cNvSpPr>
              <a:spLocks noChangeShapeType="1"/>
            </p:cNvSpPr>
            <p:nvPr/>
          </p:nvSpPr>
          <p:spPr bwMode="auto">
            <a:xfrm>
              <a:off x="4524" y="999"/>
              <a:ext cx="3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26" name="Line 119">
              <a:extLst>
                <a:ext uri="{FF2B5EF4-FFF2-40B4-BE49-F238E27FC236}">
                  <a16:creationId xmlns:a16="http://schemas.microsoft.com/office/drawing/2014/main" id="{41B87853-F25A-25E0-375B-A1080C446C78}"/>
                </a:ext>
              </a:extLst>
            </p:cNvPr>
            <p:cNvSpPr>
              <a:spLocks noChangeShapeType="1"/>
            </p:cNvSpPr>
            <p:nvPr/>
          </p:nvSpPr>
          <p:spPr bwMode="auto">
            <a:xfrm>
              <a:off x="4524" y="999"/>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27" name="Rectangle 120">
              <a:extLst>
                <a:ext uri="{FF2B5EF4-FFF2-40B4-BE49-F238E27FC236}">
                  <a16:creationId xmlns:a16="http://schemas.microsoft.com/office/drawing/2014/main" id="{5149920F-7907-8F94-2C1C-31CAB8EADD99}"/>
                </a:ext>
              </a:extLst>
            </p:cNvPr>
            <p:cNvSpPr>
              <a:spLocks noChangeArrowheads="1"/>
            </p:cNvSpPr>
            <p:nvPr/>
          </p:nvSpPr>
          <p:spPr bwMode="auto">
            <a:xfrm>
              <a:off x="4554" y="999"/>
              <a:ext cx="383"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4628" name="Line 121">
              <a:extLst>
                <a:ext uri="{FF2B5EF4-FFF2-40B4-BE49-F238E27FC236}">
                  <a16:creationId xmlns:a16="http://schemas.microsoft.com/office/drawing/2014/main" id="{1F99EDD5-64FE-CD60-1054-286A1EF47698}"/>
                </a:ext>
              </a:extLst>
            </p:cNvPr>
            <p:cNvSpPr>
              <a:spLocks noChangeShapeType="1"/>
            </p:cNvSpPr>
            <p:nvPr/>
          </p:nvSpPr>
          <p:spPr bwMode="auto">
            <a:xfrm>
              <a:off x="4554" y="999"/>
              <a:ext cx="38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29" name="Line 122">
              <a:extLst>
                <a:ext uri="{FF2B5EF4-FFF2-40B4-BE49-F238E27FC236}">
                  <a16:creationId xmlns:a16="http://schemas.microsoft.com/office/drawing/2014/main" id="{BB1B2D94-B63C-821C-5612-EFA374A9DA34}"/>
                </a:ext>
              </a:extLst>
            </p:cNvPr>
            <p:cNvSpPr>
              <a:spLocks noChangeShapeType="1"/>
            </p:cNvSpPr>
            <p:nvPr/>
          </p:nvSpPr>
          <p:spPr bwMode="auto">
            <a:xfrm>
              <a:off x="4937" y="1025"/>
              <a:ext cx="1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30" name="Rectangle 123">
              <a:extLst>
                <a:ext uri="{FF2B5EF4-FFF2-40B4-BE49-F238E27FC236}">
                  <a16:creationId xmlns:a16="http://schemas.microsoft.com/office/drawing/2014/main" id="{41AC8499-7869-3CB8-E402-BDBB93638314}"/>
                </a:ext>
              </a:extLst>
            </p:cNvPr>
            <p:cNvSpPr>
              <a:spLocks noChangeArrowheads="1"/>
            </p:cNvSpPr>
            <p:nvPr/>
          </p:nvSpPr>
          <p:spPr bwMode="auto">
            <a:xfrm>
              <a:off x="4937" y="999"/>
              <a:ext cx="3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4631" name="Line 124">
              <a:extLst>
                <a:ext uri="{FF2B5EF4-FFF2-40B4-BE49-F238E27FC236}">
                  <a16:creationId xmlns:a16="http://schemas.microsoft.com/office/drawing/2014/main" id="{385E705E-28AA-65B4-CE09-2C2FD07C653C}"/>
                </a:ext>
              </a:extLst>
            </p:cNvPr>
            <p:cNvSpPr>
              <a:spLocks noChangeShapeType="1"/>
            </p:cNvSpPr>
            <p:nvPr/>
          </p:nvSpPr>
          <p:spPr bwMode="auto">
            <a:xfrm>
              <a:off x="4937" y="999"/>
              <a:ext cx="3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32" name="Line 125">
              <a:extLst>
                <a:ext uri="{FF2B5EF4-FFF2-40B4-BE49-F238E27FC236}">
                  <a16:creationId xmlns:a16="http://schemas.microsoft.com/office/drawing/2014/main" id="{698A061F-C365-B256-A2F9-43A8F0CFACCC}"/>
                </a:ext>
              </a:extLst>
            </p:cNvPr>
            <p:cNvSpPr>
              <a:spLocks noChangeShapeType="1"/>
            </p:cNvSpPr>
            <p:nvPr/>
          </p:nvSpPr>
          <p:spPr bwMode="auto">
            <a:xfrm>
              <a:off x="4937" y="999"/>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33" name="Rectangle 126">
              <a:extLst>
                <a:ext uri="{FF2B5EF4-FFF2-40B4-BE49-F238E27FC236}">
                  <a16:creationId xmlns:a16="http://schemas.microsoft.com/office/drawing/2014/main" id="{DFA17E11-43FA-8F55-B3BE-60623BA62D86}"/>
                </a:ext>
              </a:extLst>
            </p:cNvPr>
            <p:cNvSpPr>
              <a:spLocks noChangeArrowheads="1"/>
            </p:cNvSpPr>
            <p:nvPr/>
          </p:nvSpPr>
          <p:spPr bwMode="auto">
            <a:xfrm>
              <a:off x="4967" y="999"/>
              <a:ext cx="38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4634" name="Line 127">
              <a:extLst>
                <a:ext uri="{FF2B5EF4-FFF2-40B4-BE49-F238E27FC236}">
                  <a16:creationId xmlns:a16="http://schemas.microsoft.com/office/drawing/2014/main" id="{2E869CC2-D564-751E-819F-9B90A6E2CC71}"/>
                </a:ext>
              </a:extLst>
            </p:cNvPr>
            <p:cNvSpPr>
              <a:spLocks noChangeShapeType="1"/>
            </p:cNvSpPr>
            <p:nvPr/>
          </p:nvSpPr>
          <p:spPr bwMode="auto">
            <a:xfrm>
              <a:off x="4967" y="999"/>
              <a:ext cx="38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35" name="Line 128">
              <a:extLst>
                <a:ext uri="{FF2B5EF4-FFF2-40B4-BE49-F238E27FC236}">
                  <a16:creationId xmlns:a16="http://schemas.microsoft.com/office/drawing/2014/main" id="{F65420D6-CB25-0C73-F08B-3BCB71905672}"/>
                </a:ext>
              </a:extLst>
            </p:cNvPr>
            <p:cNvSpPr>
              <a:spLocks noChangeShapeType="1"/>
            </p:cNvSpPr>
            <p:nvPr/>
          </p:nvSpPr>
          <p:spPr bwMode="auto">
            <a:xfrm>
              <a:off x="5347" y="1025"/>
              <a:ext cx="1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36" name="Rectangle 129">
              <a:extLst>
                <a:ext uri="{FF2B5EF4-FFF2-40B4-BE49-F238E27FC236}">
                  <a16:creationId xmlns:a16="http://schemas.microsoft.com/office/drawing/2014/main" id="{ADAFD302-C85F-5363-499F-978DFC10FBF9}"/>
                </a:ext>
              </a:extLst>
            </p:cNvPr>
            <p:cNvSpPr>
              <a:spLocks noChangeArrowheads="1"/>
            </p:cNvSpPr>
            <p:nvPr/>
          </p:nvSpPr>
          <p:spPr bwMode="auto">
            <a:xfrm>
              <a:off x="5347" y="999"/>
              <a:ext cx="3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4637" name="Line 130">
              <a:extLst>
                <a:ext uri="{FF2B5EF4-FFF2-40B4-BE49-F238E27FC236}">
                  <a16:creationId xmlns:a16="http://schemas.microsoft.com/office/drawing/2014/main" id="{75201258-84EA-F997-D9CC-50CD73A42B68}"/>
                </a:ext>
              </a:extLst>
            </p:cNvPr>
            <p:cNvSpPr>
              <a:spLocks noChangeShapeType="1"/>
            </p:cNvSpPr>
            <p:nvPr/>
          </p:nvSpPr>
          <p:spPr bwMode="auto">
            <a:xfrm>
              <a:off x="5347" y="999"/>
              <a:ext cx="3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38" name="Line 131">
              <a:extLst>
                <a:ext uri="{FF2B5EF4-FFF2-40B4-BE49-F238E27FC236}">
                  <a16:creationId xmlns:a16="http://schemas.microsoft.com/office/drawing/2014/main" id="{7873E462-91D8-3CD4-BBDF-A576926A964D}"/>
                </a:ext>
              </a:extLst>
            </p:cNvPr>
            <p:cNvSpPr>
              <a:spLocks noChangeShapeType="1"/>
            </p:cNvSpPr>
            <p:nvPr/>
          </p:nvSpPr>
          <p:spPr bwMode="auto">
            <a:xfrm>
              <a:off x="5347" y="999"/>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39" name="Rectangle 132">
              <a:extLst>
                <a:ext uri="{FF2B5EF4-FFF2-40B4-BE49-F238E27FC236}">
                  <a16:creationId xmlns:a16="http://schemas.microsoft.com/office/drawing/2014/main" id="{E5BC161B-E40F-0F48-E62F-22E3BC0A97F6}"/>
                </a:ext>
              </a:extLst>
            </p:cNvPr>
            <p:cNvSpPr>
              <a:spLocks noChangeArrowheads="1"/>
            </p:cNvSpPr>
            <p:nvPr/>
          </p:nvSpPr>
          <p:spPr bwMode="auto">
            <a:xfrm>
              <a:off x="5377" y="999"/>
              <a:ext cx="373"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4640" name="Line 133">
              <a:extLst>
                <a:ext uri="{FF2B5EF4-FFF2-40B4-BE49-F238E27FC236}">
                  <a16:creationId xmlns:a16="http://schemas.microsoft.com/office/drawing/2014/main" id="{BF2C6298-F38B-72A1-3257-F74DC846B9F9}"/>
                </a:ext>
              </a:extLst>
            </p:cNvPr>
            <p:cNvSpPr>
              <a:spLocks noChangeShapeType="1"/>
            </p:cNvSpPr>
            <p:nvPr/>
          </p:nvSpPr>
          <p:spPr bwMode="auto">
            <a:xfrm>
              <a:off x="5377" y="999"/>
              <a:ext cx="37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41" name="Rectangle 134">
              <a:extLst>
                <a:ext uri="{FF2B5EF4-FFF2-40B4-BE49-F238E27FC236}">
                  <a16:creationId xmlns:a16="http://schemas.microsoft.com/office/drawing/2014/main" id="{F85EBBC8-679E-18B9-455B-8DE0E1AFD42B}"/>
                </a:ext>
              </a:extLst>
            </p:cNvPr>
            <p:cNvSpPr>
              <a:spLocks noChangeArrowheads="1"/>
            </p:cNvSpPr>
            <p:nvPr/>
          </p:nvSpPr>
          <p:spPr bwMode="auto">
            <a:xfrm>
              <a:off x="5750" y="999"/>
              <a:ext cx="30" cy="2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4642" name="Line 135">
              <a:extLst>
                <a:ext uri="{FF2B5EF4-FFF2-40B4-BE49-F238E27FC236}">
                  <a16:creationId xmlns:a16="http://schemas.microsoft.com/office/drawing/2014/main" id="{3650F521-738B-6D59-835D-02F93298C127}"/>
                </a:ext>
              </a:extLst>
            </p:cNvPr>
            <p:cNvSpPr>
              <a:spLocks noChangeShapeType="1"/>
            </p:cNvSpPr>
            <p:nvPr/>
          </p:nvSpPr>
          <p:spPr bwMode="auto">
            <a:xfrm>
              <a:off x="5750" y="999"/>
              <a:ext cx="1" cy="2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43" name="Rectangle 136">
              <a:extLst>
                <a:ext uri="{FF2B5EF4-FFF2-40B4-BE49-F238E27FC236}">
                  <a16:creationId xmlns:a16="http://schemas.microsoft.com/office/drawing/2014/main" id="{AEA2ECCC-E682-B6E7-BE69-D1A1F9750EEF}"/>
                </a:ext>
              </a:extLst>
            </p:cNvPr>
            <p:cNvSpPr>
              <a:spLocks noChangeArrowheads="1"/>
            </p:cNvSpPr>
            <p:nvPr/>
          </p:nvSpPr>
          <p:spPr bwMode="auto">
            <a:xfrm>
              <a:off x="5750" y="999"/>
              <a:ext cx="3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4644" name="Line 137">
              <a:extLst>
                <a:ext uri="{FF2B5EF4-FFF2-40B4-BE49-F238E27FC236}">
                  <a16:creationId xmlns:a16="http://schemas.microsoft.com/office/drawing/2014/main" id="{0A1C2002-7D63-12AE-47DB-7BB1F045EE3F}"/>
                </a:ext>
              </a:extLst>
            </p:cNvPr>
            <p:cNvSpPr>
              <a:spLocks noChangeShapeType="1"/>
            </p:cNvSpPr>
            <p:nvPr/>
          </p:nvSpPr>
          <p:spPr bwMode="auto">
            <a:xfrm>
              <a:off x="5750" y="999"/>
              <a:ext cx="3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45" name="Line 138">
              <a:extLst>
                <a:ext uri="{FF2B5EF4-FFF2-40B4-BE49-F238E27FC236}">
                  <a16:creationId xmlns:a16="http://schemas.microsoft.com/office/drawing/2014/main" id="{3DA99874-F591-3FA9-4FAE-53F5A2420101}"/>
                </a:ext>
              </a:extLst>
            </p:cNvPr>
            <p:cNvSpPr>
              <a:spLocks noChangeShapeType="1"/>
            </p:cNvSpPr>
            <p:nvPr/>
          </p:nvSpPr>
          <p:spPr bwMode="auto">
            <a:xfrm>
              <a:off x="5750" y="999"/>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46" name="Rectangle 139">
              <a:extLst>
                <a:ext uri="{FF2B5EF4-FFF2-40B4-BE49-F238E27FC236}">
                  <a16:creationId xmlns:a16="http://schemas.microsoft.com/office/drawing/2014/main" id="{F9CA7036-4491-81C5-5DB0-D281E3EE1D82}"/>
                </a:ext>
              </a:extLst>
            </p:cNvPr>
            <p:cNvSpPr>
              <a:spLocks noChangeArrowheads="1"/>
            </p:cNvSpPr>
            <p:nvPr/>
          </p:nvSpPr>
          <p:spPr bwMode="auto">
            <a:xfrm>
              <a:off x="4107" y="1027"/>
              <a:ext cx="30" cy="35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4647" name="Line 140">
              <a:extLst>
                <a:ext uri="{FF2B5EF4-FFF2-40B4-BE49-F238E27FC236}">
                  <a16:creationId xmlns:a16="http://schemas.microsoft.com/office/drawing/2014/main" id="{64D31B0C-3C4E-99FE-D1DD-D113CF6ECFDC}"/>
                </a:ext>
              </a:extLst>
            </p:cNvPr>
            <p:cNvSpPr>
              <a:spLocks noChangeShapeType="1"/>
            </p:cNvSpPr>
            <p:nvPr/>
          </p:nvSpPr>
          <p:spPr bwMode="auto">
            <a:xfrm>
              <a:off x="4107" y="1027"/>
              <a:ext cx="1" cy="35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48" name="Rectangle 141">
              <a:extLst>
                <a:ext uri="{FF2B5EF4-FFF2-40B4-BE49-F238E27FC236}">
                  <a16:creationId xmlns:a16="http://schemas.microsoft.com/office/drawing/2014/main" id="{2D82F165-8155-B44E-D0D9-9007F627B31E}"/>
                </a:ext>
              </a:extLst>
            </p:cNvPr>
            <p:cNvSpPr>
              <a:spLocks noChangeArrowheads="1"/>
            </p:cNvSpPr>
            <p:nvPr/>
          </p:nvSpPr>
          <p:spPr bwMode="auto">
            <a:xfrm>
              <a:off x="4524" y="1027"/>
              <a:ext cx="15" cy="35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4649" name="Line 142">
              <a:extLst>
                <a:ext uri="{FF2B5EF4-FFF2-40B4-BE49-F238E27FC236}">
                  <a16:creationId xmlns:a16="http://schemas.microsoft.com/office/drawing/2014/main" id="{57C74487-0DFD-B0EA-6494-ABBBC86DE8DA}"/>
                </a:ext>
              </a:extLst>
            </p:cNvPr>
            <p:cNvSpPr>
              <a:spLocks noChangeShapeType="1"/>
            </p:cNvSpPr>
            <p:nvPr/>
          </p:nvSpPr>
          <p:spPr bwMode="auto">
            <a:xfrm>
              <a:off x="4524" y="1027"/>
              <a:ext cx="1" cy="35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50" name="Rectangle 143">
              <a:extLst>
                <a:ext uri="{FF2B5EF4-FFF2-40B4-BE49-F238E27FC236}">
                  <a16:creationId xmlns:a16="http://schemas.microsoft.com/office/drawing/2014/main" id="{431BCA80-714A-C2E5-592C-688EB23EF1D4}"/>
                </a:ext>
              </a:extLst>
            </p:cNvPr>
            <p:cNvSpPr>
              <a:spLocks noChangeArrowheads="1"/>
            </p:cNvSpPr>
            <p:nvPr/>
          </p:nvSpPr>
          <p:spPr bwMode="auto">
            <a:xfrm>
              <a:off x="4937" y="1027"/>
              <a:ext cx="15" cy="35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4651" name="Line 144">
              <a:extLst>
                <a:ext uri="{FF2B5EF4-FFF2-40B4-BE49-F238E27FC236}">
                  <a16:creationId xmlns:a16="http://schemas.microsoft.com/office/drawing/2014/main" id="{DA3E9F3B-1667-A83B-0621-A2B527F12307}"/>
                </a:ext>
              </a:extLst>
            </p:cNvPr>
            <p:cNvSpPr>
              <a:spLocks noChangeShapeType="1"/>
            </p:cNvSpPr>
            <p:nvPr/>
          </p:nvSpPr>
          <p:spPr bwMode="auto">
            <a:xfrm>
              <a:off x="4937" y="1027"/>
              <a:ext cx="1" cy="35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52" name="Rectangle 145">
              <a:extLst>
                <a:ext uri="{FF2B5EF4-FFF2-40B4-BE49-F238E27FC236}">
                  <a16:creationId xmlns:a16="http://schemas.microsoft.com/office/drawing/2014/main" id="{96377D5E-55F0-D050-43D9-A50F1D3F5CB1}"/>
                </a:ext>
              </a:extLst>
            </p:cNvPr>
            <p:cNvSpPr>
              <a:spLocks noChangeArrowheads="1"/>
            </p:cNvSpPr>
            <p:nvPr/>
          </p:nvSpPr>
          <p:spPr bwMode="auto">
            <a:xfrm>
              <a:off x="5347" y="1027"/>
              <a:ext cx="15" cy="35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4653" name="Line 146">
              <a:extLst>
                <a:ext uri="{FF2B5EF4-FFF2-40B4-BE49-F238E27FC236}">
                  <a16:creationId xmlns:a16="http://schemas.microsoft.com/office/drawing/2014/main" id="{4D33C9CD-06FB-B493-FC44-0C07DAFEB701}"/>
                </a:ext>
              </a:extLst>
            </p:cNvPr>
            <p:cNvSpPr>
              <a:spLocks noChangeShapeType="1"/>
            </p:cNvSpPr>
            <p:nvPr/>
          </p:nvSpPr>
          <p:spPr bwMode="auto">
            <a:xfrm>
              <a:off x="5347" y="1027"/>
              <a:ext cx="1" cy="35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54" name="Rectangle 147">
              <a:extLst>
                <a:ext uri="{FF2B5EF4-FFF2-40B4-BE49-F238E27FC236}">
                  <a16:creationId xmlns:a16="http://schemas.microsoft.com/office/drawing/2014/main" id="{4719D285-D693-485D-1999-240373CC941A}"/>
                </a:ext>
              </a:extLst>
            </p:cNvPr>
            <p:cNvSpPr>
              <a:spLocks noChangeArrowheads="1"/>
            </p:cNvSpPr>
            <p:nvPr/>
          </p:nvSpPr>
          <p:spPr bwMode="auto">
            <a:xfrm>
              <a:off x="5750" y="1027"/>
              <a:ext cx="30" cy="35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4655" name="Line 148">
              <a:extLst>
                <a:ext uri="{FF2B5EF4-FFF2-40B4-BE49-F238E27FC236}">
                  <a16:creationId xmlns:a16="http://schemas.microsoft.com/office/drawing/2014/main" id="{F2B6BF75-4B49-5863-BB3D-5D52E8F9B4B1}"/>
                </a:ext>
              </a:extLst>
            </p:cNvPr>
            <p:cNvSpPr>
              <a:spLocks noChangeShapeType="1"/>
            </p:cNvSpPr>
            <p:nvPr/>
          </p:nvSpPr>
          <p:spPr bwMode="auto">
            <a:xfrm>
              <a:off x="5750" y="1027"/>
              <a:ext cx="1" cy="35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56" name="Rectangle 149">
              <a:extLst>
                <a:ext uri="{FF2B5EF4-FFF2-40B4-BE49-F238E27FC236}">
                  <a16:creationId xmlns:a16="http://schemas.microsoft.com/office/drawing/2014/main" id="{A4166E0A-DAA6-CC73-E9A1-C4C957D194EA}"/>
                </a:ext>
              </a:extLst>
            </p:cNvPr>
            <p:cNvSpPr>
              <a:spLocks noChangeArrowheads="1"/>
            </p:cNvSpPr>
            <p:nvPr/>
          </p:nvSpPr>
          <p:spPr bwMode="auto">
            <a:xfrm>
              <a:off x="3928" y="1493"/>
              <a:ext cx="68"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1</a:t>
              </a:r>
              <a:endParaRPr lang="en-US" altLang="zh-CN" sz="3200">
                <a:latin typeface="Arial" panose="020B0604020202020204" pitchFamily="34" charset="0"/>
              </a:endParaRPr>
            </a:p>
          </p:txBody>
        </p:sp>
        <p:sp>
          <p:nvSpPr>
            <p:cNvPr id="64657" name="Rectangle 150">
              <a:extLst>
                <a:ext uri="{FF2B5EF4-FFF2-40B4-BE49-F238E27FC236}">
                  <a16:creationId xmlns:a16="http://schemas.microsoft.com/office/drawing/2014/main" id="{4F8DEDD0-BC57-FC6D-4481-26FD41B53569}"/>
                </a:ext>
              </a:extLst>
            </p:cNvPr>
            <p:cNvSpPr>
              <a:spLocks noChangeArrowheads="1"/>
            </p:cNvSpPr>
            <p:nvPr/>
          </p:nvSpPr>
          <p:spPr bwMode="auto">
            <a:xfrm>
              <a:off x="4007" y="1493"/>
              <a:ext cx="3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 </a:t>
              </a:r>
              <a:endParaRPr lang="en-US" altLang="zh-CN" sz="3200">
                <a:latin typeface="Arial" panose="020B0604020202020204" pitchFamily="34" charset="0"/>
              </a:endParaRPr>
            </a:p>
          </p:txBody>
        </p:sp>
        <p:sp>
          <p:nvSpPr>
            <p:cNvPr id="64658" name="Rectangle 151">
              <a:extLst>
                <a:ext uri="{FF2B5EF4-FFF2-40B4-BE49-F238E27FC236}">
                  <a16:creationId xmlns:a16="http://schemas.microsoft.com/office/drawing/2014/main" id="{78767B5D-EBDA-E8FB-E07B-DE75D991D766}"/>
                </a:ext>
              </a:extLst>
            </p:cNvPr>
            <p:cNvSpPr>
              <a:spLocks noChangeArrowheads="1"/>
            </p:cNvSpPr>
            <p:nvPr/>
          </p:nvSpPr>
          <p:spPr bwMode="auto">
            <a:xfrm>
              <a:off x="4254" y="1452"/>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latin typeface="Times New Roman" panose="02020603050405020304" pitchFamily="18" charset="0"/>
                </a:rPr>
                <a:t>1</a:t>
              </a:r>
              <a:endParaRPr lang="en-US" altLang="zh-CN" sz="3200">
                <a:latin typeface="Arial" panose="020B0604020202020204" pitchFamily="34" charset="0"/>
              </a:endParaRPr>
            </a:p>
          </p:txBody>
        </p:sp>
        <p:sp>
          <p:nvSpPr>
            <p:cNvPr id="64659" name="Rectangle 152">
              <a:extLst>
                <a:ext uri="{FF2B5EF4-FFF2-40B4-BE49-F238E27FC236}">
                  <a16:creationId xmlns:a16="http://schemas.microsoft.com/office/drawing/2014/main" id="{7EB51DD5-EA59-DF53-45D3-493DFE7C383E}"/>
                </a:ext>
              </a:extLst>
            </p:cNvPr>
            <p:cNvSpPr>
              <a:spLocks noChangeArrowheads="1"/>
            </p:cNvSpPr>
            <p:nvPr/>
          </p:nvSpPr>
          <p:spPr bwMode="auto">
            <a:xfrm>
              <a:off x="4664" y="1445"/>
              <a:ext cx="1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latin typeface="Times New Roman" panose="02020603050405020304" pitchFamily="18" charset="0"/>
                </a:rPr>
                <a:t>X</a:t>
              </a:r>
              <a:endParaRPr lang="en-US" altLang="zh-CN" sz="3200">
                <a:latin typeface="Arial" panose="020B0604020202020204" pitchFamily="34" charset="0"/>
              </a:endParaRPr>
            </a:p>
          </p:txBody>
        </p:sp>
        <p:sp>
          <p:nvSpPr>
            <p:cNvPr id="64660" name="Rectangle 153">
              <a:extLst>
                <a:ext uri="{FF2B5EF4-FFF2-40B4-BE49-F238E27FC236}">
                  <a16:creationId xmlns:a16="http://schemas.microsoft.com/office/drawing/2014/main" id="{0ABED78E-4CA7-8143-E92B-5A6A924853D7}"/>
                </a:ext>
              </a:extLst>
            </p:cNvPr>
            <p:cNvSpPr>
              <a:spLocks noChangeArrowheads="1"/>
            </p:cNvSpPr>
            <p:nvPr/>
          </p:nvSpPr>
          <p:spPr bwMode="auto">
            <a:xfrm>
              <a:off x="5278" y="1468"/>
              <a:ext cx="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solidFill>
                    <a:srgbClr val="0000FF"/>
                  </a:solidFill>
                  <a:latin typeface="Times New Roman" panose="02020603050405020304" pitchFamily="18" charset="0"/>
                </a:rPr>
                <a:t> </a:t>
              </a:r>
              <a:endParaRPr lang="en-US" altLang="zh-CN" sz="3200">
                <a:latin typeface="Arial" panose="020B0604020202020204" pitchFamily="34" charset="0"/>
              </a:endParaRPr>
            </a:p>
          </p:txBody>
        </p:sp>
        <p:sp>
          <p:nvSpPr>
            <p:cNvPr id="64661" name="Rectangle 154">
              <a:extLst>
                <a:ext uri="{FF2B5EF4-FFF2-40B4-BE49-F238E27FC236}">
                  <a16:creationId xmlns:a16="http://schemas.microsoft.com/office/drawing/2014/main" id="{62291AED-EBD6-5C59-0129-F0193071E893}"/>
                </a:ext>
              </a:extLst>
            </p:cNvPr>
            <p:cNvSpPr>
              <a:spLocks noChangeArrowheads="1"/>
            </p:cNvSpPr>
            <p:nvPr/>
          </p:nvSpPr>
          <p:spPr bwMode="auto">
            <a:xfrm>
              <a:off x="5504" y="1468"/>
              <a:ext cx="1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latin typeface="Times New Roman" panose="02020603050405020304" pitchFamily="18" charset="0"/>
                </a:rPr>
                <a:t>X</a:t>
              </a:r>
              <a:endParaRPr lang="en-US" altLang="zh-CN" sz="3200">
                <a:latin typeface="Arial" panose="020B0604020202020204" pitchFamily="34" charset="0"/>
              </a:endParaRPr>
            </a:p>
          </p:txBody>
        </p:sp>
        <p:sp>
          <p:nvSpPr>
            <p:cNvPr id="64662" name="Rectangle 155">
              <a:extLst>
                <a:ext uri="{FF2B5EF4-FFF2-40B4-BE49-F238E27FC236}">
                  <a16:creationId xmlns:a16="http://schemas.microsoft.com/office/drawing/2014/main" id="{CD8B76B2-9CE8-6FF8-2405-00453911DFBE}"/>
                </a:ext>
              </a:extLst>
            </p:cNvPr>
            <p:cNvSpPr>
              <a:spLocks noChangeArrowheads="1"/>
            </p:cNvSpPr>
            <p:nvPr/>
          </p:nvSpPr>
          <p:spPr bwMode="auto">
            <a:xfrm>
              <a:off x="4107" y="1382"/>
              <a:ext cx="30"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4663" name="Line 156">
              <a:extLst>
                <a:ext uri="{FF2B5EF4-FFF2-40B4-BE49-F238E27FC236}">
                  <a16:creationId xmlns:a16="http://schemas.microsoft.com/office/drawing/2014/main" id="{024A6438-2A74-AE42-B471-BDB826603A27}"/>
                </a:ext>
              </a:extLst>
            </p:cNvPr>
            <p:cNvSpPr>
              <a:spLocks noChangeShapeType="1"/>
            </p:cNvSpPr>
            <p:nvPr/>
          </p:nvSpPr>
          <p:spPr bwMode="auto">
            <a:xfrm>
              <a:off x="4107" y="1382"/>
              <a:ext cx="3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64" name="Rectangle 157">
              <a:extLst>
                <a:ext uri="{FF2B5EF4-FFF2-40B4-BE49-F238E27FC236}">
                  <a16:creationId xmlns:a16="http://schemas.microsoft.com/office/drawing/2014/main" id="{912AC5A9-45A8-2E59-35B8-62CBC0580AFF}"/>
                </a:ext>
              </a:extLst>
            </p:cNvPr>
            <p:cNvSpPr>
              <a:spLocks noChangeArrowheads="1"/>
            </p:cNvSpPr>
            <p:nvPr/>
          </p:nvSpPr>
          <p:spPr bwMode="auto">
            <a:xfrm>
              <a:off x="4137" y="1382"/>
              <a:ext cx="387"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4665" name="Line 158">
              <a:extLst>
                <a:ext uri="{FF2B5EF4-FFF2-40B4-BE49-F238E27FC236}">
                  <a16:creationId xmlns:a16="http://schemas.microsoft.com/office/drawing/2014/main" id="{D49E3BDD-5BD4-DB19-1AAE-7A3B5973184D}"/>
                </a:ext>
              </a:extLst>
            </p:cNvPr>
            <p:cNvSpPr>
              <a:spLocks noChangeShapeType="1"/>
            </p:cNvSpPr>
            <p:nvPr/>
          </p:nvSpPr>
          <p:spPr bwMode="auto">
            <a:xfrm>
              <a:off x="4137" y="1382"/>
              <a:ext cx="387"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66" name="Rectangle 159">
              <a:extLst>
                <a:ext uri="{FF2B5EF4-FFF2-40B4-BE49-F238E27FC236}">
                  <a16:creationId xmlns:a16="http://schemas.microsoft.com/office/drawing/2014/main" id="{2C08F7F5-84A6-57BA-7B18-B532F4785F8C}"/>
                </a:ext>
              </a:extLst>
            </p:cNvPr>
            <p:cNvSpPr>
              <a:spLocks noChangeArrowheads="1"/>
            </p:cNvSpPr>
            <p:nvPr/>
          </p:nvSpPr>
          <p:spPr bwMode="auto">
            <a:xfrm>
              <a:off x="4524" y="1382"/>
              <a:ext cx="15"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4667" name="Line 160">
              <a:extLst>
                <a:ext uri="{FF2B5EF4-FFF2-40B4-BE49-F238E27FC236}">
                  <a16:creationId xmlns:a16="http://schemas.microsoft.com/office/drawing/2014/main" id="{56F7D71E-B766-3958-AB92-72F2AF3D75BA}"/>
                </a:ext>
              </a:extLst>
            </p:cNvPr>
            <p:cNvSpPr>
              <a:spLocks noChangeShapeType="1"/>
            </p:cNvSpPr>
            <p:nvPr/>
          </p:nvSpPr>
          <p:spPr bwMode="auto">
            <a:xfrm>
              <a:off x="4524" y="1382"/>
              <a:ext cx="1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68" name="Line 161">
              <a:extLst>
                <a:ext uri="{FF2B5EF4-FFF2-40B4-BE49-F238E27FC236}">
                  <a16:creationId xmlns:a16="http://schemas.microsoft.com/office/drawing/2014/main" id="{1FB7EF6E-58AE-9E23-9D4B-9E999D0BAC36}"/>
                </a:ext>
              </a:extLst>
            </p:cNvPr>
            <p:cNvSpPr>
              <a:spLocks noChangeShapeType="1"/>
            </p:cNvSpPr>
            <p:nvPr/>
          </p:nvSpPr>
          <p:spPr bwMode="auto">
            <a:xfrm>
              <a:off x="4524" y="1382"/>
              <a:ext cx="1" cy="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69" name="Rectangle 162">
              <a:extLst>
                <a:ext uri="{FF2B5EF4-FFF2-40B4-BE49-F238E27FC236}">
                  <a16:creationId xmlns:a16="http://schemas.microsoft.com/office/drawing/2014/main" id="{B6E15AF7-3EC7-1CC2-2F86-1AFD30BB2A68}"/>
                </a:ext>
              </a:extLst>
            </p:cNvPr>
            <p:cNvSpPr>
              <a:spLocks noChangeArrowheads="1"/>
            </p:cNvSpPr>
            <p:nvPr/>
          </p:nvSpPr>
          <p:spPr bwMode="auto">
            <a:xfrm>
              <a:off x="4539" y="1382"/>
              <a:ext cx="398"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4670" name="Line 163">
              <a:extLst>
                <a:ext uri="{FF2B5EF4-FFF2-40B4-BE49-F238E27FC236}">
                  <a16:creationId xmlns:a16="http://schemas.microsoft.com/office/drawing/2014/main" id="{4A618FAD-0968-A719-798C-D763B9502E6A}"/>
                </a:ext>
              </a:extLst>
            </p:cNvPr>
            <p:cNvSpPr>
              <a:spLocks noChangeShapeType="1"/>
            </p:cNvSpPr>
            <p:nvPr/>
          </p:nvSpPr>
          <p:spPr bwMode="auto">
            <a:xfrm>
              <a:off x="4539" y="1382"/>
              <a:ext cx="3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71" name="Rectangle 164">
              <a:extLst>
                <a:ext uri="{FF2B5EF4-FFF2-40B4-BE49-F238E27FC236}">
                  <a16:creationId xmlns:a16="http://schemas.microsoft.com/office/drawing/2014/main" id="{5785D235-3960-801B-8056-73757C55789E}"/>
                </a:ext>
              </a:extLst>
            </p:cNvPr>
            <p:cNvSpPr>
              <a:spLocks noChangeArrowheads="1"/>
            </p:cNvSpPr>
            <p:nvPr/>
          </p:nvSpPr>
          <p:spPr bwMode="auto">
            <a:xfrm>
              <a:off x="4937" y="1382"/>
              <a:ext cx="15"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4672" name="Line 165">
              <a:extLst>
                <a:ext uri="{FF2B5EF4-FFF2-40B4-BE49-F238E27FC236}">
                  <a16:creationId xmlns:a16="http://schemas.microsoft.com/office/drawing/2014/main" id="{A89AECD3-5C16-57B2-358C-F7F6151B3C5D}"/>
                </a:ext>
              </a:extLst>
            </p:cNvPr>
            <p:cNvSpPr>
              <a:spLocks noChangeShapeType="1"/>
            </p:cNvSpPr>
            <p:nvPr/>
          </p:nvSpPr>
          <p:spPr bwMode="auto">
            <a:xfrm>
              <a:off x="4937" y="1382"/>
              <a:ext cx="1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73" name="Rectangle 166">
              <a:extLst>
                <a:ext uri="{FF2B5EF4-FFF2-40B4-BE49-F238E27FC236}">
                  <a16:creationId xmlns:a16="http://schemas.microsoft.com/office/drawing/2014/main" id="{04B68C0C-D2F5-6E13-F529-FEF660CFA93A}"/>
                </a:ext>
              </a:extLst>
            </p:cNvPr>
            <p:cNvSpPr>
              <a:spLocks noChangeArrowheads="1"/>
            </p:cNvSpPr>
            <p:nvPr/>
          </p:nvSpPr>
          <p:spPr bwMode="auto">
            <a:xfrm>
              <a:off x="4952" y="1382"/>
              <a:ext cx="395"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4674" name="Line 167">
              <a:extLst>
                <a:ext uri="{FF2B5EF4-FFF2-40B4-BE49-F238E27FC236}">
                  <a16:creationId xmlns:a16="http://schemas.microsoft.com/office/drawing/2014/main" id="{E1C5E30B-73BE-60DA-DC1A-24FE3AB959CF}"/>
                </a:ext>
              </a:extLst>
            </p:cNvPr>
            <p:cNvSpPr>
              <a:spLocks noChangeShapeType="1"/>
            </p:cNvSpPr>
            <p:nvPr/>
          </p:nvSpPr>
          <p:spPr bwMode="auto">
            <a:xfrm>
              <a:off x="4952" y="1382"/>
              <a:ext cx="39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75" name="Rectangle 168">
              <a:extLst>
                <a:ext uri="{FF2B5EF4-FFF2-40B4-BE49-F238E27FC236}">
                  <a16:creationId xmlns:a16="http://schemas.microsoft.com/office/drawing/2014/main" id="{9120AD7E-12B4-36D5-A912-4B1D035263B9}"/>
                </a:ext>
              </a:extLst>
            </p:cNvPr>
            <p:cNvSpPr>
              <a:spLocks noChangeArrowheads="1"/>
            </p:cNvSpPr>
            <p:nvPr/>
          </p:nvSpPr>
          <p:spPr bwMode="auto">
            <a:xfrm>
              <a:off x="5347" y="1382"/>
              <a:ext cx="15"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4676" name="Line 169">
              <a:extLst>
                <a:ext uri="{FF2B5EF4-FFF2-40B4-BE49-F238E27FC236}">
                  <a16:creationId xmlns:a16="http://schemas.microsoft.com/office/drawing/2014/main" id="{ED9B92BF-5D85-8FEB-178F-D98B4ED7B3AC}"/>
                </a:ext>
              </a:extLst>
            </p:cNvPr>
            <p:cNvSpPr>
              <a:spLocks noChangeShapeType="1"/>
            </p:cNvSpPr>
            <p:nvPr/>
          </p:nvSpPr>
          <p:spPr bwMode="auto">
            <a:xfrm>
              <a:off x="5347" y="1382"/>
              <a:ext cx="1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77" name="Line 170">
              <a:extLst>
                <a:ext uri="{FF2B5EF4-FFF2-40B4-BE49-F238E27FC236}">
                  <a16:creationId xmlns:a16="http://schemas.microsoft.com/office/drawing/2014/main" id="{E98631DE-7678-3392-133B-F353F6E77848}"/>
                </a:ext>
              </a:extLst>
            </p:cNvPr>
            <p:cNvSpPr>
              <a:spLocks noChangeShapeType="1"/>
            </p:cNvSpPr>
            <p:nvPr/>
          </p:nvSpPr>
          <p:spPr bwMode="auto">
            <a:xfrm>
              <a:off x="5347" y="1382"/>
              <a:ext cx="1" cy="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78" name="Rectangle 171">
              <a:extLst>
                <a:ext uri="{FF2B5EF4-FFF2-40B4-BE49-F238E27FC236}">
                  <a16:creationId xmlns:a16="http://schemas.microsoft.com/office/drawing/2014/main" id="{B0DE654B-9740-F5F2-DED3-68C32B61462B}"/>
                </a:ext>
              </a:extLst>
            </p:cNvPr>
            <p:cNvSpPr>
              <a:spLocks noChangeArrowheads="1"/>
            </p:cNvSpPr>
            <p:nvPr/>
          </p:nvSpPr>
          <p:spPr bwMode="auto">
            <a:xfrm>
              <a:off x="5362" y="1382"/>
              <a:ext cx="388"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4679" name="Line 172">
              <a:extLst>
                <a:ext uri="{FF2B5EF4-FFF2-40B4-BE49-F238E27FC236}">
                  <a16:creationId xmlns:a16="http://schemas.microsoft.com/office/drawing/2014/main" id="{AD33217E-71B0-6DF2-37E5-117A1A4FFA4C}"/>
                </a:ext>
              </a:extLst>
            </p:cNvPr>
            <p:cNvSpPr>
              <a:spLocks noChangeShapeType="1"/>
            </p:cNvSpPr>
            <p:nvPr/>
          </p:nvSpPr>
          <p:spPr bwMode="auto">
            <a:xfrm>
              <a:off x="5362" y="1382"/>
              <a:ext cx="38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80" name="Rectangle 173">
              <a:extLst>
                <a:ext uri="{FF2B5EF4-FFF2-40B4-BE49-F238E27FC236}">
                  <a16:creationId xmlns:a16="http://schemas.microsoft.com/office/drawing/2014/main" id="{17345730-3C34-3D4F-E08A-7E194A0CE77B}"/>
                </a:ext>
              </a:extLst>
            </p:cNvPr>
            <p:cNvSpPr>
              <a:spLocks noChangeArrowheads="1"/>
            </p:cNvSpPr>
            <p:nvPr/>
          </p:nvSpPr>
          <p:spPr bwMode="auto">
            <a:xfrm>
              <a:off x="5750" y="1382"/>
              <a:ext cx="30"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4681" name="Line 174">
              <a:extLst>
                <a:ext uri="{FF2B5EF4-FFF2-40B4-BE49-F238E27FC236}">
                  <a16:creationId xmlns:a16="http://schemas.microsoft.com/office/drawing/2014/main" id="{48FE7D16-7BE0-6A25-C934-AA8936D639EA}"/>
                </a:ext>
              </a:extLst>
            </p:cNvPr>
            <p:cNvSpPr>
              <a:spLocks noChangeShapeType="1"/>
            </p:cNvSpPr>
            <p:nvPr/>
          </p:nvSpPr>
          <p:spPr bwMode="auto">
            <a:xfrm>
              <a:off x="5750" y="1382"/>
              <a:ext cx="3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82" name="Rectangle 175">
              <a:extLst>
                <a:ext uri="{FF2B5EF4-FFF2-40B4-BE49-F238E27FC236}">
                  <a16:creationId xmlns:a16="http://schemas.microsoft.com/office/drawing/2014/main" id="{D1E158C0-A030-E52F-6C17-9B0079290A62}"/>
                </a:ext>
              </a:extLst>
            </p:cNvPr>
            <p:cNvSpPr>
              <a:spLocks noChangeArrowheads="1"/>
            </p:cNvSpPr>
            <p:nvPr/>
          </p:nvSpPr>
          <p:spPr bwMode="auto">
            <a:xfrm>
              <a:off x="4107" y="1395"/>
              <a:ext cx="30" cy="3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4683" name="Line 176">
              <a:extLst>
                <a:ext uri="{FF2B5EF4-FFF2-40B4-BE49-F238E27FC236}">
                  <a16:creationId xmlns:a16="http://schemas.microsoft.com/office/drawing/2014/main" id="{B8EE5B29-A611-98B7-92C3-B5CD7DEE497A}"/>
                </a:ext>
              </a:extLst>
            </p:cNvPr>
            <p:cNvSpPr>
              <a:spLocks noChangeShapeType="1"/>
            </p:cNvSpPr>
            <p:nvPr/>
          </p:nvSpPr>
          <p:spPr bwMode="auto">
            <a:xfrm>
              <a:off x="4107" y="1395"/>
              <a:ext cx="1" cy="35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84" name="Rectangle 177">
              <a:extLst>
                <a:ext uri="{FF2B5EF4-FFF2-40B4-BE49-F238E27FC236}">
                  <a16:creationId xmlns:a16="http://schemas.microsoft.com/office/drawing/2014/main" id="{5597CB1C-CDF7-2724-1517-BA7DD601F8EF}"/>
                </a:ext>
              </a:extLst>
            </p:cNvPr>
            <p:cNvSpPr>
              <a:spLocks noChangeArrowheads="1"/>
            </p:cNvSpPr>
            <p:nvPr/>
          </p:nvSpPr>
          <p:spPr bwMode="auto">
            <a:xfrm>
              <a:off x="4107" y="1754"/>
              <a:ext cx="3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4685" name="Line 178">
              <a:extLst>
                <a:ext uri="{FF2B5EF4-FFF2-40B4-BE49-F238E27FC236}">
                  <a16:creationId xmlns:a16="http://schemas.microsoft.com/office/drawing/2014/main" id="{69CB889B-B444-3B81-A7E4-DF84FE3719EC}"/>
                </a:ext>
              </a:extLst>
            </p:cNvPr>
            <p:cNvSpPr>
              <a:spLocks noChangeShapeType="1"/>
            </p:cNvSpPr>
            <p:nvPr/>
          </p:nvSpPr>
          <p:spPr bwMode="auto">
            <a:xfrm>
              <a:off x="4107" y="1754"/>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86" name="Rectangle 179">
              <a:extLst>
                <a:ext uri="{FF2B5EF4-FFF2-40B4-BE49-F238E27FC236}">
                  <a16:creationId xmlns:a16="http://schemas.microsoft.com/office/drawing/2014/main" id="{4E443EEF-D43E-759A-968D-F6D727184A13}"/>
                </a:ext>
              </a:extLst>
            </p:cNvPr>
            <p:cNvSpPr>
              <a:spLocks noChangeArrowheads="1"/>
            </p:cNvSpPr>
            <p:nvPr/>
          </p:nvSpPr>
          <p:spPr bwMode="auto">
            <a:xfrm>
              <a:off x="4107" y="1754"/>
              <a:ext cx="3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4687" name="Line 180">
              <a:extLst>
                <a:ext uri="{FF2B5EF4-FFF2-40B4-BE49-F238E27FC236}">
                  <a16:creationId xmlns:a16="http://schemas.microsoft.com/office/drawing/2014/main" id="{D5773524-4D69-1D21-F1D1-4475C54C8102}"/>
                </a:ext>
              </a:extLst>
            </p:cNvPr>
            <p:cNvSpPr>
              <a:spLocks noChangeShapeType="1"/>
            </p:cNvSpPr>
            <p:nvPr/>
          </p:nvSpPr>
          <p:spPr bwMode="auto">
            <a:xfrm>
              <a:off x="4107" y="1754"/>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88" name="Rectangle 181">
              <a:extLst>
                <a:ext uri="{FF2B5EF4-FFF2-40B4-BE49-F238E27FC236}">
                  <a16:creationId xmlns:a16="http://schemas.microsoft.com/office/drawing/2014/main" id="{A9A29738-736C-DD56-CCA0-9ED0B66EFC0A}"/>
                </a:ext>
              </a:extLst>
            </p:cNvPr>
            <p:cNvSpPr>
              <a:spLocks noChangeArrowheads="1"/>
            </p:cNvSpPr>
            <p:nvPr/>
          </p:nvSpPr>
          <p:spPr bwMode="auto">
            <a:xfrm>
              <a:off x="4137" y="1754"/>
              <a:ext cx="387"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4689" name="Rectangle 182">
              <a:extLst>
                <a:ext uri="{FF2B5EF4-FFF2-40B4-BE49-F238E27FC236}">
                  <a16:creationId xmlns:a16="http://schemas.microsoft.com/office/drawing/2014/main" id="{3D03926F-0D1C-9298-21F4-AE338EF3F97F}"/>
                </a:ext>
              </a:extLst>
            </p:cNvPr>
            <p:cNvSpPr>
              <a:spLocks noChangeArrowheads="1"/>
            </p:cNvSpPr>
            <p:nvPr/>
          </p:nvSpPr>
          <p:spPr bwMode="auto">
            <a:xfrm>
              <a:off x="4524" y="1395"/>
              <a:ext cx="15" cy="3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4690" name="Line 183">
              <a:extLst>
                <a:ext uri="{FF2B5EF4-FFF2-40B4-BE49-F238E27FC236}">
                  <a16:creationId xmlns:a16="http://schemas.microsoft.com/office/drawing/2014/main" id="{22E9F3AE-CC6B-F9C6-6BF0-9F16432803E1}"/>
                </a:ext>
              </a:extLst>
            </p:cNvPr>
            <p:cNvSpPr>
              <a:spLocks noChangeShapeType="1"/>
            </p:cNvSpPr>
            <p:nvPr/>
          </p:nvSpPr>
          <p:spPr bwMode="auto">
            <a:xfrm>
              <a:off x="4524" y="1395"/>
              <a:ext cx="1" cy="35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91" name="Rectangle 184">
              <a:extLst>
                <a:ext uri="{FF2B5EF4-FFF2-40B4-BE49-F238E27FC236}">
                  <a16:creationId xmlns:a16="http://schemas.microsoft.com/office/drawing/2014/main" id="{DEE1BA67-A049-9982-6E10-7B1BAC7D07EC}"/>
                </a:ext>
              </a:extLst>
            </p:cNvPr>
            <p:cNvSpPr>
              <a:spLocks noChangeArrowheads="1"/>
            </p:cNvSpPr>
            <p:nvPr/>
          </p:nvSpPr>
          <p:spPr bwMode="auto">
            <a:xfrm>
              <a:off x="4524" y="1754"/>
              <a:ext cx="3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4692" name="Line 185">
              <a:extLst>
                <a:ext uri="{FF2B5EF4-FFF2-40B4-BE49-F238E27FC236}">
                  <a16:creationId xmlns:a16="http://schemas.microsoft.com/office/drawing/2014/main" id="{AAE9034F-806D-53B6-1D0B-1C64064C9E27}"/>
                </a:ext>
              </a:extLst>
            </p:cNvPr>
            <p:cNvSpPr>
              <a:spLocks noChangeShapeType="1"/>
            </p:cNvSpPr>
            <p:nvPr/>
          </p:nvSpPr>
          <p:spPr bwMode="auto">
            <a:xfrm>
              <a:off x="4524" y="1754"/>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93" name="Rectangle 186">
              <a:extLst>
                <a:ext uri="{FF2B5EF4-FFF2-40B4-BE49-F238E27FC236}">
                  <a16:creationId xmlns:a16="http://schemas.microsoft.com/office/drawing/2014/main" id="{327DD581-ED91-B6D1-5B8B-78EE11C2F674}"/>
                </a:ext>
              </a:extLst>
            </p:cNvPr>
            <p:cNvSpPr>
              <a:spLocks noChangeArrowheads="1"/>
            </p:cNvSpPr>
            <p:nvPr/>
          </p:nvSpPr>
          <p:spPr bwMode="auto">
            <a:xfrm>
              <a:off x="4554" y="1754"/>
              <a:ext cx="383"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4694" name="Rectangle 187">
              <a:extLst>
                <a:ext uri="{FF2B5EF4-FFF2-40B4-BE49-F238E27FC236}">
                  <a16:creationId xmlns:a16="http://schemas.microsoft.com/office/drawing/2014/main" id="{51817567-8916-CE43-25F4-0CD1645E5A22}"/>
                </a:ext>
              </a:extLst>
            </p:cNvPr>
            <p:cNvSpPr>
              <a:spLocks noChangeArrowheads="1"/>
            </p:cNvSpPr>
            <p:nvPr/>
          </p:nvSpPr>
          <p:spPr bwMode="auto">
            <a:xfrm>
              <a:off x="4937" y="1395"/>
              <a:ext cx="15" cy="3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4695" name="Line 188">
              <a:extLst>
                <a:ext uri="{FF2B5EF4-FFF2-40B4-BE49-F238E27FC236}">
                  <a16:creationId xmlns:a16="http://schemas.microsoft.com/office/drawing/2014/main" id="{3A7DDE63-51B3-6537-AA3F-DB0F49621BAF}"/>
                </a:ext>
              </a:extLst>
            </p:cNvPr>
            <p:cNvSpPr>
              <a:spLocks noChangeShapeType="1"/>
            </p:cNvSpPr>
            <p:nvPr/>
          </p:nvSpPr>
          <p:spPr bwMode="auto">
            <a:xfrm>
              <a:off x="4937" y="1395"/>
              <a:ext cx="1" cy="35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96" name="Rectangle 189">
              <a:extLst>
                <a:ext uri="{FF2B5EF4-FFF2-40B4-BE49-F238E27FC236}">
                  <a16:creationId xmlns:a16="http://schemas.microsoft.com/office/drawing/2014/main" id="{1481670A-1F0F-E2AC-7D0B-C56E0E10EB67}"/>
                </a:ext>
              </a:extLst>
            </p:cNvPr>
            <p:cNvSpPr>
              <a:spLocks noChangeArrowheads="1"/>
            </p:cNvSpPr>
            <p:nvPr/>
          </p:nvSpPr>
          <p:spPr bwMode="auto">
            <a:xfrm>
              <a:off x="4937" y="1754"/>
              <a:ext cx="3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4697" name="Line 190">
              <a:extLst>
                <a:ext uri="{FF2B5EF4-FFF2-40B4-BE49-F238E27FC236}">
                  <a16:creationId xmlns:a16="http://schemas.microsoft.com/office/drawing/2014/main" id="{3305AC91-48E0-4F66-9447-7B8331A3E64E}"/>
                </a:ext>
              </a:extLst>
            </p:cNvPr>
            <p:cNvSpPr>
              <a:spLocks noChangeShapeType="1"/>
            </p:cNvSpPr>
            <p:nvPr/>
          </p:nvSpPr>
          <p:spPr bwMode="auto">
            <a:xfrm>
              <a:off x="4937" y="1754"/>
              <a:ext cx="3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98" name="Line 191">
              <a:extLst>
                <a:ext uri="{FF2B5EF4-FFF2-40B4-BE49-F238E27FC236}">
                  <a16:creationId xmlns:a16="http://schemas.microsoft.com/office/drawing/2014/main" id="{C1C7AF60-1511-7858-5CAF-BFB09CCC57FF}"/>
                </a:ext>
              </a:extLst>
            </p:cNvPr>
            <p:cNvSpPr>
              <a:spLocks noChangeShapeType="1"/>
            </p:cNvSpPr>
            <p:nvPr/>
          </p:nvSpPr>
          <p:spPr bwMode="auto">
            <a:xfrm>
              <a:off x="4937" y="1754"/>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99" name="Rectangle 192">
              <a:extLst>
                <a:ext uri="{FF2B5EF4-FFF2-40B4-BE49-F238E27FC236}">
                  <a16:creationId xmlns:a16="http://schemas.microsoft.com/office/drawing/2014/main" id="{9D19BBF2-8AEF-7E85-0C2A-64B326F27701}"/>
                </a:ext>
              </a:extLst>
            </p:cNvPr>
            <p:cNvSpPr>
              <a:spLocks noChangeArrowheads="1"/>
            </p:cNvSpPr>
            <p:nvPr/>
          </p:nvSpPr>
          <p:spPr bwMode="auto">
            <a:xfrm>
              <a:off x="4967" y="1754"/>
              <a:ext cx="38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4700" name="Line 193">
              <a:extLst>
                <a:ext uri="{FF2B5EF4-FFF2-40B4-BE49-F238E27FC236}">
                  <a16:creationId xmlns:a16="http://schemas.microsoft.com/office/drawing/2014/main" id="{3910E572-831C-CB92-30BA-3A76CA2152D7}"/>
                </a:ext>
              </a:extLst>
            </p:cNvPr>
            <p:cNvSpPr>
              <a:spLocks noChangeShapeType="1"/>
            </p:cNvSpPr>
            <p:nvPr/>
          </p:nvSpPr>
          <p:spPr bwMode="auto">
            <a:xfrm>
              <a:off x="4967" y="1754"/>
              <a:ext cx="38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01" name="Rectangle 194">
              <a:extLst>
                <a:ext uri="{FF2B5EF4-FFF2-40B4-BE49-F238E27FC236}">
                  <a16:creationId xmlns:a16="http://schemas.microsoft.com/office/drawing/2014/main" id="{9B7F4A67-F685-0191-044E-453B8C610AE6}"/>
                </a:ext>
              </a:extLst>
            </p:cNvPr>
            <p:cNvSpPr>
              <a:spLocks noChangeArrowheads="1"/>
            </p:cNvSpPr>
            <p:nvPr/>
          </p:nvSpPr>
          <p:spPr bwMode="auto">
            <a:xfrm>
              <a:off x="5347" y="1395"/>
              <a:ext cx="15" cy="3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4702" name="Line 195">
              <a:extLst>
                <a:ext uri="{FF2B5EF4-FFF2-40B4-BE49-F238E27FC236}">
                  <a16:creationId xmlns:a16="http://schemas.microsoft.com/office/drawing/2014/main" id="{F30267DA-6468-8347-F14A-E08A8C307E0E}"/>
                </a:ext>
              </a:extLst>
            </p:cNvPr>
            <p:cNvSpPr>
              <a:spLocks noChangeShapeType="1"/>
            </p:cNvSpPr>
            <p:nvPr/>
          </p:nvSpPr>
          <p:spPr bwMode="auto">
            <a:xfrm>
              <a:off x="5347" y="1395"/>
              <a:ext cx="1" cy="35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03" name="Rectangle 196">
              <a:extLst>
                <a:ext uri="{FF2B5EF4-FFF2-40B4-BE49-F238E27FC236}">
                  <a16:creationId xmlns:a16="http://schemas.microsoft.com/office/drawing/2014/main" id="{276C1DB6-F1FA-8E9F-88E5-F32AC292D935}"/>
                </a:ext>
              </a:extLst>
            </p:cNvPr>
            <p:cNvSpPr>
              <a:spLocks noChangeArrowheads="1"/>
            </p:cNvSpPr>
            <p:nvPr/>
          </p:nvSpPr>
          <p:spPr bwMode="auto">
            <a:xfrm>
              <a:off x="5347" y="1754"/>
              <a:ext cx="3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4704" name="Line 197">
              <a:extLst>
                <a:ext uri="{FF2B5EF4-FFF2-40B4-BE49-F238E27FC236}">
                  <a16:creationId xmlns:a16="http://schemas.microsoft.com/office/drawing/2014/main" id="{B42697BC-75D4-9898-D3B0-A73D78A38ACF}"/>
                </a:ext>
              </a:extLst>
            </p:cNvPr>
            <p:cNvSpPr>
              <a:spLocks noChangeShapeType="1"/>
            </p:cNvSpPr>
            <p:nvPr/>
          </p:nvSpPr>
          <p:spPr bwMode="auto">
            <a:xfrm>
              <a:off x="5347" y="1754"/>
              <a:ext cx="3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05" name="Line 198">
              <a:extLst>
                <a:ext uri="{FF2B5EF4-FFF2-40B4-BE49-F238E27FC236}">
                  <a16:creationId xmlns:a16="http://schemas.microsoft.com/office/drawing/2014/main" id="{AF550E5C-9CBB-F01B-919D-C81FDD203838}"/>
                </a:ext>
              </a:extLst>
            </p:cNvPr>
            <p:cNvSpPr>
              <a:spLocks noChangeShapeType="1"/>
            </p:cNvSpPr>
            <p:nvPr/>
          </p:nvSpPr>
          <p:spPr bwMode="auto">
            <a:xfrm>
              <a:off x="5347" y="1754"/>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06" name="Rectangle 199">
              <a:extLst>
                <a:ext uri="{FF2B5EF4-FFF2-40B4-BE49-F238E27FC236}">
                  <a16:creationId xmlns:a16="http://schemas.microsoft.com/office/drawing/2014/main" id="{497C7D82-13B0-B1FC-A574-C841345666C8}"/>
                </a:ext>
              </a:extLst>
            </p:cNvPr>
            <p:cNvSpPr>
              <a:spLocks noChangeArrowheads="1"/>
            </p:cNvSpPr>
            <p:nvPr/>
          </p:nvSpPr>
          <p:spPr bwMode="auto">
            <a:xfrm>
              <a:off x="5377" y="1754"/>
              <a:ext cx="373"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4707" name="Line 200">
              <a:extLst>
                <a:ext uri="{FF2B5EF4-FFF2-40B4-BE49-F238E27FC236}">
                  <a16:creationId xmlns:a16="http://schemas.microsoft.com/office/drawing/2014/main" id="{45F8AC86-DA2D-4C31-265C-601845D076A7}"/>
                </a:ext>
              </a:extLst>
            </p:cNvPr>
            <p:cNvSpPr>
              <a:spLocks noChangeShapeType="1"/>
            </p:cNvSpPr>
            <p:nvPr/>
          </p:nvSpPr>
          <p:spPr bwMode="auto">
            <a:xfrm>
              <a:off x="5377" y="1754"/>
              <a:ext cx="37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08" name="Rectangle 201">
              <a:extLst>
                <a:ext uri="{FF2B5EF4-FFF2-40B4-BE49-F238E27FC236}">
                  <a16:creationId xmlns:a16="http://schemas.microsoft.com/office/drawing/2014/main" id="{E2304A74-69B3-C6E5-4A4B-7751D2CE0C45}"/>
                </a:ext>
              </a:extLst>
            </p:cNvPr>
            <p:cNvSpPr>
              <a:spLocks noChangeArrowheads="1"/>
            </p:cNvSpPr>
            <p:nvPr/>
          </p:nvSpPr>
          <p:spPr bwMode="auto">
            <a:xfrm>
              <a:off x="5750" y="1395"/>
              <a:ext cx="30" cy="3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4709" name="Line 202">
              <a:extLst>
                <a:ext uri="{FF2B5EF4-FFF2-40B4-BE49-F238E27FC236}">
                  <a16:creationId xmlns:a16="http://schemas.microsoft.com/office/drawing/2014/main" id="{CEAE9701-3D85-CF31-6BF0-B04860145B90}"/>
                </a:ext>
              </a:extLst>
            </p:cNvPr>
            <p:cNvSpPr>
              <a:spLocks noChangeShapeType="1"/>
            </p:cNvSpPr>
            <p:nvPr/>
          </p:nvSpPr>
          <p:spPr bwMode="auto">
            <a:xfrm>
              <a:off x="5750" y="1395"/>
              <a:ext cx="1" cy="35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10" name="Rectangle 203">
              <a:extLst>
                <a:ext uri="{FF2B5EF4-FFF2-40B4-BE49-F238E27FC236}">
                  <a16:creationId xmlns:a16="http://schemas.microsoft.com/office/drawing/2014/main" id="{3B430997-370E-C739-31B8-D2747DEC4CB1}"/>
                </a:ext>
              </a:extLst>
            </p:cNvPr>
            <p:cNvSpPr>
              <a:spLocks noChangeArrowheads="1"/>
            </p:cNvSpPr>
            <p:nvPr/>
          </p:nvSpPr>
          <p:spPr bwMode="auto">
            <a:xfrm>
              <a:off x="5750" y="1754"/>
              <a:ext cx="3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4711" name="Line 204">
              <a:extLst>
                <a:ext uri="{FF2B5EF4-FFF2-40B4-BE49-F238E27FC236}">
                  <a16:creationId xmlns:a16="http://schemas.microsoft.com/office/drawing/2014/main" id="{2B000F02-C969-6752-C398-7A855237D1AC}"/>
                </a:ext>
              </a:extLst>
            </p:cNvPr>
            <p:cNvSpPr>
              <a:spLocks noChangeShapeType="1"/>
            </p:cNvSpPr>
            <p:nvPr/>
          </p:nvSpPr>
          <p:spPr bwMode="auto">
            <a:xfrm>
              <a:off x="5750" y="1754"/>
              <a:ext cx="3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12" name="Line 205">
              <a:extLst>
                <a:ext uri="{FF2B5EF4-FFF2-40B4-BE49-F238E27FC236}">
                  <a16:creationId xmlns:a16="http://schemas.microsoft.com/office/drawing/2014/main" id="{56489A67-AA48-1F1B-C5AC-03382262BFAF}"/>
                </a:ext>
              </a:extLst>
            </p:cNvPr>
            <p:cNvSpPr>
              <a:spLocks noChangeShapeType="1"/>
            </p:cNvSpPr>
            <p:nvPr/>
          </p:nvSpPr>
          <p:spPr bwMode="auto">
            <a:xfrm>
              <a:off x="5750" y="1754"/>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13" name="Rectangle 206">
              <a:extLst>
                <a:ext uri="{FF2B5EF4-FFF2-40B4-BE49-F238E27FC236}">
                  <a16:creationId xmlns:a16="http://schemas.microsoft.com/office/drawing/2014/main" id="{0AC481B0-5B1F-1A02-1967-AD5D59FDA931}"/>
                </a:ext>
              </a:extLst>
            </p:cNvPr>
            <p:cNvSpPr>
              <a:spLocks noChangeArrowheads="1"/>
            </p:cNvSpPr>
            <p:nvPr/>
          </p:nvSpPr>
          <p:spPr bwMode="auto">
            <a:xfrm>
              <a:off x="5750" y="1754"/>
              <a:ext cx="3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4714" name="Line 207">
              <a:extLst>
                <a:ext uri="{FF2B5EF4-FFF2-40B4-BE49-F238E27FC236}">
                  <a16:creationId xmlns:a16="http://schemas.microsoft.com/office/drawing/2014/main" id="{E4537B40-4484-D3E0-D91B-9D9B0FFE2F60}"/>
                </a:ext>
              </a:extLst>
            </p:cNvPr>
            <p:cNvSpPr>
              <a:spLocks noChangeShapeType="1"/>
            </p:cNvSpPr>
            <p:nvPr/>
          </p:nvSpPr>
          <p:spPr bwMode="auto">
            <a:xfrm>
              <a:off x="5750" y="1754"/>
              <a:ext cx="3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15" name="Line 208">
              <a:extLst>
                <a:ext uri="{FF2B5EF4-FFF2-40B4-BE49-F238E27FC236}">
                  <a16:creationId xmlns:a16="http://schemas.microsoft.com/office/drawing/2014/main" id="{6FF0A231-077F-C0CA-DD27-A683CD64EE0E}"/>
                </a:ext>
              </a:extLst>
            </p:cNvPr>
            <p:cNvSpPr>
              <a:spLocks noChangeShapeType="1"/>
            </p:cNvSpPr>
            <p:nvPr/>
          </p:nvSpPr>
          <p:spPr bwMode="auto">
            <a:xfrm>
              <a:off x="5750" y="1754"/>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16" name="Line 209">
              <a:extLst>
                <a:ext uri="{FF2B5EF4-FFF2-40B4-BE49-F238E27FC236}">
                  <a16:creationId xmlns:a16="http://schemas.microsoft.com/office/drawing/2014/main" id="{0170B45C-F840-1C27-3DC3-DDAE3BAFE0B5}"/>
                </a:ext>
              </a:extLst>
            </p:cNvPr>
            <p:cNvSpPr>
              <a:spLocks noChangeShapeType="1"/>
            </p:cNvSpPr>
            <p:nvPr/>
          </p:nvSpPr>
          <p:spPr bwMode="auto">
            <a:xfrm flipH="1" flipV="1">
              <a:off x="3856" y="792"/>
              <a:ext cx="273" cy="235"/>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17" name="Rectangle 210">
              <a:extLst>
                <a:ext uri="{FF2B5EF4-FFF2-40B4-BE49-F238E27FC236}">
                  <a16:creationId xmlns:a16="http://schemas.microsoft.com/office/drawing/2014/main" id="{9BBEAE24-7F48-AFAB-7008-6AACC8F91CC8}"/>
                </a:ext>
              </a:extLst>
            </p:cNvPr>
            <p:cNvSpPr>
              <a:spLocks noChangeArrowheads="1"/>
            </p:cNvSpPr>
            <p:nvPr/>
          </p:nvSpPr>
          <p:spPr bwMode="auto">
            <a:xfrm>
              <a:off x="3742" y="640"/>
              <a:ext cx="98"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Y</a:t>
              </a:r>
              <a:endParaRPr lang="en-US" altLang="zh-CN" sz="3200">
                <a:latin typeface="Arial" panose="020B0604020202020204" pitchFamily="34" charset="0"/>
              </a:endParaRPr>
            </a:p>
          </p:txBody>
        </p:sp>
        <p:sp>
          <p:nvSpPr>
            <p:cNvPr id="64718" name="Rectangle 211">
              <a:extLst>
                <a:ext uri="{FF2B5EF4-FFF2-40B4-BE49-F238E27FC236}">
                  <a16:creationId xmlns:a16="http://schemas.microsoft.com/office/drawing/2014/main" id="{516C93C6-608B-D82C-7088-BFF734692E57}"/>
                </a:ext>
              </a:extLst>
            </p:cNvPr>
            <p:cNvSpPr>
              <a:spLocks noChangeArrowheads="1"/>
            </p:cNvSpPr>
            <p:nvPr/>
          </p:nvSpPr>
          <p:spPr bwMode="auto">
            <a:xfrm>
              <a:off x="3955" y="647"/>
              <a:ext cx="3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 </a:t>
              </a:r>
              <a:endParaRPr lang="en-US" altLang="zh-CN" sz="3200">
                <a:latin typeface="Arial" panose="020B0604020202020204" pitchFamily="34" charset="0"/>
              </a:endParaRPr>
            </a:p>
          </p:txBody>
        </p:sp>
        <p:sp>
          <p:nvSpPr>
            <p:cNvPr id="64719" name="Rectangle 212">
              <a:extLst>
                <a:ext uri="{FF2B5EF4-FFF2-40B4-BE49-F238E27FC236}">
                  <a16:creationId xmlns:a16="http://schemas.microsoft.com/office/drawing/2014/main" id="{757364CE-E5BE-921D-6678-EBAE9249DBA2}"/>
                </a:ext>
              </a:extLst>
            </p:cNvPr>
            <p:cNvSpPr>
              <a:spLocks noChangeArrowheads="1"/>
            </p:cNvSpPr>
            <p:nvPr/>
          </p:nvSpPr>
          <p:spPr bwMode="auto">
            <a:xfrm>
              <a:off x="3935" y="694"/>
              <a:ext cx="57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4720" name="Rectangle 213">
              <a:extLst>
                <a:ext uri="{FF2B5EF4-FFF2-40B4-BE49-F238E27FC236}">
                  <a16:creationId xmlns:a16="http://schemas.microsoft.com/office/drawing/2014/main" id="{3A5B0FBA-C1CC-E794-F28B-EB76D2BA7733}"/>
                </a:ext>
              </a:extLst>
            </p:cNvPr>
            <p:cNvSpPr>
              <a:spLocks noChangeArrowheads="1"/>
            </p:cNvSpPr>
            <p:nvPr/>
          </p:nvSpPr>
          <p:spPr bwMode="auto">
            <a:xfrm>
              <a:off x="3987" y="698"/>
              <a:ext cx="10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Q</a:t>
              </a:r>
              <a:endParaRPr lang="en-US" altLang="zh-CN" sz="3200">
                <a:latin typeface="Arial" panose="020B0604020202020204" pitchFamily="34" charset="0"/>
              </a:endParaRPr>
            </a:p>
          </p:txBody>
        </p:sp>
        <p:sp>
          <p:nvSpPr>
            <p:cNvPr id="64721" name="Rectangle 214">
              <a:extLst>
                <a:ext uri="{FF2B5EF4-FFF2-40B4-BE49-F238E27FC236}">
                  <a16:creationId xmlns:a16="http://schemas.microsoft.com/office/drawing/2014/main" id="{8363BF20-8D3D-63E6-FFF0-57F75C3D5CEC}"/>
                </a:ext>
              </a:extLst>
            </p:cNvPr>
            <p:cNvSpPr>
              <a:spLocks noChangeArrowheads="1"/>
            </p:cNvSpPr>
            <p:nvPr/>
          </p:nvSpPr>
          <p:spPr bwMode="auto">
            <a:xfrm>
              <a:off x="4109" y="756"/>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100">
                  <a:solidFill>
                    <a:srgbClr val="000000"/>
                  </a:solidFill>
                  <a:latin typeface="Times New Roman" panose="02020603050405020304" pitchFamily="18" charset="0"/>
                </a:rPr>
                <a:t>1</a:t>
              </a:r>
              <a:endParaRPr lang="en-US" altLang="zh-CN" sz="3200">
                <a:latin typeface="Arial" panose="020B0604020202020204" pitchFamily="34" charset="0"/>
              </a:endParaRPr>
            </a:p>
          </p:txBody>
        </p:sp>
        <p:sp>
          <p:nvSpPr>
            <p:cNvPr id="64722" name="Rectangle 215">
              <a:extLst>
                <a:ext uri="{FF2B5EF4-FFF2-40B4-BE49-F238E27FC236}">
                  <a16:creationId xmlns:a16="http://schemas.microsoft.com/office/drawing/2014/main" id="{4E0E405D-030C-E650-538B-43EA5A2C95D0}"/>
                </a:ext>
              </a:extLst>
            </p:cNvPr>
            <p:cNvSpPr>
              <a:spLocks noChangeArrowheads="1"/>
            </p:cNvSpPr>
            <p:nvPr/>
          </p:nvSpPr>
          <p:spPr bwMode="auto">
            <a:xfrm>
              <a:off x="4161" y="679"/>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100" i="1">
                  <a:solidFill>
                    <a:srgbClr val="000000"/>
                  </a:solidFill>
                  <a:latin typeface="Times New Roman" panose="02020603050405020304" pitchFamily="18" charset="0"/>
                </a:rPr>
                <a:t>n</a:t>
              </a:r>
              <a:endParaRPr lang="en-US" altLang="zh-CN" sz="3200">
                <a:latin typeface="Arial" panose="020B0604020202020204" pitchFamily="34" charset="0"/>
              </a:endParaRPr>
            </a:p>
          </p:txBody>
        </p:sp>
        <p:sp>
          <p:nvSpPr>
            <p:cNvPr id="64723" name="Rectangle 216">
              <a:extLst>
                <a:ext uri="{FF2B5EF4-FFF2-40B4-BE49-F238E27FC236}">
                  <a16:creationId xmlns:a16="http://schemas.microsoft.com/office/drawing/2014/main" id="{EE9DED25-6BE8-2D12-06B9-3AC9EB368A1B}"/>
                </a:ext>
              </a:extLst>
            </p:cNvPr>
            <p:cNvSpPr>
              <a:spLocks noChangeArrowheads="1"/>
            </p:cNvSpPr>
            <p:nvPr/>
          </p:nvSpPr>
          <p:spPr bwMode="auto">
            <a:xfrm>
              <a:off x="4219" y="698"/>
              <a:ext cx="10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Q</a:t>
              </a:r>
              <a:endParaRPr lang="en-US" altLang="zh-CN" sz="3200">
                <a:latin typeface="Arial" panose="020B0604020202020204" pitchFamily="34" charset="0"/>
              </a:endParaRPr>
            </a:p>
          </p:txBody>
        </p:sp>
        <p:sp>
          <p:nvSpPr>
            <p:cNvPr id="64724" name="Rectangle 217">
              <a:extLst>
                <a:ext uri="{FF2B5EF4-FFF2-40B4-BE49-F238E27FC236}">
                  <a16:creationId xmlns:a16="http://schemas.microsoft.com/office/drawing/2014/main" id="{2E06F93B-2C56-79DF-DF8C-6908CD2E176F}"/>
                </a:ext>
              </a:extLst>
            </p:cNvPr>
            <p:cNvSpPr>
              <a:spLocks noChangeArrowheads="1"/>
            </p:cNvSpPr>
            <p:nvPr/>
          </p:nvSpPr>
          <p:spPr bwMode="auto">
            <a:xfrm>
              <a:off x="4340" y="756"/>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100">
                  <a:solidFill>
                    <a:srgbClr val="000000"/>
                  </a:solidFill>
                  <a:latin typeface="Times New Roman" panose="02020603050405020304" pitchFamily="18" charset="0"/>
                </a:rPr>
                <a:t>0</a:t>
              </a:r>
              <a:endParaRPr lang="en-US" altLang="zh-CN" sz="3200">
                <a:latin typeface="Arial" panose="020B0604020202020204" pitchFamily="34" charset="0"/>
              </a:endParaRPr>
            </a:p>
          </p:txBody>
        </p:sp>
        <p:sp>
          <p:nvSpPr>
            <p:cNvPr id="64725" name="Rectangle 218">
              <a:extLst>
                <a:ext uri="{FF2B5EF4-FFF2-40B4-BE49-F238E27FC236}">
                  <a16:creationId xmlns:a16="http://schemas.microsoft.com/office/drawing/2014/main" id="{654290FA-594A-AFA2-6ED1-5622795D4B40}"/>
                </a:ext>
              </a:extLst>
            </p:cNvPr>
            <p:cNvSpPr>
              <a:spLocks noChangeArrowheads="1"/>
            </p:cNvSpPr>
            <p:nvPr/>
          </p:nvSpPr>
          <p:spPr bwMode="auto">
            <a:xfrm>
              <a:off x="4393" y="679"/>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100" i="1">
                  <a:solidFill>
                    <a:srgbClr val="000000"/>
                  </a:solidFill>
                  <a:latin typeface="Times New Roman" panose="02020603050405020304" pitchFamily="18" charset="0"/>
                </a:rPr>
                <a:t>n</a:t>
              </a:r>
              <a:endParaRPr lang="en-US" altLang="zh-CN" sz="3200">
                <a:latin typeface="Arial" panose="020B0604020202020204" pitchFamily="34" charset="0"/>
              </a:endParaRPr>
            </a:p>
          </p:txBody>
        </p:sp>
        <p:sp>
          <p:nvSpPr>
            <p:cNvPr id="64726" name="Rectangle 219">
              <a:extLst>
                <a:ext uri="{FF2B5EF4-FFF2-40B4-BE49-F238E27FC236}">
                  <a16:creationId xmlns:a16="http://schemas.microsoft.com/office/drawing/2014/main" id="{F5E3F6BA-E87F-2523-2932-E08394ACF49D}"/>
                </a:ext>
              </a:extLst>
            </p:cNvPr>
            <p:cNvSpPr>
              <a:spLocks noChangeArrowheads="1"/>
            </p:cNvSpPr>
            <p:nvPr/>
          </p:nvSpPr>
          <p:spPr bwMode="auto">
            <a:xfrm>
              <a:off x="4450" y="698"/>
              <a:ext cx="3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 </a:t>
              </a:r>
              <a:endParaRPr lang="en-US" altLang="zh-CN" sz="3200">
                <a:latin typeface="Arial" panose="020B0604020202020204" pitchFamily="34" charset="0"/>
              </a:endParaRPr>
            </a:p>
          </p:txBody>
        </p:sp>
        <p:sp>
          <p:nvSpPr>
            <p:cNvPr id="64727" name="Rectangle 220">
              <a:extLst>
                <a:ext uri="{FF2B5EF4-FFF2-40B4-BE49-F238E27FC236}">
                  <a16:creationId xmlns:a16="http://schemas.microsoft.com/office/drawing/2014/main" id="{67E83003-3A3B-B8A9-434F-78431BAB0D3F}"/>
                </a:ext>
              </a:extLst>
            </p:cNvPr>
            <p:cNvSpPr>
              <a:spLocks noChangeArrowheads="1"/>
            </p:cNvSpPr>
            <p:nvPr/>
          </p:nvSpPr>
          <p:spPr bwMode="auto">
            <a:xfrm>
              <a:off x="3714" y="869"/>
              <a:ext cx="291"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4728" name="Rectangle 221">
              <a:extLst>
                <a:ext uri="{FF2B5EF4-FFF2-40B4-BE49-F238E27FC236}">
                  <a16:creationId xmlns:a16="http://schemas.microsoft.com/office/drawing/2014/main" id="{985D2631-F9BE-518E-35FE-F16E8D5C1571}"/>
                </a:ext>
              </a:extLst>
            </p:cNvPr>
            <p:cNvSpPr>
              <a:spLocks noChangeArrowheads="1"/>
            </p:cNvSpPr>
            <p:nvPr/>
          </p:nvSpPr>
          <p:spPr bwMode="auto">
            <a:xfrm>
              <a:off x="3913" y="873"/>
              <a:ext cx="3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 </a:t>
              </a:r>
              <a:endParaRPr lang="en-US" altLang="zh-CN" sz="3200">
                <a:latin typeface="Arial" panose="020B0604020202020204" pitchFamily="34" charset="0"/>
              </a:endParaRPr>
            </a:p>
          </p:txBody>
        </p:sp>
        <p:sp>
          <p:nvSpPr>
            <p:cNvPr id="64729" name="Rectangle 222">
              <a:extLst>
                <a:ext uri="{FF2B5EF4-FFF2-40B4-BE49-F238E27FC236}">
                  <a16:creationId xmlns:a16="http://schemas.microsoft.com/office/drawing/2014/main" id="{3F3AA445-4AA6-0EA4-D63E-CCD76EC15EA2}"/>
                </a:ext>
              </a:extLst>
            </p:cNvPr>
            <p:cNvSpPr>
              <a:spLocks noChangeArrowheads="1"/>
            </p:cNvSpPr>
            <p:nvPr/>
          </p:nvSpPr>
          <p:spPr bwMode="auto">
            <a:xfrm>
              <a:off x="3741" y="845"/>
              <a:ext cx="3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 </a:t>
              </a:r>
              <a:endParaRPr lang="en-US" altLang="zh-CN" sz="3200">
                <a:latin typeface="Arial" panose="020B0604020202020204" pitchFamily="34" charset="0"/>
              </a:endParaRPr>
            </a:p>
          </p:txBody>
        </p:sp>
        <p:sp>
          <p:nvSpPr>
            <p:cNvPr id="64730" name="Rectangle 223">
              <a:extLst>
                <a:ext uri="{FF2B5EF4-FFF2-40B4-BE49-F238E27FC236}">
                  <a16:creationId xmlns:a16="http://schemas.microsoft.com/office/drawing/2014/main" id="{51293073-5556-7143-518A-CA9407A3789F}"/>
                </a:ext>
              </a:extLst>
            </p:cNvPr>
            <p:cNvSpPr>
              <a:spLocks noChangeArrowheads="1"/>
            </p:cNvSpPr>
            <p:nvPr/>
          </p:nvSpPr>
          <p:spPr bwMode="auto">
            <a:xfrm>
              <a:off x="3773" y="896"/>
              <a:ext cx="10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Q</a:t>
              </a:r>
              <a:endParaRPr lang="en-US" altLang="zh-CN" sz="3200">
                <a:latin typeface="Arial" panose="020B0604020202020204" pitchFamily="34" charset="0"/>
              </a:endParaRPr>
            </a:p>
          </p:txBody>
        </p:sp>
        <p:sp>
          <p:nvSpPr>
            <p:cNvPr id="64731" name="Rectangle 224">
              <a:extLst>
                <a:ext uri="{FF2B5EF4-FFF2-40B4-BE49-F238E27FC236}">
                  <a16:creationId xmlns:a16="http://schemas.microsoft.com/office/drawing/2014/main" id="{99EEBC6B-DDAF-13FD-3329-13BBF4608CAE}"/>
                </a:ext>
              </a:extLst>
            </p:cNvPr>
            <p:cNvSpPr>
              <a:spLocks noChangeArrowheads="1"/>
            </p:cNvSpPr>
            <p:nvPr/>
          </p:nvSpPr>
          <p:spPr bwMode="auto">
            <a:xfrm>
              <a:off x="3895" y="954"/>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100">
                  <a:solidFill>
                    <a:srgbClr val="000000"/>
                  </a:solidFill>
                  <a:latin typeface="Times New Roman" panose="02020603050405020304" pitchFamily="18" charset="0"/>
                </a:rPr>
                <a:t>2</a:t>
              </a:r>
              <a:endParaRPr lang="en-US" altLang="zh-CN" sz="3200">
                <a:latin typeface="Arial" panose="020B0604020202020204" pitchFamily="34" charset="0"/>
              </a:endParaRPr>
            </a:p>
          </p:txBody>
        </p:sp>
        <p:sp>
          <p:nvSpPr>
            <p:cNvPr id="64732" name="Rectangle 225">
              <a:extLst>
                <a:ext uri="{FF2B5EF4-FFF2-40B4-BE49-F238E27FC236}">
                  <a16:creationId xmlns:a16="http://schemas.microsoft.com/office/drawing/2014/main" id="{F7A3EF51-FF4B-496D-228D-0E92B95EF1BD}"/>
                </a:ext>
              </a:extLst>
            </p:cNvPr>
            <p:cNvSpPr>
              <a:spLocks noChangeArrowheads="1"/>
            </p:cNvSpPr>
            <p:nvPr/>
          </p:nvSpPr>
          <p:spPr bwMode="auto">
            <a:xfrm>
              <a:off x="3947" y="877"/>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100" i="1">
                  <a:solidFill>
                    <a:srgbClr val="000000"/>
                  </a:solidFill>
                  <a:latin typeface="Times New Roman" panose="02020603050405020304" pitchFamily="18" charset="0"/>
                </a:rPr>
                <a:t>n</a:t>
              </a:r>
              <a:endParaRPr lang="en-US" altLang="zh-CN" sz="3200">
                <a:latin typeface="Arial" panose="020B0604020202020204" pitchFamily="34" charset="0"/>
              </a:endParaRPr>
            </a:p>
          </p:txBody>
        </p:sp>
        <p:sp>
          <p:nvSpPr>
            <p:cNvPr id="64733" name="Rectangle 226">
              <a:extLst>
                <a:ext uri="{FF2B5EF4-FFF2-40B4-BE49-F238E27FC236}">
                  <a16:creationId xmlns:a16="http://schemas.microsoft.com/office/drawing/2014/main" id="{5AC929BA-5C3F-559E-ABA8-016E4675726F}"/>
                </a:ext>
              </a:extLst>
            </p:cNvPr>
            <p:cNvSpPr>
              <a:spLocks noChangeArrowheads="1"/>
            </p:cNvSpPr>
            <p:nvPr/>
          </p:nvSpPr>
          <p:spPr bwMode="auto">
            <a:xfrm>
              <a:off x="5059" y="1460"/>
              <a:ext cx="1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latin typeface="Times New Roman" panose="02020603050405020304" pitchFamily="18" charset="0"/>
                </a:rPr>
                <a:t>X</a:t>
              </a:r>
              <a:endParaRPr lang="en-US" altLang="zh-CN" sz="3200">
                <a:latin typeface="Arial" panose="020B0604020202020204" pitchFamily="34" charset="0"/>
              </a:endParaRPr>
            </a:p>
          </p:txBody>
        </p:sp>
        <p:sp>
          <p:nvSpPr>
            <p:cNvPr id="64734" name="Rectangle 227">
              <a:extLst>
                <a:ext uri="{FF2B5EF4-FFF2-40B4-BE49-F238E27FC236}">
                  <a16:creationId xmlns:a16="http://schemas.microsoft.com/office/drawing/2014/main" id="{9BBD1250-3297-41D6-6B61-4C754B417499}"/>
                </a:ext>
              </a:extLst>
            </p:cNvPr>
            <p:cNvSpPr>
              <a:spLocks noChangeArrowheads="1"/>
            </p:cNvSpPr>
            <p:nvPr/>
          </p:nvSpPr>
          <p:spPr bwMode="auto">
            <a:xfrm>
              <a:off x="5077" y="1090"/>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latin typeface="Times New Roman" panose="02020603050405020304" pitchFamily="18" charset="0"/>
                </a:rPr>
                <a:t>0</a:t>
              </a:r>
              <a:endParaRPr lang="en-US" altLang="zh-CN" sz="3200">
                <a:latin typeface="Arial" panose="020B0604020202020204" pitchFamily="34" charset="0"/>
              </a:endParaRPr>
            </a:p>
          </p:txBody>
        </p:sp>
      </p:grpSp>
      <p:sp>
        <p:nvSpPr>
          <p:cNvPr id="408804" name="AutoShape 228">
            <a:extLst>
              <a:ext uri="{FF2B5EF4-FFF2-40B4-BE49-F238E27FC236}">
                <a16:creationId xmlns:a16="http://schemas.microsoft.com/office/drawing/2014/main" id="{D238D457-64D2-AA68-C55D-841DD13EEB7D}"/>
              </a:ext>
            </a:extLst>
          </p:cNvPr>
          <p:cNvSpPr>
            <a:spLocks noChangeArrowheads="1"/>
          </p:cNvSpPr>
          <p:nvPr/>
        </p:nvSpPr>
        <p:spPr bwMode="auto">
          <a:xfrm>
            <a:off x="1008063" y="2349500"/>
            <a:ext cx="2268537" cy="431800"/>
          </a:xfrm>
          <a:prstGeom prst="roundRect">
            <a:avLst>
              <a:gd name="adj" fmla="val 16667"/>
            </a:avLst>
          </a:prstGeom>
          <a:noFill/>
          <a:ln w="28575">
            <a:solidFill>
              <a:srgbClr val="CC00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408805" name="Object 229" descr="羊皮纸">
            <a:extLst>
              <a:ext uri="{FF2B5EF4-FFF2-40B4-BE49-F238E27FC236}">
                <a16:creationId xmlns:a16="http://schemas.microsoft.com/office/drawing/2014/main" id="{F6BE91FE-6365-5B97-88AF-78CA7011E0A2}"/>
              </a:ext>
            </a:extLst>
          </p:cNvPr>
          <p:cNvGraphicFramePr>
            <a:graphicFrameLocks noChangeAspect="1"/>
          </p:cNvGraphicFramePr>
          <p:nvPr/>
        </p:nvGraphicFramePr>
        <p:xfrm>
          <a:off x="1547813" y="2997200"/>
          <a:ext cx="1082675" cy="503238"/>
        </p:xfrm>
        <a:graphic>
          <a:graphicData uri="http://schemas.openxmlformats.org/presentationml/2006/ole">
            <mc:AlternateContent xmlns:mc="http://schemas.openxmlformats.org/markup-compatibility/2006">
              <mc:Choice xmlns:v="urn:schemas-microsoft-com:vml" Requires="v">
                <p:oleObj name="Equation" r:id="rId12" imgW="482391" imgH="228501" progId="Equation.3">
                  <p:embed/>
                </p:oleObj>
              </mc:Choice>
              <mc:Fallback>
                <p:oleObj name="Equation" r:id="rId12" imgW="482391" imgH="228501" progId="Equation.3">
                  <p:embed/>
                  <p:pic>
                    <p:nvPicPr>
                      <p:cNvPr id="0" name="Object 229" descr="羊皮纸"/>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47813" y="2997200"/>
                        <a:ext cx="1082675" cy="503238"/>
                      </a:xfrm>
                      <a:prstGeom prst="rect">
                        <a:avLst/>
                      </a:prstGeom>
                      <a:noFill/>
                      <a:ln>
                        <a:noFill/>
                      </a:ln>
                      <a:extLst>
                        <a:ext uri="{909E8E84-426E-40DD-AFC4-6F175D3DCCD1}">
                          <a14:hiddenFill xmlns:a14="http://schemas.microsoft.com/office/drawing/2010/main">
                            <a:blipFill dpi="0" rotWithShape="1">
                              <a:blip r:embed="rId14"/>
                              <a:srcRect/>
                              <a:tile tx="0" ty="0" sx="100000" sy="100000" flip="none" algn="tl"/>
                            </a:blip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08582"/>
                                        </p:tgtEl>
                                        <p:attrNameLst>
                                          <p:attrName>style.visibility</p:attrName>
                                        </p:attrNameLst>
                                      </p:cBhvr>
                                      <p:to>
                                        <p:strVal val="visible"/>
                                      </p:to>
                                    </p:set>
                                    <p:animEffect transition="in" filter="strips(downRight)">
                                      <p:cBhvr>
                                        <p:cTn id="7" dur="500"/>
                                        <p:tgtEl>
                                          <p:spTgt spid="408582"/>
                                        </p:tgtEl>
                                      </p:cBhvr>
                                    </p:animEffect>
                                  </p:childTnLst>
                                </p:cTn>
                              </p:par>
                            </p:childTnLst>
                          </p:cTn>
                        </p:par>
                        <p:par>
                          <p:cTn id="8" fill="hold" nodeType="afterGroup">
                            <p:stCondLst>
                              <p:cond delay="500"/>
                            </p:stCondLst>
                            <p:childTnLst>
                              <p:par>
                                <p:cTn id="9" presetID="18" presetClass="entr" presetSubtype="6" fill="hold" nodeType="afterEffect">
                                  <p:stCondLst>
                                    <p:cond delay="0"/>
                                  </p:stCondLst>
                                  <p:childTnLst>
                                    <p:set>
                                      <p:cBhvr>
                                        <p:cTn id="10" dur="1" fill="hold">
                                          <p:stCondLst>
                                            <p:cond delay="0"/>
                                          </p:stCondLst>
                                        </p:cTn>
                                        <p:tgtEl>
                                          <p:spTgt spid="408806"/>
                                        </p:tgtEl>
                                        <p:attrNameLst>
                                          <p:attrName>style.visibility</p:attrName>
                                        </p:attrNameLst>
                                      </p:cBhvr>
                                      <p:to>
                                        <p:strVal val="visible"/>
                                      </p:to>
                                    </p:set>
                                    <p:animEffect transition="in" filter="strips(downRight)">
                                      <p:cBhvr>
                                        <p:cTn id="11" dur="500"/>
                                        <p:tgtEl>
                                          <p:spTgt spid="40880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408585"/>
                                        </p:tgtEl>
                                        <p:attrNameLst>
                                          <p:attrName>style.visibility</p:attrName>
                                        </p:attrNameLst>
                                      </p:cBhvr>
                                      <p:to>
                                        <p:strVal val="visible"/>
                                      </p:to>
                                    </p:set>
                                    <p:animEffect transition="in" filter="dissolve">
                                      <p:cBhvr>
                                        <p:cTn id="16" dur="500"/>
                                        <p:tgtEl>
                                          <p:spTgt spid="40858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408583"/>
                                        </p:tgtEl>
                                        <p:attrNameLst>
                                          <p:attrName>style.visibility</p:attrName>
                                        </p:attrNameLst>
                                      </p:cBhvr>
                                      <p:to>
                                        <p:strVal val="visible"/>
                                      </p:to>
                                    </p:set>
                                    <p:animEffect transition="in" filter="dissolve">
                                      <p:cBhvr>
                                        <p:cTn id="21" dur="500"/>
                                        <p:tgtEl>
                                          <p:spTgt spid="40858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408584"/>
                                        </p:tgtEl>
                                        <p:attrNameLst>
                                          <p:attrName>style.visibility</p:attrName>
                                        </p:attrNameLst>
                                      </p:cBhvr>
                                      <p:to>
                                        <p:strVal val="visible"/>
                                      </p:to>
                                    </p:set>
                                    <p:animEffect transition="in" filter="dissolve">
                                      <p:cBhvr>
                                        <p:cTn id="26" dur="500"/>
                                        <p:tgtEl>
                                          <p:spTgt spid="40858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408580"/>
                                        </p:tgtEl>
                                        <p:attrNameLst>
                                          <p:attrName>style.visibility</p:attrName>
                                        </p:attrNameLst>
                                      </p:cBhvr>
                                      <p:to>
                                        <p:strVal val="visible"/>
                                      </p:to>
                                    </p:set>
                                    <p:animEffect transition="in" filter="randombar(horizontal)">
                                      <p:cBhvr>
                                        <p:cTn id="31" dur="500"/>
                                        <p:tgtEl>
                                          <p:spTgt spid="408580"/>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nodeType="clickEffect">
                                  <p:stCondLst>
                                    <p:cond delay="0"/>
                                  </p:stCondLst>
                                  <p:childTnLst>
                                    <p:set>
                                      <p:cBhvr>
                                        <p:cTn id="35" dur="1" fill="hold">
                                          <p:stCondLst>
                                            <p:cond delay="0"/>
                                          </p:stCondLst>
                                        </p:cTn>
                                        <p:tgtEl>
                                          <p:spTgt spid="408645"/>
                                        </p:tgtEl>
                                        <p:attrNameLst>
                                          <p:attrName>style.visibility</p:attrName>
                                        </p:attrNameLst>
                                      </p:cBhvr>
                                      <p:to>
                                        <p:strVal val="visible"/>
                                      </p:to>
                                    </p:set>
                                    <p:animEffect transition="in" filter="dissolve">
                                      <p:cBhvr>
                                        <p:cTn id="36" dur="500"/>
                                        <p:tgtEl>
                                          <p:spTgt spid="408645"/>
                                        </p:tgtEl>
                                      </p:cBhvr>
                                    </p:animEffect>
                                  </p:childTnLst>
                                </p:cTn>
                              </p:par>
                            </p:childTnLst>
                          </p:cTn>
                        </p:par>
                        <p:par>
                          <p:cTn id="37" fill="hold" nodeType="afterGroup">
                            <p:stCondLst>
                              <p:cond delay="500"/>
                            </p:stCondLst>
                            <p:childTnLst>
                              <p:par>
                                <p:cTn id="38" presetID="9" presetClass="entr" presetSubtype="0" fill="hold" grpId="0" nodeType="afterEffect">
                                  <p:stCondLst>
                                    <p:cond delay="0"/>
                                  </p:stCondLst>
                                  <p:childTnLst>
                                    <p:set>
                                      <p:cBhvr>
                                        <p:cTn id="39" dur="1" fill="hold">
                                          <p:stCondLst>
                                            <p:cond delay="0"/>
                                          </p:stCondLst>
                                        </p:cTn>
                                        <p:tgtEl>
                                          <p:spTgt spid="408581"/>
                                        </p:tgtEl>
                                        <p:attrNameLst>
                                          <p:attrName>style.visibility</p:attrName>
                                        </p:attrNameLst>
                                      </p:cBhvr>
                                      <p:to>
                                        <p:strVal val="visible"/>
                                      </p:to>
                                    </p:set>
                                    <p:animEffect transition="in" filter="dissolve">
                                      <p:cBhvr>
                                        <p:cTn id="40" dur="500"/>
                                        <p:tgtEl>
                                          <p:spTgt spid="408581"/>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8" presetClass="entr" presetSubtype="12" fill="hold" grpId="0" nodeType="clickEffect">
                                  <p:stCondLst>
                                    <p:cond delay="0"/>
                                  </p:stCondLst>
                                  <p:childTnLst>
                                    <p:set>
                                      <p:cBhvr>
                                        <p:cTn id="44" dur="1" fill="hold">
                                          <p:stCondLst>
                                            <p:cond delay="0"/>
                                          </p:stCondLst>
                                        </p:cTn>
                                        <p:tgtEl>
                                          <p:spTgt spid="408649"/>
                                        </p:tgtEl>
                                        <p:attrNameLst>
                                          <p:attrName>style.visibility</p:attrName>
                                        </p:attrNameLst>
                                      </p:cBhvr>
                                      <p:to>
                                        <p:strVal val="visible"/>
                                      </p:to>
                                    </p:set>
                                    <p:animEffect transition="in" filter="strips(downLeft)">
                                      <p:cBhvr>
                                        <p:cTn id="45" dur="500"/>
                                        <p:tgtEl>
                                          <p:spTgt spid="408649"/>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9" presetClass="entr" presetSubtype="0" fill="hold" nodeType="clickEffect">
                                  <p:stCondLst>
                                    <p:cond delay="0"/>
                                  </p:stCondLst>
                                  <p:childTnLst>
                                    <p:set>
                                      <p:cBhvr>
                                        <p:cTn id="49" dur="1" fill="hold">
                                          <p:stCondLst>
                                            <p:cond delay="0"/>
                                          </p:stCondLst>
                                        </p:cTn>
                                        <p:tgtEl>
                                          <p:spTgt spid="408647"/>
                                        </p:tgtEl>
                                        <p:attrNameLst>
                                          <p:attrName>style.visibility</p:attrName>
                                        </p:attrNameLst>
                                      </p:cBhvr>
                                      <p:to>
                                        <p:strVal val="visible"/>
                                      </p:to>
                                    </p:set>
                                    <p:animEffect transition="in" filter="dissolve">
                                      <p:cBhvr>
                                        <p:cTn id="50" dur="500"/>
                                        <p:tgtEl>
                                          <p:spTgt spid="408647"/>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8" presetClass="entr" presetSubtype="12" fill="hold" grpId="0" nodeType="clickEffect">
                                  <p:stCondLst>
                                    <p:cond delay="0"/>
                                  </p:stCondLst>
                                  <p:childTnLst>
                                    <p:set>
                                      <p:cBhvr>
                                        <p:cTn id="54" dur="1" fill="hold">
                                          <p:stCondLst>
                                            <p:cond delay="0"/>
                                          </p:stCondLst>
                                        </p:cTn>
                                        <p:tgtEl>
                                          <p:spTgt spid="408650"/>
                                        </p:tgtEl>
                                        <p:attrNameLst>
                                          <p:attrName>style.visibility</p:attrName>
                                        </p:attrNameLst>
                                      </p:cBhvr>
                                      <p:to>
                                        <p:strVal val="visible"/>
                                      </p:to>
                                    </p:set>
                                    <p:animEffect transition="in" filter="strips(downLeft)">
                                      <p:cBhvr>
                                        <p:cTn id="55" dur="500"/>
                                        <p:tgtEl>
                                          <p:spTgt spid="408650"/>
                                        </p:tgtEl>
                                      </p:cBhvr>
                                    </p:animEffect>
                                  </p:childTnLst>
                                </p:cTn>
                              </p:par>
                            </p:childTnLst>
                          </p:cTn>
                        </p:par>
                        <p:par>
                          <p:cTn id="56" fill="hold" nodeType="afterGroup">
                            <p:stCondLst>
                              <p:cond delay="500"/>
                            </p:stCondLst>
                            <p:childTnLst>
                              <p:par>
                                <p:cTn id="57" presetID="18" presetClass="entr" presetSubtype="12" fill="hold" grpId="0" nodeType="afterEffect">
                                  <p:stCondLst>
                                    <p:cond delay="0"/>
                                  </p:stCondLst>
                                  <p:childTnLst>
                                    <p:set>
                                      <p:cBhvr>
                                        <p:cTn id="58" dur="1" fill="hold">
                                          <p:stCondLst>
                                            <p:cond delay="0"/>
                                          </p:stCondLst>
                                        </p:cTn>
                                        <p:tgtEl>
                                          <p:spTgt spid="408651"/>
                                        </p:tgtEl>
                                        <p:attrNameLst>
                                          <p:attrName>style.visibility</p:attrName>
                                        </p:attrNameLst>
                                      </p:cBhvr>
                                      <p:to>
                                        <p:strVal val="visible"/>
                                      </p:to>
                                    </p:set>
                                    <p:animEffect transition="in" filter="strips(downLeft)">
                                      <p:cBhvr>
                                        <p:cTn id="59" dur="500"/>
                                        <p:tgtEl>
                                          <p:spTgt spid="408651"/>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9" presetClass="entr" presetSubtype="0" fill="hold" nodeType="clickEffect">
                                  <p:stCondLst>
                                    <p:cond delay="0"/>
                                  </p:stCondLst>
                                  <p:childTnLst>
                                    <p:set>
                                      <p:cBhvr>
                                        <p:cTn id="63" dur="1" fill="hold">
                                          <p:stCondLst>
                                            <p:cond delay="0"/>
                                          </p:stCondLst>
                                        </p:cTn>
                                        <p:tgtEl>
                                          <p:spTgt spid="408648"/>
                                        </p:tgtEl>
                                        <p:attrNameLst>
                                          <p:attrName>style.visibility</p:attrName>
                                        </p:attrNameLst>
                                      </p:cBhvr>
                                      <p:to>
                                        <p:strVal val="visible"/>
                                      </p:to>
                                    </p:set>
                                    <p:animEffect transition="in" filter="dissolve">
                                      <p:cBhvr>
                                        <p:cTn id="64" dur="500"/>
                                        <p:tgtEl>
                                          <p:spTgt spid="408648"/>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nodeType="clickEffect">
                                  <p:stCondLst>
                                    <p:cond delay="0"/>
                                  </p:stCondLst>
                                  <p:childTnLst>
                                    <p:set>
                                      <p:cBhvr>
                                        <p:cTn id="68" dur="1" fill="hold">
                                          <p:stCondLst>
                                            <p:cond delay="499"/>
                                          </p:stCondLst>
                                        </p:cTn>
                                        <p:tgtEl>
                                          <p:spTgt spid="408654"/>
                                        </p:tgtEl>
                                        <p:attrNameLst>
                                          <p:attrName>style.visibility</p:attrName>
                                        </p:attrNameLst>
                                      </p:cBhvr>
                                      <p:to>
                                        <p:strVal val="visible"/>
                                      </p:to>
                                    </p:set>
                                  </p:childTnLst>
                                </p:cTn>
                              </p:par>
                            </p:childTnLst>
                          </p:cTn>
                        </p:par>
                        <p:par>
                          <p:cTn id="69" fill="hold" nodeType="afterGroup">
                            <p:stCondLst>
                              <p:cond delay="500"/>
                            </p:stCondLst>
                            <p:childTnLst>
                              <p:par>
                                <p:cTn id="70" presetID="18" presetClass="entr" presetSubtype="12" fill="hold" grpId="0" nodeType="afterEffect">
                                  <p:stCondLst>
                                    <p:cond delay="0"/>
                                  </p:stCondLst>
                                  <p:childTnLst>
                                    <p:set>
                                      <p:cBhvr>
                                        <p:cTn id="71" dur="1" fill="hold">
                                          <p:stCondLst>
                                            <p:cond delay="0"/>
                                          </p:stCondLst>
                                        </p:cTn>
                                        <p:tgtEl>
                                          <p:spTgt spid="408652"/>
                                        </p:tgtEl>
                                        <p:attrNameLst>
                                          <p:attrName>style.visibility</p:attrName>
                                        </p:attrNameLst>
                                      </p:cBhvr>
                                      <p:to>
                                        <p:strVal val="visible"/>
                                      </p:to>
                                    </p:set>
                                    <p:animEffect transition="in" filter="strips(downLeft)">
                                      <p:cBhvr>
                                        <p:cTn id="72" dur="500"/>
                                        <p:tgtEl>
                                          <p:spTgt spid="408652"/>
                                        </p:tgtEl>
                                      </p:cBhvr>
                                    </p:animEffect>
                                  </p:childTnLst>
                                </p:cTn>
                              </p:par>
                            </p:childTnLst>
                          </p:cTn>
                        </p:par>
                        <p:par>
                          <p:cTn id="73" fill="hold" nodeType="afterGroup">
                            <p:stCondLst>
                              <p:cond delay="1000"/>
                            </p:stCondLst>
                            <p:childTnLst>
                              <p:par>
                                <p:cTn id="74" presetID="18" presetClass="entr" presetSubtype="12" fill="hold" grpId="0" nodeType="afterEffect">
                                  <p:stCondLst>
                                    <p:cond delay="0"/>
                                  </p:stCondLst>
                                  <p:childTnLst>
                                    <p:set>
                                      <p:cBhvr>
                                        <p:cTn id="75" dur="1" fill="hold">
                                          <p:stCondLst>
                                            <p:cond delay="0"/>
                                          </p:stCondLst>
                                        </p:cTn>
                                        <p:tgtEl>
                                          <p:spTgt spid="408653"/>
                                        </p:tgtEl>
                                        <p:attrNameLst>
                                          <p:attrName>style.visibility</p:attrName>
                                        </p:attrNameLst>
                                      </p:cBhvr>
                                      <p:to>
                                        <p:strVal val="visible"/>
                                      </p:to>
                                    </p:set>
                                    <p:animEffect transition="in" filter="strips(downLeft)">
                                      <p:cBhvr>
                                        <p:cTn id="76" dur="500"/>
                                        <p:tgtEl>
                                          <p:spTgt spid="408653"/>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9" presetClass="entr" presetSubtype="0" fill="hold" nodeType="clickEffect">
                                  <p:stCondLst>
                                    <p:cond delay="0"/>
                                  </p:stCondLst>
                                  <p:childTnLst>
                                    <p:set>
                                      <p:cBhvr>
                                        <p:cTn id="80" dur="1" fill="hold">
                                          <p:stCondLst>
                                            <p:cond delay="0"/>
                                          </p:stCondLst>
                                        </p:cTn>
                                        <p:tgtEl>
                                          <p:spTgt spid="408646"/>
                                        </p:tgtEl>
                                        <p:attrNameLst>
                                          <p:attrName>style.visibility</p:attrName>
                                        </p:attrNameLst>
                                      </p:cBhvr>
                                      <p:to>
                                        <p:strVal val="visible"/>
                                      </p:to>
                                    </p:set>
                                    <p:animEffect transition="in" filter="dissolve">
                                      <p:cBhvr>
                                        <p:cTn id="81" dur="500"/>
                                        <p:tgtEl>
                                          <p:spTgt spid="408646"/>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 presetClass="entr" presetSubtype="0" fill="hold" grpId="0" nodeType="clickEffect">
                                  <p:stCondLst>
                                    <p:cond delay="0"/>
                                  </p:stCondLst>
                                  <p:childTnLst>
                                    <p:set>
                                      <p:cBhvr>
                                        <p:cTn id="85" dur="1" fill="hold">
                                          <p:stCondLst>
                                            <p:cond delay="499"/>
                                          </p:stCondLst>
                                        </p:cTn>
                                        <p:tgtEl>
                                          <p:spTgt spid="408662"/>
                                        </p:tgtEl>
                                        <p:attrNameLst>
                                          <p:attrName>style.visibility</p:attrName>
                                        </p:attrNameLst>
                                      </p:cBhvr>
                                      <p:to>
                                        <p:strVal val="visible"/>
                                      </p:to>
                                    </p:set>
                                  </p:childTnLst>
                                </p:cTn>
                              </p:par>
                            </p:childTnLst>
                          </p:cTn>
                        </p:par>
                      </p:childTnLst>
                    </p:cTn>
                  </p:par>
                  <p:par>
                    <p:cTn id="86" fill="hold" nodeType="clickPar">
                      <p:stCondLst>
                        <p:cond delay="indefinite"/>
                      </p:stCondLst>
                      <p:childTnLst>
                        <p:par>
                          <p:cTn id="87" fill="hold" nodeType="withGroup">
                            <p:stCondLst>
                              <p:cond delay="0"/>
                            </p:stCondLst>
                            <p:childTnLst>
                              <p:par>
                                <p:cTn id="88" presetID="5" presetClass="entr" presetSubtype="10" fill="hold" nodeType="clickEffect">
                                  <p:stCondLst>
                                    <p:cond delay="0"/>
                                  </p:stCondLst>
                                  <p:childTnLst>
                                    <p:set>
                                      <p:cBhvr>
                                        <p:cTn id="89" dur="1" fill="hold">
                                          <p:stCondLst>
                                            <p:cond delay="0"/>
                                          </p:stCondLst>
                                        </p:cTn>
                                        <p:tgtEl>
                                          <p:spTgt spid="408663"/>
                                        </p:tgtEl>
                                        <p:attrNameLst>
                                          <p:attrName>style.visibility</p:attrName>
                                        </p:attrNameLst>
                                      </p:cBhvr>
                                      <p:to>
                                        <p:strVal val="visible"/>
                                      </p:to>
                                    </p:set>
                                    <p:animEffect transition="in" filter="checkerboard(across)">
                                      <p:cBhvr>
                                        <p:cTn id="90" dur="500"/>
                                        <p:tgtEl>
                                          <p:spTgt spid="408663"/>
                                        </p:tgtEl>
                                      </p:cBhvr>
                                    </p:animEffect>
                                  </p:childTnLst>
                                </p:cTn>
                              </p:par>
                            </p:childTnLst>
                          </p:cTn>
                        </p:par>
                        <p:par>
                          <p:cTn id="91" fill="hold" nodeType="afterGroup">
                            <p:stCondLst>
                              <p:cond delay="500"/>
                            </p:stCondLst>
                            <p:childTnLst>
                              <p:par>
                                <p:cTn id="92" presetID="5" presetClass="entr" presetSubtype="10" fill="hold" grpId="0" nodeType="afterEffect">
                                  <p:stCondLst>
                                    <p:cond delay="0"/>
                                  </p:stCondLst>
                                  <p:childTnLst>
                                    <p:set>
                                      <p:cBhvr>
                                        <p:cTn id="93" dur="1" fill="hold">
                                          <p:stCondLst>
                                            <p:cond delay="0"/>
                                          </p:stCondLst>
                                        </p:cTn>
                                        <p:tgtEl>
                                          <p:spTgt spid="408804"/>
                                        </p:tgtEl>
                                        <p:attrNameLst>
                                          <p:attrName>style.visibility</p:attrName>
                                        </p:attrNameLst>
                                      </p:cBhvr>
                                      <p:to>
                                        <p:strVal val="visible"/>
                                      </p:to>
                                    </p:set>
                                    <p:animEffect transition="in" filter="checkerboard(across)">
                                      <p:cBhvr>
                                        <p:cTn id="94" dur="500"/>
                                        <p:tgtEl>
                                          <p:spTgt spid="408804"/>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9" presetClass="entr" presetSubtype="0" fill="hold" nodeType="clickEffect">
                                  <p:stCondLst>
                                    <p:cond delay="0"/>
                                  </p:stCondLst>
                                  <p:childTnLst>
                                    <p:set>
                                      <p:cBhvr>
                                        <p:cTn id="98" dur="1" fill="hold">
                                          <p:stCondLst>
                                            <p:cond delay="0"/>
                                          </p:stCondLst>
                                        </p:cTn>
                                        <p:tgtEl>
                                          <p:spTgt spid="408805"/>
                                        </p:tgtEl>
                                        <p:attrNameLst>
                                          <p:attrName>style.visibility</p:attrName>
                                        </p:attrNameLst>
                                      </p:cBhvr>
                                      <p:to>
                                        <p:strVal val="visible"/>
                                      </p:to>
                                    </p:set>
                                    <p:animEffect transition="in" filter="dissolve">
                                      <p:cBhvr>
                                        <p:cTn id="99" dur="500"/>
                                        <p:tgtEl>
                                          <p:spTgt spid="4088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580" grpId="0" autoUpdateAnimBg="0"/>
      <p:bldP spid="408581" grpId="0" animBg="1"/>
      <p:bldP spid="408582" grpId="0" animBg="1"/>
      <p:bldP spid="408583" grpId="0" animBg="1"/>
      <p:bldP spid="408584" grpId="0" animBg="1"/>
      <p:bldP spid="408585" grpId="0" animBg="1"/>
      <p:bldP spid="408649" grpId="0" animBg="1"/>
      <p:bldP spid="408650" grpId="0" animBg="1"/>
      <p:bldP spid="408651" grpId="0" animBg="1"/>
      <p:bldP spid="408652" grpId="0" animBg="1"/>
      <p:bldP spid="408653" grpId="0" animBg="1"/>
      <p:bldP spid="408662" grpId="0" animBg="1"/>
      <p:bldP spid="408804"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02" name="AutoShape 2">
            <a:extLst>
              <a:ext uri="{FF2B5EF4-FFF2-40B4-BE49-F238E27FC236}">
                <a16:creationId xmlns:a16="http://schemas.microsoft.com/office/drawing/2014/main" id="{9E61B5BF-2920-5C49-757D-2EAE788E1883}"/>
              </a:ext>
            </a:extLst>
          </p:cNvPr>
          <p:cNvSpPr>
            <a:spLocks noChangeArrowheads="1"/>
          </p:cNvSpPr>
          <p:nvPr/>
        </p:nvSpPr>
        <p:spPr bwMode="auto">
          <a:xfrm>
            <a:off x="2166938" y="3705225"/>
            <a:ext cx="6726237" cy="2676525"/>
          </a:xfrm>
          <a:prstGeom prst="roundRect">
            <a:avLst>
              <a:gd name="adj" fmla="val 16667"/>
            </a:avLst>
          </a:prstGeom>
          <a:solidFill>
            <a:schemeClr val="bg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65539" name="Object 3">
            <a:extLst>
              <a:ext uri="{FF2B5EF4-FFF2-40B4-BE49-F238E27FC236}">
                <a16:creationId xmlns:a16="http://schemas.microsoft.com/office/drawing/2014/main" id="{6505BA05-AA65-BA4A-ED6B-FA743101E606}"/>
              </a:ext>
            </a:extLst>
          </p:cNvPr>
          <p:cNvGraphicFramePr>
            <a:graphicFrameLocks noGrp="1" noChangeAspect="1"/>
          </p:cNvGraphicFramePr>
          <p:nvPr>
            <p:ph sz="half" idx="1"/>
          </p:nvPr>
        </p:nvGraphicFramePr>
        <p:xfrm>
          <a:off x="627063" y="2544763"/>
          <a:ext cx="2073275" cy="596900"/>
        </p:xfrm>
        <a:graphic>
          <a:graphicData uri="http://schemas.openxmlformats.org/presentationml/2006/ole">
            <mc:AlternateContent xmlns:mc="http://schemas.openxmlformats.org/markup-compatibility/2006">
              <mc:Choice xmlns:v="urn:schemas-microsoft-com:vml" Requires="v">
                <p:oleObj name="Equation" r:id="rId2" imgW="939800" imgH="279400" progId="Equation.3">
                  <p:embed/>
                </p:oleObj>
              </mc:Choice>
              <mc:Fallback>
                <p:oleObj name="Equation" r:id="rId2" imgW="939800" imgH="279400" progId="Equation.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063" y="2544763"/>
                        <a:ext cx="2073275" cy="596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40" name="Object 4">
            <a:extLst>
              <a:ext uri="{FF2B5EF4-FFF2-40B4-BE49-F238E27FC236}">
                <a16:creationId xmlns:a16="http://schemas.microsoft.com/office/drawing/2014/main" id="{1F98E07F-F8EA-40A4-09CB-0AD8CAC22C3F}"/>
              </a:ext>
            </a:extLst>
          </p:cNvPr>
          <p:cNvGraphicFramePr>
            <a:graphicFrameLocks noGrp="1" noChangeAspect="1"/>
          </p:cNvGraphicFramePr>
          <p:nvPr>
            <p:ph sz="half" idx="2"/>
          </p:nvPr>
        </p:nvGraphicFramePr>
        <p:xfrm>
          <a:off x="644525" y="1912938"/>
          <a:ext cx="3111500" cy="549275"/>
        </p:xfrm>
        <a:graphic>
          <a:graphicData uri="http://schemas.openxmlformats.org/presentationml/2006/ole">
            <mc:AlternateContent xmlns:mc="http://schemas.openxmlformats.org/markup-compatibility/2006">
              <mc:Choice xmlns:v="urn:schemas-microsoft-com:vml" Requires="v">
                <p:oleObj name="Equation" r:id="rId4" imgW="1358900" imgH="279400" progId="Equation.3">
                  <p:embed/>
                </p:oleObj>
              </mc:Choice>
              <mc:Fallback>
                <p:oleObj name="Equation" r:id="rId4" imgW="1358900" imgH="2794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525" y="1912938"/>
                        <a:ext cx="311150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605" name="Object 5">
            <a:extLst>
              <a:ext uri="{FF2B5EF4-FFF2-40B4-BE49-F238E27FC236}">
                <a16:creationId xmlns:a16="http://schemas.microsoft.com/office/drawing/2014/main" id="{FDF02D64-BAD0-4784-549D-9D306D752851}"/>
              </a:ext>
            </a:extLst>
          </p:cNvPr>
          <p:cNvGraphicFramePr>
            <a:graphicFrameLocks noChangeAspect="1"/>
          </p:cNvGraphicFramePr>
          <p:nvPr/>
        </p:nvGraphicFramePr>
        <p:xfrm>
          <a:off x="3635375" y="441325"/>
          <a:ext cx="2746375" cy="598488"/>
        </p:xfrm>
        <a:graphic>
          <a:graphicData uri="http://schemas.openxmlformats.org/presentationml/2006/ole">
            <mc:AlternateContent xmlns:mc="http://schemas.openxmlformats.org/markup-compatibility/2006">
              <mc:Choice xmlns:v="urn:schemas-microsoft-com:vml" Requires="v">
                <p:oleObj name="Equation" r:id="rId6" imgW="1205977" imgH="266584" progId="Equation.3">
                  <p:embed/>
                </p:oleObj>
              </mc:Choice>
              <mc:Fallback>
                <p:oleObj name="Equation" r:id="rId6" imgW="1205977" imgH="266584"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5375" y="441325"/>
                        <a:ext cx="2746375" cy="598488"/>
                      </a:xfrm>
                      <a:prstGeom prst="rect">
                        <a:avLst/>
                      </a:prstGeom>
                      <a:solidFill>
                        <a:schemeClr val="bg1"/>
                      </a:solidFill>
                      <a:ln w="19050">
                        <a:solidFill>
                          <a:srgbClr val="FF0000"/>
                        </a:solidFill>
                        <a:miter lim="800000"/>
                        <a:headEnd/>
                        <a:tailEnd/>
                      </a:ln>
                    </p:spPr>
                  </p:pic>
                </p:oleObj>
              </mc:Fallback>
            </mc:AlternateContent>
          </a:graphicData>
        </a:graphic>
      </p:graphicFrame>
      <p:sp>
        <p:nvSpPr>
          <p:cNvPr id="409606" name="Rectangle 6">
            <a:extLst>
              <a:ext uri="{FF2B5EF4-FFF2-40B4-BE49-F238E27FC236}">
                <a16:creationId xmlns:a16="http://schemas.microsoft.com/office/drawing/2014/main" id="{91EE208E-B6E3-2103-2DFD-6A146B696DA2}"/>
              </a:ext>
            </a:extLst>
          </p:cNvPr>
          <p:cNvSpPr>
            <a:spLocks noChangeArrowheads="1"/>
          </p:cNvSpPr>
          <p:nvPr/>
        </p:nvSpPr>
        <p:spPr bwMode="auto">
          <a:xfrm>
            <a:off x="6826250" y="2362200"/>
            <a:ext cx="1524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69875">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en-US" altLang="zh-CN" sz="2800" i="1">
                <a:latin typeface="Times New Roman" panose="02020603050405020304" pitchFamily="18" charset="0"/>
                <a:ea typeface="宋体" panose="02010600030101010101" pitchFamily="2" charset="-122"/>
                <a:cs typeface="Times New Roman" panose="02020603050405020304" pitchFamily="18" charset="0"/>
              </a:rPr>
              <a:t>K</a:t>
            </a:r>
            <a:r>
              <a:rPr lang="en-US" altLang="zh-CN" sz="2800" baseline="-30000">
                <a:latin typeface="Times New Roman" panose="02020603050405020304" pitchFamily="18" charset="0"/>
                <a:ea typeface="宋体" panose="02010600030101010101" pitchFamily="2" charset="-122"/>
                <a:cs typeface="Times New Roman" panose="02020603050405020304" pitchFamily="18" charset="0"/>
              </a:rPr>
              <a:t>0</a:t>
            </a:r>
            <a:r>
              <a:rPr lang="en-US" altLang="zh-CN" sz="2800">
                <a:latin typeface="Times New Roman" panose="02020603050405020304" pitchFamily="18" charset="0"/>
                <a:ea typeface="宋体" panose="02010600030101010101" pitchFamily="2" charset="-122"/>
                <a:cs typeface="Times New Roman" panose="02020603050405020304" pitchFamily="18" charset="0"/>
              </a:rPr>
              <a:t>=1</a:t>
            </a:r>
          </a:p>
        </p:txBody>
      </p:sp>
      <p:sp>
        <p:nvSpPr>
          <p:cNvPr id="409607" name="Rectangle 7">
            <a:extLst>
              <a:ext uri="{FF2B5EF4-FFF2-40B4-BE49-F238E27FC236}">
                <a16:creationId xmlns:a16="http://schemas.microsoft.com/office/drawing/2014/main" id="{D884CB2C-F777-4410-DFA0-799B7D8F68C7}"/>
              </a:ext>
            </a:extLst>
          </p:cNvPr>
          <p:cNvSpPr>
            <a:spLocks noChangeArrowheads="1"/>
          </p:cNvSpPr>
          <p:nvPr/>
        </p:nvSpPr>
        <p:spPr bwMode="auto">
          <a:xfrm>
            <a:off x="4648200" y="1690688"/>
            <a:ext cx="14874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9875">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en-US" altLang="zh-CN" sz="2800" i="1">
                <a:latin typeface="Times New Roman" panose="02020603050405020304" pitchFamily="18" charset="0"/>
                <a:ea typeface="宋体" panose="02010600030101010101" pitchFamily="2" charset="-122"/>
                <a:cs typeface="Times New Roman" panose="02020603050405020304" pitchFamily="18" charset="0"/>
              </a:rPr>
              <a:t>J</a:t>
            </a:r>
            <a:r>
              <a:rPr lang="en-US" altLang="zh-CN" sz="2800" baseline="-30000">
                <a:latin typeface="Times New Roman" panose="02020603050405020304" pitchFamily="18" charset="0"/>
                <a:ea typeface="宋体" panose="02010600030101010101" pitchFamily="2" charset="-122"/>
                <a:cs typeface="Times New Roman" panose="02020603050405020304" pitchFamily="18" charset="0"/>
              </a:rPr>
              <a:t>1</a:t>
            </a:r>
            <a:r>
              <a:rPr lang="en-US" altLang="zh-CN" sz="2800">
                <a:latin typeface="Times New Roman" panose="02020603050405020304" pitchFamily="18" charset="0"/>
                <a:ea typeface="宋体" panose="02010600030101010101" pitchFamily="2" charset="-122"/>
                <a:cs typeface="Times New Roman" panose="02020603050405020304" pitchFamily="18" charset="0"/>
              </a:rPr>
              <a:t>=Q</a:t>
            </a:r>
            <a:r>
              <a:rPr lang="en-US" altLang="zh-CN" sz="2800" baseline="-30000">
                <a:latin typeface="Times New Roman" panose="02020603050405020304" pitchFamily="18" charset="0"/>
                <a:ea typeface="宋体" panose="02010600030101010101" pitchFamily="2" charset="-122"/>
                <a:cs typeface="Times New Roman" panose="02020603050405020304" pitchFamily="18" charset="0"/>
              </a:rPr>
              <a:t>0</a:t>
            </a:r>
            <a:r>
              <a:rPr lang="en-US" altLang="zh-CN" sz="2800" i="1" baseline="30000">
                <a:latin typeface="Times New Roman" panose="02020603050405020304" pitchFamily="18" charset="0"/>
                <a:ea typeface="宋体" panose="02010600030101010101" pitchFamily="2" charset="-122"/>
                <a:cs typeface="Times New Roman" panose="02020603050405020304" pitchFamily="18" charset="0"/>
              </a:rPr>
              <a:t>n</a:t>
            </a:r>
            <a:endParaRPr lang="en-US" altLang="zh-CN" sz="28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09608" name="Rectangle 8">
            <a:extLst>
              <a:ext uri="{FF2B5EF4-FFF2-40B4-BE49-F238E27FC236}">
                <a16:creationId xmlns:a16="http://schemas.microsoft.com/office/drawing/2014/main" id="{EF492D95-429B-F0D0-57FB-8375C70DB681}"/>
              </a:ext>
            </a:extLst>
          </p:cNvPr>
          <p:cNvSpPr>
            <a:spLocks noChangeArrowheads="1"/>
          </p:cNvSpPr>
          <p:nvPr/>
        </p:nvSpPr>
        <p:spPr bwMode="auto">
          <a:xfrm>
            <a:off x="358775" y="3392488"/>
            <a:ext cx="2638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solidFill>
                  <a:schemeClr val="bg2"/>
                </a:solidFill>
                <a:latin typeface="楷体_GB2312" pitchFamily="49" charset="-122"/>
                <a:ea typeface="楷体_GB2312" pitchFamily="49" charset="-122"/>
              </a:rPr>
              <a:t> </a:t>
            </a:r>
            <a:r>
              <a:rPr lang="en-US" altLang="zh-CN">
                <a:solidFill>
                  <a:schemeClr val="hlink"/>
                </a:solidFill>
                <a:latin typeface="楷体_GB2312" pitchFamily="49" charset="-122"/>
                <a:ea typeface="楷体_GB2312" pitchFamily="49" charset="-122"/>
              </a:rPr>
              <a:t>4</a:t>
            </a:r>
            <a:r>
              <a:rPr lang="zh-CN" altLang="en-US">
                <a:solidFill>
                  <a:schemeClr val="hlink"/>
                </a:solidFill>
                <a:latin typeface="楷体_GB2312" pitchFamily="49" charset="-122"/>
                <a:ea typeface="楷体_GB2312" pitchFamily="49" charset="-122"/>
              </a:rPr>
              <a:t>、 画出逻辑图 </a:t>
            </a:r>
          </a:p>
        </p:txBody>
      </p:sp>
      <p:graphicFrame>
        <p:nvGraphicFramePr>
          <p:cNvPr id="65545" name="Object 9" descr="羊皮纸">
            <a:extLst>
              <a:ext uri="{FF2B5EF4-FFF2-40B4-BE49-F238E27FC236}">
                <a16:creationId xmlns:a16="http://schemas.microsoft.com/office/drawing/2014/main" id="{19452C04-D7E4-3E0E-BB89-70C6DD2074B4}"/>
              </a:ext>
            </a:extLst>
          </p:cNvPr>
          <p:cNvGraphicFramePr>
            <a:graphicFrameLocks noChangeAspect="1"/>
          </p:cNvGraphicFramePr>
          <p:nvPr/>
        </p:nvGraphicFramePr>
        <p:xfrm>
          <a:off x="681038" y="1155700"/>
          <a:ext cx="3386137" cy="615950"/>
        </p:xfrm>
        <a:graphic>
          <a:graphicData uri="http://schemas.openxmlformats.org/presentationml/2006/ole">
            <mc:AlternateContent xmlns:mc="http://schemas.openxmlformats.org/markup-compatibility/2006">
              <mc:Choice xmlns:v="urn:schemas-microsoft-com:vml" Requires="v">
                <p:oleObj name="Equation" r:id="rId8" imgW="1511300" imgH="279400" progId="Equation.3">
                  <p:embed/>
                </p:oleObj>
              </mc:Choice>
              <mc:Fallback>
                <p:oleObj name="Equation" r:id="rId8" imgW="1511300" imgH="279400" progId="Equation.3">
                  <p:embed/>
                  <p:pic>
                    <p:nvPicPr>
                      <p:cNvPr id="0" name="Object 9" descr="羊皮纸"/>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1038" y="1155700"/>
                        <a:ext cx="3386137" cy="615950"/>
                      </a:xfrm>
                      <a:prstGeom prst="rect">
                        <a:avLst/>
                      </a:prstGeom>
                      <a:noFill/>
                      <a:ln>
                        <a:noFill/>
                      </a:ln>
                      <a:extLst>
                        <a:ext uri="{909E8E84-426E-40DD-AFC4-6F175D3DCCD1}">
                          <a14:hiddenFill xmlns:a14="http://schemas.microsoft.com/office/drawing/2010/main">
                            <a:blipFill dpi="0" rotWithShape="1">
                              <a:blip r:embed="rId10"/>
                              <a:srcRect/>
                              <a:tile tx="0" ty="0" sx="100000" sy="100000" flip="none" algn="tl"/>
                            </a:blip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graphicFrame>
        <p:nvGraphicFramePr>
          <p:cNvPr id="409610" name="Object 10" descr="羊皮纸">
            <a:extLst>
              <a:ext uri="{FF2B5EF4-FFF2-40B4-BE49-F238E27FC236}">
                <a16:creationId xmlns:a16="http://schemas.microsoft.com/office/drawing/2014/main" id="{2CF4406F-C5EA-6FBE-A322-CCB7E8473868}"/>
              </a:ext>
            </a:extLst>
          </p:cNvPr>
          <p:cNvGraphicFramePr>
            <a:graphicFrameLocks noChangeAspect="1"/>
          </p:cNvGraphicFramePr>
          <p:nvPr/>
        </p:nvGraphicFramePr>
        <p:xfrm>
          <a:off x="4953000" y="1066800"/>
          <a:ext cx="1593850" cy="531813"/>
        </p:xfrm>
        <a:graphic>
          <a:graphicData uri="http://schemas.openxmlformats.org/presentationml/2006/ole">
            <mc:AlternateContent xmlns:mc="http://schemas.openxmlformats.org/markup-compatibility/2006">
              <mc:Choice xmlns:v="urn:schemas-microsoft-com:vml" Requires="v">
                <p:oleObj name="Equation" r:id="rId11" imgW="710891" imgH="241195" progId="Equation.3">
                  <p:embed/>
                </p:oleObj>
              </mc:Choice>
              <mc:Fallback>
                <p:oleObj name="Equation" r:id="rId11" imgW="710891" imgH="241195" progId="Equation.3">
                  <p:embed/>
                  <p:pic>
                    <p:nvPicPr>
                      <p:cNvPr id="0" name="Object 10" descr="羊皮纸"/>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53000" y="1066800"/>
                        <a:ext cx="1593850" cy="531813"/>
                      </a:xfrm>
                      <a:prstGeom prst="rect">
                        <a:avLst/>
                      </a:prstGeom>
                      <a:noFill/>
                      <a:ln>
                        <a:noFill/>
                      </a:ln>
                      <a:extLst>
                        <a:ext uri="{909E8E84-426E-40DD-AFC4-6F175D3DCCD1}">
                          <a14:hiddenFill xmlns:a14="http://schemas.microsoft.com/office/drawing/2010/main">
                            <a:blipFill dpi="0" rotWithShape="1">
                              <a:blip r:embed="rId10"/>
                              <a:srcRect/>
                              <a:tile tx="0" ty="0" sx="100000" sy="100000" flip="none" algn="tl"/>
                            </a:blip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409611" name="Rectangle 11">
            <a:extLst>
              <a:ext uri="{FF2B5EF4-FFF2-40B4-BE49-F238E27FC236}">
                <a16:creationId xmlns:a16="http://schemas.microsoft.com/office/drawing/2014/main" id="{BCD6DE69-8259-BE2C-6EF4-AC2106B01404}"/>
              </a:ext>
            </a:extLst>
          </p:cNvPr>
          <p:cNvSpPr>
            <a:spLocks noChangeArrowheads="1"/>
          </p:cNvSpPr>
          <p:nvPr/>
        </p:nvSpPr>
        <p:spPr bwMode="auto">
          <a:xfrm>
            <a:off x="6826250" y="1066800"/>
            <a:ext cx="2012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9875">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en-US" altLang="zh-CN" sz="2800" i="1">
                <a:latin typeface="Times New Roman" panose="02020603050405020304" pitchFamily="18" charset="0"/>
                <a:ea typeface="宋体" panose="02010600030101010101" pitchFamily="2" charset="-122"/>
                <a:cs typeface="Times New Roman" panose="02020603050405020304" pitchFamily="18" charset="0"/>
              </a:rPr>
              <a:t>K</a:t>
            </a:r>
            <a:r>
              <a:rPr lang="en-US" altLang="zh-CN" sz="2800" i="1" baseline="-25000">
                <a:latin typeface="Times New Roman" panose="02020603050405020304" pitchFamily="18" charset="0"/>
                <a:ea typeface="宋体" panose="02010600030101010101" pitchFamily="2" charset="-122"/>
                <a:cs typeface="Times New Roman" panose="02020603050405020304" pitchFamily="18" charset="0"/>
              </a:rPr>
              <a:t>2 </a:t>
            </a:r>
            <a:r>
              <a:rPr lang="en-US" altLang="zh-CN" sz="2800">
                <a:latin typeface="Times New Roman" panose="02020603050405020304" pitchFamily="18" charset="0"/>
                <a:ea typeface="宋体" panose="02010600030101010101" pitchFamily="2" charset="-122"/>
                <a:cs typeface="Times New Roman" panose="02020603050405020304" pitchFamily="18" charset="0"/>
              </a:rPr>
              <a:t>= 1	</a:t>
            </a:r>
          </a:p>
        </p:txBody>
      </p:sp>
      <p:graphicFrame>
        <p:nvGraphicFramePr>
          <p:cNvPr id="409612" name="Object 12">
            <a:extLst>
              <a:ext uri="{FF2B5EF4-FFF2-40B4-BE49-F238E27FC236}">
                <a16:creationId xmlns:a16="http://schemas.microsoft.com/office/drawing/2014/main" id="{CD90023D-AE8D-0A00-0A58-46FE4F0DB98C}"/>
              </a:ext>
            </a:extLst>
          </p:cNvPr>
          <p:cNvGraphicFramePr>
            <a:graphicFrameLocks noChangeAspect="1"/>
          </p:cNvGraphicFramePr>
          <p:nvPr/>
        </p:nvGraphicFramePr>
        <p:xfrm>
          <a:off x="4953000" y="2286000"/>
          <a:ext cx="1238250" cy="635000"/>
        </p:xfrm>
        <a:graphic>
          <a:graphicData uri="http://schemas.openxmlformats.org/presentationml/2006/ole">
            <mc:AlternateContent xmlns:mc="http://schemas.openxmlformats.org/markup-compatibility/2006">
              <mc:Choice xmlns:v="urn:schemas-microsoft-com:vml" Requires="v">
                <p:oleObj name="Equation" r:id="rId13" imgW="545863" imgH="279279" progId="Equation.3">
                  <p:embed/>
                </p:oleObj>
              </mc:Choice>
              <mc:Fallback>
                <p:oleObj name="Equation" r:id="rId13" imgW="545863" imgH="279279" progId="Equation.3">
                  <p:embed/>
                  <p:pic>
                    <p:nvPicPr>
                      <p:cNvPr id="0"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53000" y="2286000"/>
                        <a:ext cx="123825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9613" name="Object 13" descr="羊皮纸">
            <a:extLst>
              <a:ext uri="{FF2B5EF4-FFF2-40B4-BE49-F238E27FC236}">
                <a16:creationId xmlns:a16="http://schemas.microsoft.com/office/drawing/2014/main" id="{1E78D84F-DEA9-E573-8616-05B78543DEC9}"/>
              </a:ext>
            </a:extLst>
          </p:cNvPr>
          <p:cNvGraphicFramePr>
            <a:graphicFrameLocks noChangeAspect="1"/>
          </p:cNvGraphicFramePr>
          <p:nvPr/>
        </p:nvGraphicFramePr>
        <p:xfrm>
          <a:off x="4937125" y="2971800"/>
          <a:ext cx="1082675" cy="503238"/>
        </p:xfrm>
        <a:graphic>
          <a:graphicData uri="http://schemas.openxmlformats.org/presentationml/2006/ole">
            <mc:AlternateContent xmlns:mc="http://schemas.openxmlformats.org/markup-compatibility/2006">
              <mc:Choice xmlns:v="urn:schemas-microsoft-com:vml" Requires="v">
                <p:oleObj name="Equation" r:id="rId15" imgW="482391" imgH="228501" progId="Equation.3">
                  <p:embed/>
                </p:oleObj>
              </mc:Choice>
              <mc:Fallback>
                <p:oleObj name="Equation" r:id="rId15" imgW="482391" imgH="228501" progId="Equation.3">
                  <p:embed/>
                  <p:pic>
                    <p:nvPicPr>
                      <p:cNvPr id="0" name="Object 13" descr="羊皮纸"/>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37125" y="2971800"/>
                        <a:ext cx="1082675" cy="503238"/>
                      </a:xfrm>
                      <a:prstGeom prst="rect">
                        <a:avLst/>
                      </a:prstGeom>
                      <a:noFill/>
                      <a:ln>
                        <a:noFill/>
                      </a:ln>
                      <a:extLst>
                        <a:ext uri="{909E8E84-426E-40DD-AFC4-6F175D3DCCD1}">
                          <a14:hiddenFill xmlns:a14="http://schemas.microsoft.com/office/drawing/2010/main">
                            <a:blipFill dpi="0" rotWithShape="1">
                              <a:blip r:embed="rId10"/>
                              <a:srcRect/>
                              <a:tile tx="0" ty="0" sx="100000" sy="100000" flip="none" algn="tl"/>
                            </a:blip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sp>
        <p:nvSpPr>
          <p:cNvPr id="409614" name="Rectangle 14">
            <a:extLst>
              <a:ext uri="{FF2B5EF4-FFF2-40B4-BE49-F238E27FC236}">
                <a16:creationId xmlns:a16="http://schemas.microsoft.com/office/drawing/2014/main" id="{82E12778-DC7E-5C8C-FAAE-D94CA3A36976}"/>
              </a:ext>
            </a:extLst>
          </p:cNvPr>
          <p:cNvSpPr>
            <a:spLocks noChangeArrowheads="1"/>
          </p:cNvSpPr>
          <p:nvPr/>
        </p:nvSpPr>
        <p:spPr bwMode="auto">
          <a:xfrm>
            <a:off x="6826250" y="1676400"/>
            <a:ext cx="15462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9875">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en-US" altLang="zh-CN" sz="2800" i="1">
                <a:latin typeface="Times New Roman" panose="02020603050405020304" pitchFamily="18" charset="0"/>
                <a:ea typeface="宋体" panose="02010600030101010101" pitchFamily="2" charset="-122"/>
                <a:cs typeface="Times New Roman" panose="02020603050405020304" pitchFamily="18" charset="0"/>
              </a:rPr>
              <a:t>K</a:t>
            </a:r>
            <a:r>
              <a:rPr lang="en-US" altLang="zh-CN" sz="2800" baseline="-30000">
                <a:latin typeface="Times New Roman" panose="02020603050405020304" pitchFamily="18" charset="0"/>
                <a:ea typeface="宋体" panose="02010600030101010101" pitchFamily="2" charset="-122"/>
                <a:cs typeface="Times New Roman" panose="02020603050405020304" pitchFamily="18" charset="0"/>
              </a:rPr>
              <a:t>1</a:t>
            </a:r>
            <a:r>
              <a:rPr lang="en-US" altLang="zh-CN" sz="2800">
                <a:latin typeface="Times New Roman" panose="02020603050405020304" pitchFamily="18" charset="0"/>
                <a:ea typeface="宋体" panose="02010600030101010101" pitchFamily="2" charset="-122"/>
                <a:cs typeface="Times New Roman" panose="02020603050405020304" pitchFamily="18" charset="0"/>
              </a:rPr>
              <a:t>=Q</a:t>
            </a:r>
            <a:r>
              <a:rPr lang="en-US" altLang="zh-CN" sz="2800" baseline="-30000">
                <a:latin typeface="Times New Roman" panose="02020603050405020304" pitchFamily="18" charset="0"/>
                <a:ea typeface="宋体" panose="02010600030101010101" pitchFamily="2" charset="-122"/>
                <a:cs typeface="Times New Roman" panose="02020603050405020304" pitchFamily="18" charset="0"/>
              </a:rPr>
              <a:t>0</a:t>
            </a:r>
            <a:r>
              <a:rPr lang="en-US" altLang="zh-CN" sz="2800" i="1" baseline="30000">
                <a:latin typeface="Times New Roman" panose="02020603050405020304" pitchFamily="18" charset="0"/>
                <a:ea typeface="宋体" panose="02010600030101010101" pitchFamily="2" charset="-122"/>
                <a:cs typeface="Times New Roman" panose="02020603050405020304" pitchFamily="18" charset="0"/>
              </a:rPr>
              <a:t>n</a:t>
            </a:r>
            <a:endParaRPr lang="en-US" altLang="zh-CN" sz="280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409615" name="Group 15">
            <a:extLst>
              <a:ext uri="{FF2B5EF4-FFF2-40B4-BE49-F238E27FC236}">
                <a16:creationId xmlns:a16="http://schemas.microsoft.com/office/drawing/2014/main" id="{2C09811B-803B-4452-DF9A-D73774C395FA}"/>
              </a:ext>
            </a:extLst>
          </p:cNvPr>
          <p:cNvGrpSpPr>
            <a:grpSpLocks/>
          </p:cNvGrpSpPr>
          <p:nvPr/>
        </p:nvGrpSpPr>
        <p:grpSpPr bwMode="auto">
          <a:xfrm>
            <a:off x="1617663" y="1300163"/>
            <a:ext cx="1908175" cy="1800225"/>
            <a:chOff x="1066" y="662"/>
            <a:chExt cx="1150" cy="1139"/>
          </a:xfrm>
        </p:grpSpPr>
        <p:sp>
          <p:nvSpPr>
            <p:cNvPr id="65696" name="Rectangle 16">
              <a:extLst>
                <a:ext uri="{FF2B5EF4-FFF2-40B4-BE49-F238E27FC236}">
                  <a16:creationId xmlns:a16="http://schemas.microsoft.com/office/drawing/2014/main" id="{A9D0BA7D-D077-B3A9-9B4B-9803D51F20E3}"/>
                </a:ext>
              </a:extLst>
            </p:cNvPr>
            <p:cNvSpPr>
              <a:spLocks noChangeArrowheads="1"/>
            </p:cNvSpPr>
            <p:nvPr/>
          </p:nvSpPr>
          <p:spPr bwMode="auto">
            <a:xfrm>
              <a:off x="1066" y="662"/>
              <a:ext cx="528" cy="260"/>
            </a:xfrm>
            <a:prstGeom prst="rect">
              <a:avLst/>
            </a:prstGeom>
            <a:noFill/>
            <a:ln w="2857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5697" name="Rectangle 17">
              <a:extLst>
                <a:ext uri="{FF2B5EF4-FFF2-40B4-BE49-F238E27FC236}">
                  <a16:creationId xmlns:a16="http://schemas.microsoft.com/office/drawing/2014/main" id="{AB93A81A-818D-61FB-4CE0-6E09B1D66731}"/>
                </a:ext>
              </a:extLst>
            </p:cNvPr>
            <p:cNvSpPr>
              <a:spLocks noChangeArrowheads="1"/>
            </p:cNvSpPr>
            <p:nvPr/>
          </p:nvSpPr>
          <p:spPr bwMode="auto">
            <a:xfrm>
              <a:off x="2072" y="670"/>
              <a:ext cx="144" cy="260"/>
            </a:xfrm>
            <a:prstGeom prst="rect">
              <a:avLst/>
            </a:prstGeom>
            <a:noFill/>
            <a:ln w="2857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5698" name="Rectangle 18">
              <a:extLst>
                <a:ext uri="{FF2B5EF4-FFF2-40B4-BE49-F238E27FC236}">
                  <a16:creationId xmlns:a16="http://schemas.microsoft.com/office/drawing/2014/main" id="{628993D0-503B-F0EE-F1AE-AC5C585E70F4}"/>
                </a:ext>
              </a:extLst>
            </p:cNvPr>
            <p:cNvSpPr>
              <a:spLocks noChangeArrowheads="1"/>
            </p:cNvSpPr>
            <p:nvPr/>
          </p:nvSpPr>
          <p:spPr bwMode="auto">
            <a:xfrm>
              <a:off x="1093" y="1111"/>
              <a:ext cx="260" cy="260"/>
            </a:xfrm>
            <a:prstGeom prst="rect">
              <a:avLst/>
            </a:prstGeom>
            <a:noFill/>
            <a:ln w="2857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5699" name="Rectangle 19">
              <a:extLst>
                <a:ext uri="{FF2B5EF4-FFF2-40B4-BE49-F238E27FC236}">
                  <a16:creationId xmlns:a16="http://schemas.microsoft.com/office/drawing/2014/main" id="{8253CD6D-9624-D3E7-263C-FB758000C80E}"/>
                </a:ext>
              </a:extLst>
            </p:cNvPr>
            <p:cNvSpPr>
              <a:spLocks noChangeArrowheads="1"/>
            </p:cNvSpPr>
            <p:nvPr/>
          </p:nvSpPr>
          <p:spPr bwMode="auto">
            <a:xfrm>
              <a:off x="1822" y="1100"/>
              <a:ext cx="281" cy="270"/>
            </a:xfrm>
            <a:prstGeom prst="rect">
              <a:avLst/>
            </a:prstGeom>
            <a:noFill/>
            <a:ln w="2857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5700" name="Rectangle 20">
              <a:extLst>
                <a:ext uri="{FF2B5EF4-FFF2-40B4-BE49-F238E27FC236}">
                  <a16:creationId xmlns:a16="http://schemas.microsoft.com/office/drawing/2014/main" id="{36D17976-9302-ABD8-A9C2-F9F0A5715F35}"/>
                </a:ext>
              </a:extLst>
            </p:cNvPr>
            <p:cNvSpPr>
              <a:spLocks noChangeArrowheads="1"/>
            </p:cNvSpPr>
            <p:nvPr/>
          </p:nvSpPr>
          <p:spPr bwMode="auto">
            <a:xfrm>
              <a:off x="1101" y="1474"/>
              <a:ext cx="269" cy="327"/>
            </a:xfrm>
            <a:prstGeom prst="rect">
              <a:avLst/>
            </a:prstGeom>
            <a:noFill/>
            <a:ln w="2857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aphicFrame>
        <p:nvGraphicFramePr>
          <p:cNvPr id="409621" name="Object 21">
            <a:extLst>
              <a:ext uri="{FF2B5EF4-FFF2-40B4-BE49-F238E27FC236}">
                <a16:creationId xmlns:a16="http://schemas.microsoft.com/office/drawing/2014/main" id="{C69501C8-4AB0-9781-215F-2BFEAF18F78C}"/>
              </a:ext>
            </a:extLst>
          </p:cNvPr>
          <p:cNvGraphicFramePr>
            <a:graphicFrameLocks noChangeAspect="1"/>
          </p:cNvGraphicFramePr>
          <p:nvPr/>
        </p:nvGraphicFramePr>
        <p:xfrm>
          <a:off x="3103563" y="4065588"/>
          <a:ext cx="5651500" cy="2195512"/>
        </p:xfrm>
        <a:graphic>
          <a:graphicData uri="http://schemas.openxmlformats.org/presentationml/2006/ole">
            <mc:AlternateContent xmlns:mc="http://schemas.openxmlformats.org/markup-compatibility/2006">
              <mc:Choice xmlns:v="urn:schemas-microsoft-com:vml" Requires="v">
                <p:oleObj name="图片" r:id="rId17" imgW="3249848" imgH="1072632" progId="Word.Picture.8">
                  <p:embed/>
                </p:oleObj>
              </mc:Choice>
              <mc:Fallback>
                <p:oleObj name="图片" r:id="rId17" imgW="3249848" imgH="1072632" progId="Word.Picture.8">
                  <p:embed/>
                  <p:pic>
                    <p:nvPicPr>
                      <p:cNvPr id="0" name="Object 2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03563" y="4065588"/>
                        <a:ext cx="5651500" cy="219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66CCFF"/>
                            </a:solidFill>
                            <a:miter lim="800000"/>
                            <a:headEnd/>
                            <a:tailEnd/>
                          </a14:hiddenLine>
                        </a:ext>
                      </a:extLst>
                    </p:spPr>
                  </p:pic>
                </p:oleObj>
              </mc:Fallback>
            </mc:AlternateContent>
          </a:graphicData>
        </a:graphic>
      </p:graphicFrame>
      <p:sp>
        <p:nvSpPr>
          <p:cNvPr id="409622" name="Rectangle 22">
            <a:extLst>
              <a:ext uri="{FF2B5EF4-FFF2-40B4-BE49-F238E27FC236}">
                <a16:creationId xmlns:a16="http://schemas.microsoft.com/office/drawing/2014/main" id="{ED349C23-E939-8F87-C502-24DEB186AD60}"/>
              </a:ext>
            </a:extLst>
          </p:cNvPr>
          <p:cNvSpPr>
            <a:spLocks noChangeArrowheads="1"/>
          </p:cNvSpPr>
          <p:nvPr/>
        </p:nvSpPr>
        <p:spPr bwMode="auto">
          <a:xfrm>
            <a:off x="431800" y="1017588"/>
            <a:ext cx="3527425" cy="24114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nvGrpSpPr>
          <p:cNvPr id="409623" name="Group 23">
            <a:extLst>
              <a:ext uri="{FF2B5EF4-FFF2-40B4-BE49-F238E27FC236}">
                <a16:creationId xmlns:a16="http://schemas.microsoft.com/office/drawing/2014/main" id="{2FD3DDB5-1EFA-6DF0-9425-5087C59490E6}"/>
              </a:ext>
            </a:extLst>
          </p:cNvPr>
          <p:cNvGrpSpPr>
            <a:grpSpLocks/>
          </p:cNvGrpSpPr>
          <p:nvPr/>
        </p:nvGrpSpPr>
        <p:grpSpPr bwMode="auto">
          <a:xfrm>
            <a:off x="287338" y="1169988"/>
            <a:ext cx="3132137" cy="1728787"/>
            <a:chOff x="3714" y="640"/>
            <a:chExt cx="2066" cy="1140"/>
          </a:xfrm>
        </p:grpSpPr>
        <p:sp>
          <p:nvSpPr>
            <p:cNvPr id="65556" name="Rectangle 24">
              <a:extLst>
                <a:ext uri="{FF2B5EF4-FFF2-40B4-BE49-F238E27FC236}">
                  <a16:creationId xmlns:a16="http://schemas.microsoft.com/office/drawing/2014/main" id="{F3FBCC26-D513-28AA-77F7-B791532C54EC}"/>
                </a:ext>
              </a:extLst>
            </p:cNvPr>
            <p:cNvSpPr>
              <a:spLocks noChangeArrowheads="1"/>
            </p:cNvSpPr>
            <p:nvPr/>
          </p:nvSpPr>
          <p:spPr bwMode="auto">
            <a:xfrm>
              <a:off x="3913" y="644"/>
              <a:ext cx="50"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solidFill>
                    <a:srgbClr val="000000"/>
                  </a:solidFill>
                  <a:latin typeface="Times New Roman" panose="02020603050405020304" pitchFamily="18" charset="0"/>
                </a:rPr>
                <a:t> </a:t>
              </a:r>
              <a:endParaRPr lang="en-US" altLang="zh-CN" sz="3200">
                <a:latin typeface="Arial" panose="020B0604020202020204" pitchFamily="34" charset="0"/>
              </a:endParaRPr>
            </a:p>
          </p:txBody>
        </p:sp>
        <p:sp>
          <p:nvSpPr>
            <p:cNvPr id="65557" name="Rectangle 25">
              <a:extLst>
                <a:ext uri="{FF2B5EF4-FFF2-40B4-BE49-F238E27FC236}">
                  <a16:creationId xmlns:a16="http://schemas.microsoft.com/office/drawing/2014/main" id="{CBBD6206-5517-C66F-B555-E55BD8A27647}"/>
                </a:ext>
              </a:extLst>
            </p:cNvPr>
            <p:cNvSpPr>
              <a:spLocks noChangeArrowheads="1"/>
            </p:cNvSpPr>
            <p:nvPr/>
          </p:nvSpPr>
          <p:spPr bwMode="auto">
            <a:xfrm>
              <a:off x="4246" y="843"/>
              <a:ext cx="142"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00</a:t>
              </a:r>
              <a:endParaRPr lang="en-US" altLang="zh-CN" sz="3200">
                <a:latin typeface="Arial" panose="020B0604020202020204" pitchFamily="34" charset="0"/>
              </a:endParaRPr>
            </a:p>
          </p:txBody>
        </p:sp>
        <p:sp>
          <p:nvSpPr>
            <p:cNvPr id="65558" name="Rectangle 26">
              <a:extLst>
                <a:ext uri="{FF2B5EF4-FFF2-40B4-BE49-F238E27FC236}">
                  <a16:creationId xmlns:a16="http://schemas.microsoft.com/office/drawing/2014/main" id="{3002FCFF-217E-9880-3D58-DEBCE8BD084E}"/>
                </a:ext>
              </a:extLst>
            </p:cNvPr>
            <p:cNvSpPr>
              <a:spLocks noChangeArrowheads="1"/>
            </p:cNvSpPr>
            <p:nvPr/>
          </p:nvSpPr>
          <p:spPr bwMode="auto">
            <a:xfrm>
              <a:off x="4405" y="843"/>
              <a:ext cx="36"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 </a:t>
              </a:r>
              <a:endParaRPr lang="en-US" altLang="zh-CN" sz="3200">
                <a:latin typeface="Arial" panose="020B0604020202020204" pitchFamily="34" charset="0"/>
              </a:endParaRPr>
            </a:p>
          </p:txBody>
        </p:sp>
        <p:sp>
          <p:nvSpPr>
            <p:cNvPr id="65559" name="Rectangle 27">
              <a:extLst>
                <a:ext uri="{FF2B5EF4-FFF2-40B4-BE49-F238E27FC236}">
                  <a16:creationId xmlns:a16="http://schemas.microsoft.com/office/drawing/2014/main" id="{161F31E7-F3A1-99A2-54BB-6907DAC2D5E3}"/>
                </a:ext>
              </a:extLst>
            </p:cNvPr>
            <p:cNvSpPr>
              <a:spLocks noChangeArrowheads="1"/>
            </p:cNvSpPr>
            <p:nvPr/>
          </p:nvSpPr>
          <p:spPr bwMode="auto">
            <a:xfrm>
              <a:off x="4656" y="843"/>
              <a:ext cx="143"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01</a:t>
              </a:r>
              <a:endParaRPr lang="en-US" altLang="zh-CN" sz="3200">
                <a:latin typeface="Arial" panose="020B0604020202020204" pitchFamily="34" charset="0"/>
              </a:endParaRPr>
            </a:p>
          </p:txBody>
        </p:sp>
        <p:sp>
          <p:nvSpPr>
            <p:cNvPr id="65560" name="Rectangle 28">
              <a:extLst>
                <a:ext uri="{FF2B5EF4-FFF2-40B4-BE49-F238E27FC236}">
                  <a16:creationId xmlns:a16="http://schemas.microsoft.com/office/drawing/2014/main" id="{BFC9A6C4-CF08-82C9-546F-A54355F959EC}"/>
                </a:ext>
              </a:extLst>
            </p:cNvPr>
            <p:cNvSpPr>
              <a:spLocks noChangeArrowheads="1"/>
            </p:cNvSpPr>
            <p:nvPr/>
          </p:nvSpPr>
          <p:spPr bwMode="auto">
            <a:xfrm>
              <a:off x="4815" y="843"/>
              <a:ext cx="35"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 </a:t>
              </a:r>
              <a:endParaRPr lang="en-US" altLang="zh-CN" sz="3200">
                <a:latin typeface="Arial" panose="020B0604020202020204" pitchFamily="34" charset="0"/>
              </a:endParaRPr>
            </a:p>
          </p:txBody>
        </p:sp>
        <p:sp>
          <p:nvSpPr>
            <p:cNvPr id="65561" name="Rectangle 29">
              <a:extLst>
                <a:ext uri="{FF2B5EF4-FFF2-40B4-BE49-F238E27FC236}">
                  <a16:creationId xmlns:a16="http://schemas.microsoft.com/office/drawing/2014/main" id="{10CD92A1-7341-777C-7441-1FADCFD441D9}"/>
                </a:ext>
              </a:extLst>
            </p:cNvPr>
            <p:cNvSpPr>
              <a:spLocks noChangeArrowheads="1"/>
            </p:cNvSpPr>
            <p:nvPr/>
          </p:nvSpPr>
          <p:spPr bwMode="auto">
            <a:xfrm>
              <a:off x="5074" y="843"/>
              <a:ext cx="143"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11</a:t>
              </a:r>
              <a:endParaRPr lang="en-US" altLang="zh-CN" sz="3200">
                <a:latin typeface="Arial" panose="020B0604020202020204" pitchFamily="34" charset="0"/>
              </a:endParaRPr>
            </a:p>
          </p:txBody>
        </p:sp>
        <p:sp>
          <p:nvSpPr>
            <p:cNvPr id="65562" name="Rectangle 30">
              <a:extLst>
                <a:ext uri="{FF2B5EF4-FFF2-40B4-BE49-F238E27FC236}">
                  <a16:creationId xmlns:a16="http://schemas.microsoft.com/office/drawing/2014/main" id="{CB475E7A-CBAB-2A4F-089C-378ED9C761C1}"/>
                </a:ext>
              </a:extLst>
            </p:cNvPr>
            <p:cNvSpPr>
              <a:spLocks noChangeArrowheads="1"/>
            </p:cNvSpPr>
            <p:nvPr/>
          </p:nvSpPr>
          <p:spPr bwMode="auto">
            <a:xfrm>
              <a:off x="5226" y="843"/>
              <a:ext cx="36"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 </a:t>
              </a:r>
              <a:endParaRPr lang="en-US" altLang="zh-CN" sz="3200">
                <a:latin typeface="Arial" panose="020B0604020202020204" pitchFamily="34" charset="0"/>
              </a:endParaRPr>
            </a:p>
          </p:txBody>
        </p:sp>
        <p:sp>
          <p:nvSpPr>
            <p:cNvPr id="65563" name="Rectangle 31">
              <a:extLst>
                <a:ext uri="{FF2B5EF4-FFF2-40B4-BE49-F238E27FC236}">
                  <a16:creationId xmlns:a16="http://schemas.microsoft.com/office/drawing/2014/main" id="{AF9489D6-1ABA-4C4D-86AF-748D1255B7FD}"/>
                </a:ext>
              </a:extLst>
            </p:cNvPr>
            <p:cNvSpPr>
              <a:spLocks noChangeArrowheads="1"/>
            </p:cNvSpPr>
            <p:nvPr/>
          </p:nvSpPr>
          <p:spPr bwMode="auto">
            <a:xfrm>
              <a:off x="5479" y="843"/>
              <a:ext cx="143"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10</a:t>
              </a:r>
              <a:endParaRPr lang="en-US" altLang="zh-CN" sz="3200">
                <a:latin typeface="Arial" panose="020B0604020202020204" pitchFamily="34" charset="0"/>
              </a:endParaRPr>
            </a:p>
          </p:txBody>
        </p:sp>
        <p:sp>
          <p:nvSpPr>
            <p:cNvPr id="65564" name="Rectangle 32">
              <a:extLst>
                <a:ext uri="{FF2B5EF4-FFF2-40B4-BE49-F238E27FC236}">
                  <a16:creationId xmlns:a16="http://schemas.microsoft.com/office/drawing/2014/main" id="{27F61028-1C6F-CC1B-26A6-985383616F50}"/>
                </a:ext>
              </a:extLst>
            </p:cNvPr>
            <p:cNvSpPr>
              <a:spLocks noChangeArrowheads="1"/>
            </p:cNvSpPr>
            <p:nvPr/>
          </p:nvSpPr>
          <p:spPr bwMode="auto">
            <a:xfrm>
              <a:off x="5638" y="843"/>
              <a:ext cx="35"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 </a:t>
              </a:r>
              <a:endParaRPr lang="en-US" altLang="zh-CN" sz="3200">
                <a:latin typeface="Arial" panose="020B0604020202020204" pitchFamily="34" charset="0"/>
              </a:endParaRPr>
            </a:p>
          </p:txBody>
        </p:sp>
        <p:sp>
          <p:nvSpPr>
            <p:cNvPr id="65565" name="Rectangle 33">
              <a:extLst>
                <a:ext uri="{FF2B5EF4-FFF2-40B4-BE49-F238E27FC236}">
                  <a16:creationId xmlns:a16="http://schemas.microsoft.com/office/drawing/2014/main" id="{0A16010B-BD8C-977E-7F33-47FDCBB334A3}"/>
                </a:ext>
              </a:extLst>
            </p:cNvPr>
            <p:cNvSpPr>
              <a:spLocks noChangeArrowheads="1"/>
            </p:cNvSpPr>
            <p:nvPr/>
          </p:nvSpPr>
          <p:spPr bwMode="auto">
            <a:xfrm>
              <a:off x="3928" y="1126"/>
              <a:ext cx="71"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0</a:t>
              </a:r>
              <a:endParaRPr lang="en-US" altLang="zh-CN" sz="3200">
                <a:latin typeface="Arial" panose="020B0604020202020204" pitchFamily="34" charset="0"/>
              </a:endParaRPr>
            </a:p>
          </p:txBody>
        </p:sp>
        <p:sp>
          <p:nvSpPr>
            <p:cNvPr id="65566" name="Rectangle 34">
              <a:extLst>
                <a:ext uri="{FF2B5EF4-FFF2-40B4-BE49-F238E27FC236}">
                  <a16:creationId xmlns:a16="http://schemas.microsoft.com/office/drawing/2014/main" id="{F83252C3-3930-3CB0-4A6B-5187426E881D}"/>
                </a:ext>
              </a:extLst>
            </p:cNvPr>
            <p:cNvSpPr>
              <a:spLocks noChangeArrowheads="1"/>
            </p:cNvSpPr>
            <p:nvPr/>
          </p:nvSpPr>
          <p:spPr bwMode="auto">
            <a:xfrm>
              <a:off x="4007" y="1126"/>
              <a:ext cx="36"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 </a:t>
              </a:r>
              <a:endParaRPr lang="en-US" altLang="zh-CN" sz="3200">
                <a:latin typeface="Arial" panose="020B0604020202020204" pitchFamily="34" charset="0"/>
              </a:endParaRPr>
            </a:p>
          </p:txBody>
        </p:sp>
        <p:sp>
          <p:nvSpPr>
            <p:cNvPr id="65567" name="Rectangle 35">
              <a:extLst>
                <a:ext uri="{FF2B5EF4-FFF2-40B4-BE49-F238E27FC236}">
                  <a16:creationId xmlns:a16="http://schemas.microsoft.com/office/drawing/2014/main" id="{E9363D40-C0BD-4004-686C-BA8C5394B6BC}"/>
                </a:ext>
              </a:extLst>
            </p:cNvPr>
            <p:cNvSpPr>
              <a:spLocks noChangeArrowheads="1"/>
            </p:cNvSpPr>
            <p:nvPr/>
          </p:nvSpPr>
          <p:spPr bwMode="auto">
            <a:xfrm>
              <a:off x="4271" y="1099"/>
              <a:ext cx="101"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latin typeface="Times New Roman" panose="02020603050405020304" pitchFamily="18" charset="0"/>
                </a:rPr>
                <a:t>0</a:t>
              </a:r>
              <a:endParaRPr lang="en-US" altLang="zh-CN" sz="3200">
                <a:latin typeface="Arial" panose="020B0604020202020204" pitchFamily="34" charset="0"/>
              </a:endParaRPr>
            </a:p>
          </p:txBody>
        </p:sp>
        <p:sp>
          <p:nvSpPr>
            <p:cNvPr id="65568" name="Rectangle 36">
              <a:extLst>
                <a:ext uri="{FF2B5EF4-FFF2-40B4-BE49-F238E27FC236}">
                  <a16:creationId xmlns:a16="http://schemas.microsoft.com/office/drawing/2014/main" id="{F2636F7F-0775-CE11-3858-6FC4649E0323}"/>
                </a:ext>
              </a:extLst>
            </p:cNvPr>
            <p:cNvSpPr>
              <a:spLocks noChangeArrowheads="1"/>
            </p:cNvSpPr>
            <p:nvPr/>
          </p:nvSpPr>
          <p:spPr bwMode="auto">
            <a:xfrm>
              <a:off x="4380" y="1099"/>
              <a:ext cx="5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solidFill>
                    <a:srgbClr val="0000FF"/>
                  </a:solidFill>
                  <a:latin typeface="Times New Roman" panose="02020603050405020304" pitchFamily="18" charset="0"/>
                </a:rPr>
                <a:t> </a:t>
              </a:r>
              <a:endParaRPr lang="en-US" altLang="zh-CN" sz="3200">
                <a:latin typeface="Arial" panose="020B0604020202020204" pitchFamily="34" charset="0"/>
              </a:endParaRPr>
            </a:p>
          </p:txBody>
        </p:sp>
        <p:sp>
          <p:nvSpPr>
            <p:cNvPr id="65569" name="Rectangle 37">
              <a:extLst>
                <a:ext uri="{FF2B5EF4-FFF2-40B4-BE49-F238E27FC236}">
                  <a16:creationId xmlns:a16="http://schemas.microsoft.com/office/drawing/2014/main" id="{BA81A210-9475-8007-5B9B-3CAD445A6057}"/>
                </a:ext>
              </a:extLst>
            </p:cNvPr>
            <p:cNvSpPr>
              <a:spLocks noChangeArrowheads="1"/>
            </p:cNvSpPr>
            <p:nvPr/>
          </p:nvSpPr>
          <p:spPr bwMode="auto">
            <a:xfrm>
              <a:off x="4681" y="1099"/>
              <a:ext cx="10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latin typeface="Times New Roman" panose="02020603050405020304" pitchFamily="18" charset="0"/>
                </a:rPr>
                <a:t>0</a:t>
              </a:r>
              <a:endParaRPr lang="en-US" altLang="zh-CN" sz="3200">
                <a:latin typeface="Arial" panose="020B0604020202020204" pitchFamily="34" charset="0"/>
              </a:endParaRPr>
            </a:p>
          </p:txBody>
        </p:sp>
        <p:sp>
          <p:nvSpPr>
            <p:cNvPr id="65570" name="Rectangle 38">
              <a:extLst>
                <a:ext uri="{FF2B5EF4-FFF2-40B4-BE49-F238E27FC236}">
                  <a16:creationId xmlns:a16="http://schemas.microsoft.com/office/drawing/2014/main" id="{A0976917-0638-CB99-A330-75D8552A5E93}"/>
                </a:ext>
              </a:extLst>
            </p:cNvPr>
            <p:cNvSpPr>
              <a:spLocks noChangeArrowheads="1"/>
            </p:cNvSpPr>
            <p:nvPr/>
          </p:nvSpPr>
          <p:spPr bwMode="auto">
            <a:xfrm>
              <a:off x="4790" y="1099"/>
              <a:ext cx="51"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solidFill>
                    <a:srgbClr val="0000FF"/>
                  </a:solidFill>
                  <a:latin typeface="Times New Roman" panose="02020603050405020304" pitchFamily="18" charset="0"/>
                </a:rPr>
                <a:t> </a:t>
              </a:r>
              <a:endParaRPr lang="en-US" altLang="zh-CN" sz="3200">
                <a:latin typeface="Arial" panose="020B0604020202020204" pitchFamily="34" charset="0"/>
              </a:endParaRPr>
            </a:p>
          </p:txBody>
        </p:sp>
        <p:sp>
          <p:nvSpPr>
            <p:cNvPr id="65571" name="Rectangle 39">
              <a:extLst>
                <a:ext uri="{FF2B5EF4-FFF2-40B4-BE49-F238E27FC236}">
                  <a16:creationId xmlns:a16="http://schemas.microsoft.com/office/drawing/2014/main" id="{8C8F11E7-867B-8705-F6B4-AF1170421B31}"/>
                </a:ext>
              </a:extLst>
            </p:cNvPr>
            <p:cNvSpPr>
              <a:spLocks noChangeArrowheads="1"/>
            </p:cNvSpPr>
            <p:nvPr/>
          </p:nvSpPr>
          <p:spPr bwMode="auto">
            <a:xfrm>
              <a:off x="5278" y="1100"/>
              <a:ext cx="51"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solidFill>
                    <a:srgbClr val="0000FF"/>
                  </a:solidFill>
                  <a:latin typeface="Times New Roman" panose="02020603050405020304" pitchFamily="18" charset="0"/>
                </a:rPr>
                <a:t> </a:t>
              </a:r>
              <a:endParaRPr lang="en-US" altLang="zh-CN" sz="3200">
                <a:latin typeface="Arial" panose="020B0604020202020204" pitchFamily="34" charset="0"/>
              </a:endParaRPr>
            </a:p>
          </p:txBody>
        </p:sp>
        <p:sp>
          <p:nvSpPr>
            <p:cNvPr id="65572" name="Rectangle 40">
              <a:extLst>
                <a:ext uri="{FF2B5EF4-FFF2-40B4-BE49-F238E27FC236}">
                  <a16:creationId xmlns:a16="http://schemas.microsoft.com/office/drawing/2014/main" id="{0134E7CB-AD12-B1D7-7DE1-E0C41EE39830}"/>
                </a:ext>
              </a:extLst>
            </p:cNvPr>
            <p:cNvSpPr>
              <a:spLocks noChangeArrowheads="1"/>
            </p:cNvSpPr>
            <p:nvPr/>
          </p:nvSpPr>
          <p:spPr bwMode="auto">
            <a:xfrm>
              <a:off x="5504" y="1099"/>
              <a:ext cx="10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latin typeface="Times New Roman" panose="02020603050405020304" pitchFamily="18" charset="0"/>
                </a:rPr>
                <a:t>0</a:t>
              </a:r>
              <a:endParaRPr lang="en-US" altLang="zh-CN" sz="3200">
                <a:latin typeface="Arial" panose="020B0604020202020204" pitchFamily="34" charset="0"/>
              </a:endParaRPr>
            </a:p>
          </p:txBody>
        </p:sp>
        <p:sp>
          <p:nvSpPr>
            <p:cNvPr id="65573" name="Rectangle 41">
              <a:extLst>
                <a:ext uri="{FF2B5EF4-FFF2-40B4-BE49-F238E27FC236}">
                  <a16:creationId xmlns:a16="http://schemas.microsoft.com/office/drawing/2014/main" id="{6A9AF2C1-A916-85F6-4130-D91279FCC55A}"/>
                </a:ext>
              </a:extLst>
            </p:cNvPr>
            <p:cNvSpPr>
              <a:spLocks noChangeArrowheads="1"/>
            </p:cNvSpPr>
            <p:nvPr/>
          </p:nvSpPr>
          <p:spPr bwMode="auto">
            <a:xfrm>
              <a:off x="5614" y="1099"/>
              <a:ext cx="5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latin typeface="Times New Roman" panose="02020603050405020304" pitchFamily="18" charset="0"/>
                </a:rPr>
                <a:t> </a:t>
              </a:r>
              <a:endParaRPr lang="en-US" altLang="zh-CN" sz="3200">
                <a:latin typeface="Arial" panose="020B0604020202020204" pitchFamily="34" charset="0"/>
              </a:endParaRPr>
            </a:p>
          </p:txBody>
        </p:sp>
        <p:sp>
          <p:nvSpPr>
            <p:cNvPr id="65574" name="Rectangle 42">
              <a:extLst>
                <a:ext uri="{FF2B5EF4-FFF2-40B4-BE49-F238E27FC236}">
                  <a16:creationId xmlns:a16="http://schemas.microsoft.com/office/drawing/2014/main" id="{5C5F2E73-66B7-0915-F1FB-127D731164F3}"/>
                </a:ext>
              </a:extLst>
            </p:cNvPr>
            <p:cNvSpPr>
              <a:spLocks noChangeArrowheads="1"/>
            </p:cNvSpPr>
            <p:nvPr/>
          </p:nvSpPr>
          <p:spPr bwMode="auto">
            <a:xfrm>
              <a:off x="4107" y="999"/>
              <a:ext cx="30" cy="2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5575" name="Line 43">
              <a:extLst>
                <a:ext uri="{FF2B5EF4-FFF2-40B4-BE49-F238E27FC236}">
                  <a16:creationId xmlns:a16="http://schemas.microsoft.com/office/drawing/2014/main" id="{A6F1D457-6090-F3CA-ECE2-FBA519ACA816}"/>
                </a:ext>
              </a:extLst>
            </p:cNvPr>
            <p:cNvSpPr>
              <a:spLocks noChangeShapeType="1"/>
            </p:cNvSpPr>
            <p:nvPr/>
          </p:nvSpPr>
          <p:spPr bwMode="auto">
            <a:xfrm>
              <a:off x="4107" y="999"/>
              <a:ext cx="1" cy="2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76" name="Rectangle 44">
              <a:extLst>
                <a:ext uri="{FF2B5EF4-FFF2-40B4-BE49-F238E27FC236}">
                  <a16:creationId xmlns:a16="http://schemas.microsoft.com/office/drawing/2014/main" id="{ECF0F20E-28F8-5207-A4FF-D3903CAFEED0}"/>
                </a:ext>
              </a:extLst>
            </p:cNvPr>
            <p:cNvSpPr>
              <a:spLocks noChangeArrowheads="1"/>
            </p:cNvSpPr>
            <p:nvPr/>
          </p:nvSpPr>
          <p:spPr bwMode="auto">
            <a:xfrm>
              <a:off x="4107" y="999"/>
              <a:ext cx="3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5577" name="Line 45">
              <a:extLst>
                <a:ext uri="{FF2B5EF4-FFF2-40B4-BE49-F238E27FC236}">
                  <a16:creationId xmlns:a16="http://schemas.microsoft.com/office/drawing/2014/main" id="{E949FE9A-57ED-D456-B0AB-1BBE0B4E29D1}"/>
                </a:ext>
              </a:extLst>
            </p:cNvPr>
            <p:cNvSpPr>
              <a:spLocks noChangeShapeType="1"/>
            </p:cNvSpPr>
            <p:nvPr/>
          </p:nvSpPr>
          <p:spPr bwMode="auto">
            <a:xfrm>
              <a:off x="4107" y="999"/>
              <a:ext cx="3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78" name="Line 46">
              <a:extLst>
                <a:ext uri="{FF2B5EF4-FFF2-40B4-BE49-F238E27FC236}">
                  <a16:creationId xmlns:a16="http://schemas.microsoft.com/office/drawing/2014/main" id="{857F08BC-527B-3902-717C-27094445E3DE}"/>
                </a:ext>
              </a:extLst>
            </p:cNvPr>
            <p:cNvSpPr>
              <a:spLocks noChangeShapeType="1"/>
            </p:cNvSpPr>
            <p:nvPr/>
          </p:nvSpPr>
          <p:spPr bwMode="auto">
            <a:xfrm>
              <a:off x="4107" y="999"/>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79" name="Rectangle 47">
              <a:extLst>
                <a:ext uri="{FF2B5EF4-FFF2-40B4-BE49-F238E27FC236}">
                  <a16:creationId xmlns:a16="http://schemas.microsoft.com/office/drawing/2014/main" id="{D9616505-646E-0A8F-E5CA-92409912C814}"/>
                </a:ext>
              </a:extLst>
            </p:cNvPr>
            <p:cNvSpPr>
              <a:spLocks noChangeArrowheads="1"/>
            </p:cNvSpPr>
            <p:nvPr/>
          </p:nvSpPr>
          <p:spPr bwMode="auto">
            <a:xfrm>
              <a:off x="4137" y="999"/>
              <a:ext cx="29"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5580" name="Line 48">
              <a:extLst>
                <a:ext uri="{FF2B5EF4-FFF2-40B4-BE49-F238E27FC236}">
                  <a16:creationId xmlns:a16="http://schemas.microsoft.com/office/drawing/2014/main" id="{8796F29D-439B-79CE-8AC7-8621013A43D7}"/>
                </a:ext>
              </a:extLst>
            </p:cNvPr>
            <p:cNvSpPr>
              <a:spLocks noChangeShapeType="1"/>
            </p:cNvSpPr>
            <p:nvPr/>
          </p:nvSpPr>
          <p:spPr bwMode="auto">
            <a:xfrm>
              <a:off x="4137" y="999"/>
              <a:ext cx="2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81" name="Line 49">
              <a:extLst>
                <a:ext uri="{FF2B5EF4-FFF2-40B4-BE49-F238E27FC236}">
                  <a16:creationId xmlns:a16="http://schemas.microsoft.com/office/drawing/2014/main" id="{D66B7773-534F-D902-C813-20A2FB52434E}"/>
                </a:ext>
              </a:extLst>
            </p:cNvPr>
            <p:cNvSpPr>
              <a:spLocks noChangeShapeType="1"/>
            </p:cNvSpPr>
            <p:nvPr/>
          </p:nvSpPr>
          <p:spPr bwMode="auto">
            <a:xfrm>
              <a:off x="4137" y="999"/>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82" name="Rectangle 50">
              <a:extLst>
                <a:ext uri="{FF2B5EF4-FFF2-40B4-BE49-F238E27FC236}">
                  <a16:creationId xmlns:a16="http://schemas.microsoft.com/office/drawing/2014/main" id="{80059DED-DCEA-7EA3-A5FF-A886E8D1652A}"/>
                </a:ext>
              </a:extLst>
            </p:cNvPr>
            <p:cNvSpPr>
              <a:spLocks noChangeArrowheads="1"/>
            </p:cNvSpPr>
            <p:nvPr/>
          </p:nvSpPr>
          <p:spPr bwMode="auto">
            <a:xfrm>
              <a:off x="4166" y="999"/>
              <a:ext cx="358"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5583" name="Line 51">
              <a:extLst>
                <a:ext uri="{FF2B5EF4-FFF2-40B4-BE49-F238E27FC236}">
                  <a16:creationId xmlns:a16="http://schemas.microsoft.com/office/drawing/2014/main" id="{7B3FABA0-B929-C3FC-750B-D2E8C8269D43}"/>
                </a:ext>
              </a:extLst>
            </p:cNvPr>
            <p:cNvSpPr>
              <a:spLocks noChangeShapeType="1"/>
            </p:cNvSpPr>
            <p:nvPr/>
          </p:nvSpPr>
          <p:spPr bwMode="auto">
            <a:xfrm>
              <a:off x="4166" y="999"/>
              <a:ext cx="35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84" name="Line 52">
              <a:extLst>
                <a:ext uri="{FF2B5EF4-FFF2-40B4-BE49-F238E27FC236}">
                  <a16:creationId xmlns:a16="http://schemas.microsoft.com/office/drawing/2014/main" id="{8A8ED7E6-C679-7871-DF4B-0B94EA1F92D3}"/>
                </a:ext>
              </a:extLst>
            </p:cNvPr>
            <p:cNvSpPr>
              <a:spLocks noChangeShapeType="1"/>
            </p:cNvSpPr>
            <p:nvPr/>
          </p:nvSpPr>
          <p:spPr bwMode="auto">
            <a:xfrm>
              <a:off x="4524" y="1025"/>
              <a:ext cx="1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85" name="Rectangle 53">
              <a:extLst>
                <a:ext uri="{FF2B5EF4-FFF2-40B4-BE49-F238E27FC236}">
                  <a16:creationId xmlns:a16="http://schemas.microsoft.com/office/drawing/2014/main" id="{61F5E6B9-F7C2-CE25-634D-B07F8324934C}"/>
                </a:ext>
              </a:extLst>
            </p:cNvPr>
            <p:cNvSpPr>
              <a:spLocks noChangeArrowheads="1"/>
            </p:cNvSpPr>
            <p:nvPr/>
          </p:nvSpPr>
          <p:spPr bwMode="auto">
            <a:xfrm>
              <a:off x="4524" y="999"/>
              <a:ext cx="3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5586" name="Line 54">
              <a:extLst>
                <a:ext uri="{FF2B5EF4-FFF2-40B4-BE49-F238E27FC236}">
                  <a16:creationId xmlns:a16="http://schemas.microsoft.com/office/drawing/2014/main" id="{BA9C01A1-787B-0C0A-A848-C78933A84069}"/>
                </a:ext>
              </a:extLst>
            </p:cNvPr>
            <p:cNvSpPr>
              <a:spLocks noChangeShapeType="1"/>
            </p:cNvSpPr>
            <p:nvPr/>
          </p:nvSpPr>
          <p:spPr bwMode="auto">
            <a:xfrm>
              <a:off x="4524" y="999"/>
              <a:ext cx="3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87" name="Line 55">
              <a:extLst>
                <a:ext uri="{FF2B5EF4-FFF2-40B4-BE49-F238E27FC236}">
                  <a16:creationId xmlns:a16="http://schemas.microsoft.com/office/drawing/2014/main" id="{77815B42-9608-3F62-E53A-B1A8297E549E}"/>
                </a:ext>
              </a:extLst>
            </p:cNvPr>
            <p:cNvSpPr>
              <a:spLocks noChangeShapeType="1"/>
            </p:cNvSpPr>
            <p:nvPr/>
          </p:nvSpPr>
          <p:spPr bwMode="auto">
            <a:xfrm>
              <a:off x="4524" y="999"/>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88" name="Rectangle 56">
              <a:extLst>
                <a:ext uri="{FF2B5EF4-FFF2-40B4-BE49-F238E27FC236}">
                  <a16:creationId xmlns:a16="http://schemas.microsoft.com/office/drawing/2014/main" id="{BCE10C2E-7CC9-219D-A7B7-B69CF7B597A3}"/>
                </a:ext>
              </a:extLst>
            </p:cNvPr>
            <p:cNvSpPr>
              <a:spLocks noChangeArrowheads="1"/>
            </p:cNvSpPr>
            <p:nvPr/>
          </p:nvSpPr>
          <p:spPr bwMode="auto">
            <a:xfrm>
              <a:off x="4554" y="999"/>
              <a:ext cx="383"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5589" name="Line 57">
              <a:extLst>
                <a:ext uri="{FF2B5EF4-FFF2-40B4-BE49-F238E27FC236}">
                  <a16:creationId xmlns:a16="http://schemas.microsoft.com/office/drawing/2014/main" id="{E07F1637-CD16-719A-53FD-B0EB84ECF165}"/>
                </a:ext>
              </a:extLst>
            </p:cNvPr>
            <p:cNvSpPr>
              <a:spLocks noChangeShapeType="1"/>
            </p:cNvSpPr>
            <p:nvPr/>
          </p:nvSpPr>
          <p:spPr bwMode="auto">
            <a:xfrm>
              <a:off x="4554" y="999"/>
              <a:ext cx="38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90" name="Line 58">
              <a:extLst>
                <a:ext uri="{FF2B5EF4-FFF2-40B4-BE49-F238E27FC236}">
                  <a16:creationId xmlns:a16="http://schemas.microsoft.com/office/drawing/2014/main" id="{23449349-D0E1-65E9-F16E-A51F2A246CD7}"/>
                </a:ext>
              </a:extLst>
            </p:cNvPr>
            <p:cNvSpPr>
              <a:spLocks noChangeShapeType="1"/>
            </p:cNvSpPr>
            <p:nvPr/>
          </p:nvSpPr>
          <p:spPr bwMode="auto">
            <a:xfrm>
              <a:off x="4937" y="1025"/>
              <a:ext cx="1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91" name="Rectangle 59">
              <a:extLst>
                <a:ext uri="{FF2B5EF4-FFF2-40B4-BE49-F238E27FC236}">
                  <a16:creationId xmlns:a16="http://schemas.microsoft.com/office/drawing/2014/main" id="{4CF3C935-77C3-86D4-BED1-4EB89EBE7CD7}"/>
                </a:ext>
              </a:extLst>
            </p:cNvPr>
            <p:cNvSpPr>
              <a:spLocks noChangeArrowheads="1"/>
            </p:cNvSpPr>
            <p:nvPr/>
          </p:nvSpPr>
          <p:spPr bwMode="auto">
            <a:xfrm>
              <a:off x="4937" y="999"/>
              <a:ext cx="3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5592" name="Line 60">
              <a:extLst>
                <a:ext uri="{FF2B5EF4-FFF2-40B4-BE49-F238E27FC236}">
                  <a16:creationId xmlns:a16="http://schemas.microsoft.com/office/drawing/2014/main" id="{76FF0985-69CA-E957-282C-492E06E4BA1A}"/>
                </a:ext>
              </a:extLst>
            </p:cNvPr>
            <p:cNvSpPr>
              <a:spLocks noChangeShapeType="1"/>
            </p:cNvSpPr>
            <p:nvPr/>
          </p:nvSpPr>
          <p:spPr bwMode="auto">
            <a:xfrm>
              <a:off x="4937" y="999"/>
              <a:ext cx="3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93" name="Line 61">
              <a:extLst>
                <a:ext uri="{FF2B5EF4-FFF2-40B4-BE49-F238E27FC236}">
                  <a16:creationId xmlns:a16="http://schemas.microsoft.com/office/drawing/2014/main" id="{319DD597-9B77-ED79-F904-5C08BEF8B193}"/>
                </a:ext>
              </a:extLst>
            </p:cNvPr>
            <p:cNvSpPr>
              <a:spLocks noChangeShapeType="1"/>
            </p:cNvSpPr>
            <p:nvPr/>
          </p:nvSpPr>
          <p:spPr bwMode="auto">
            <a:xfrm>
              <a:off x="4937" y="999"/>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94" name="Rectangle 62">
              <a:extLst>
                <a:ext uri="{FF2B5EF4-FFF2-40B4-BE49-F238E27FC236}">
                  <a16:creationId xmlns:a16="http://schemas.microsoft.com/office/drawing/2014/main" id="{1A3C726D-4A42-843D-4813-823AB84EEB37}"/>
                </a:ext>
              </a:extLst>
            </p:cNvPr>
            <p:cNvSpPr>
              <a:spLocks noChangeArrowheads="1"/>
            </p:cNvSpPr>
            <p:nvPr/>
          </p:nvSpPr>
          <p:spPr bwMode="auto">
            <a:xfrm>
              <a:off x="4967" y="999"/>
              <a:ext cx="38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5595" name="Line 63">
              <a:extLst>
                <a:ext uri="{FF2B5EF4-FFF2-40B4-BE49-F238E27FC236}">
                  <a16:creationId xmlns:a16="http://schemas.microsoft.com/office/drawing/2014/main" id="{FF633495-ECB0-279E-4C8A-12A0D504B865}"/>
                </a:ext>
              </a:extLst>
            </p:cNvPr>
            <p:cNvSpPr>
              <a:spLocks noChangeShapeType="1"/>
            </p:cNvSpPr>
            <p:nvPr/>
          </p:nvSpPr>
          <p:spPr bwMode="auto">
            <a:xfrm>
              <a:off x="4967" y="999"/>
              <a:ext cx="38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96" name="Line 64">
              <a:extLst>
                <a:ext uri="{FF2B5EF4-FFF2-40B4-BE49-F238E27FC236}">
                  <a16:creationId xmlns:a16="http://schemas.microsoft.com/office/drawing/2014/main" id="{2E5CA50B-C47D-53D7-67BD-6C5DBD07FA84}"/>
                </a:ext>
              </a:extLst>
            </p:cNvPr>
            <p:cNvSpPr>
              <a:spLocks noChangeShapeType="1"/>
            </p:cNvSpPr>
            <p:nvPr/>
          </p:nvSpPr>
          <p:spPr bwMode="auto">
            <a:xfrm>
              <a:off x="5347" y="1025"/>
              <a:ext cx="1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97" name="Rectangle 65">
              <a:extLst>
                <a:ext uri="{FF2B5EF4-FFF2-40B4-BE49-F238E27FC236}">
                  <a16:creationId xmlns:a16="http://schemas.microsoft.com/office/drawing/2014/main" id="{1B14A2BB-DFF3-A6D5-9BB7-2189F369F801}"/>
                </a:ext>
              </a:extLst>
            </p:cNvPr>
            <p:cNvSpPr>
              <a:spLocks noChangeArrowheads="1"/>
            </p:cNvSpPr>
            <p:nvPr/>
          </p:nvSpPr>
          <p:spPr bwMode="auto">
            <a:xfrm>
              <a:off x="5347" y="999"/>
              <a:ext cx="3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5598" name="Line 66">
              <a:extLst>
                <a:ext uri="{FF2B5EF4-FFF2-40B4-BE49-F238E27FC236}">
                  <a16:creationId xmlns:a16="http://schemas.microsoft.com/office/drawing/2014/main" id="{40C76A68-555B-71CF-A430-AB40DBCBFB06}"/>
                </a:ext>
              </a:extLst>
            </p:cNvPr>
            <p:cNvSpPr>
              <a:spLocks noChangeShapeType="1"/>
            </p:cNvSpPr>
            <p:nvPr/>
          </p:nvSpPr>
          <p:spPr bwMode="auto">
            <a:xfrm>
              <a:off x="5347" y="999"/>
              <a:ext cx="3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99" name="Line 67">
              <a:extLst>
                <a:ext uri="{FF2B5EF4-FFF2-40B4-BE49-F238E27FC236}">
                  <a16:creationId xmlns:a16="http://schemas.microsoft.com/office/drawing/2014/main" id="{DDC3B681-7467-13DE-EFA8-5CEB616D4190}"/>
                </a:ext>
              </a:extLst>
            </p:cNvPr>
            <p:cNvSpPr>
              <a:spLocks noChangeShapeType="1"/>
            </p:cNvSpPr>
            <p:nvPr/>
          </p:nvSpPr>
          <p:spPr bwMode="auto">
            <a:xfrm>
              <a:off x="5347" y="999"/>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00" name="Rectangle 68">
              <a:extLst>
                <a:ext uri="{FF2B5EF4-FFF2-40B4-BE49-F238E27FC236}">
                  <a16:creationId xmlns:a16="http://schemas.microsoft.com/office/drawing/2014/main" id="{7A1387DA-0490-63F3-C1D3-937E7E8899D0}"/>
                </a:ext>
              </a:extLst>
            </p:cNvPr>
            <p:cNvSpPr>
              <a:spLocks noChangeArrowheads="1"/>
            </p:cNvSpPr>
            <p:nvPr/>
          </p:nvSpPr>
          <p:spPr bwMode="auto">
            <a:xfrm>
              <a:off x="5377" y="999"/>
              <a:ext cx="373"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5601" name="Line 69">
              <a:extLst>
                <a:ext uri="{FF2B5EF4-FFF2-40B4-BE49-F238E27FC236}">
                  <a16:creationId xmlns:a16="http://schemas.microsoft.com/office/drawing/2014/main" id="{B57D5F77-0D5F-7AC6-E43C-85C1D8F26814}"/>
                </a:ext>
              </a:extLst>
            </p:cNvPr>
            <p:cNvSpPr>
              <a:spLocks noChangeShapeType="1"/>
            </p:cNvSpPr>
            <p:nvPr/>
          </p:nvSpPr>
          <p:spPr bwMode="auto">
            <a:xfrm>
              <a:off x="5377" y="999"/>
              <a:ext cx="37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02" name="Rectangle 70">
              <a:extLst>
                <a:ext uri="{FF2B5EF4-FFF2-40B4-BE49-F238E27FC236}">
                  <a16:creationId xmlns:a16="http://schemas.microsoft.com/office/drawing/2014/main" id="{91689EBD-2AFA-5038-3177-F99949FA1B95}"/>
                </a:ext>
              </a:extLst>
            </p:cNvPr>
            <p:cNvSpPr>
              <a:spLocks noChangeArrowheads="1"/>
            </p:cNvSpPr>
            <p:nvPr/>
          </p:nvSpPr>
          <p:spPr bwMode="auto">
            <a:xfrm>
              <a:off x="5750" y="999"/>
              <a:ext cx="30" cy="2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5603" name="Line 71">
              <a:extLst>
                <a:ext uri="{FF2B5EF4-FFF2-40B4-BE49-F238E27FC236}">
                  <a16:creationId xmlns:a16="http://schemas.microsoft.com/office/drawing/2014/main" id="{B3E95761-DE51-24A9-C423-D80FBC4956B9}"/>
                </a:ext>
              </a:extLst>
            </p:cNvPr>
            <p:cNvSpPr>
              <a:spLocks noChangeShapeType="1"/>
            </p:cNvSpPr>
            <p:nvPr/>
          </p:nvSpPr>
          <p:spPr bwMode="auto">
            <a:xfrm>
              <a:off x="5750" y="999"/>
              <a:ext cx="1" cy="2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04" name="Rectangle 72">
              <a:extLst>
                <a:ext uri="{FF2B5EF4-FFF2-40B4-BE49-F238E27FC236}">
                  <a16:creationId xmlns:a16="http://schemas.microsoft.com/office/drawing/2014/main" id="{34AC7CC8-F1AB-8392-360B-98A5DABE7BB7}"/>
                </a:ext>
              </a:extLst>
            </p:cNvPr>
            <p:cNvSpPr>
              <a:spLocks noChangeArrowheads="1"/>
            </p:cNvSpPr>
            <p:nvPr/>
          </p:nvSpPr>
          <p:spPr bwMode="auto">
            <a:xfrm>
              <a:off x="5750" y="999"/>
              <a:ext cx="3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5605" name="Line 73">
              <a:extLst>
                <a:ext uri="{FF2B5EF4-FFF2-40B4-BE49-F238E27FC236}">
                  <a16:creationId xmlns:a16="http://schemas.microsoft.com/office/drawing/2014/main" id="{24FB7FAB-AEE8-1E14-B16E-C3F631DF091B}"/>
                </a:ext>
              </a:extLst>
            </p:cNvPr>
            <p:cNvSpPr>
              <a:spLocks noChangeShapeType="1"/>
            </p:cNvSpPr>
            <p:nvPr/>
          </p:nvSpPr>
          <p:spPr bwMode="auto">
            <a:xfrm>
              <a:off x="5750" y="999"/>
              <a:ext cx="3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06" name="Line 74">
              <a:extLst>
                <a:ext uri="{FF2B5EF4-FFF2-40B4-BE49-F238E27FC236}">
                  <a16:creationId xmlns:a16="http://schemas.microsoft.com/office/drawing/2014/main" id="{2D4EA26A-AA4E-0185-271C-E4496A33F778}"/>
                </a:ext>
              </a:extLst>
            </p:cNvPr>
            <p:cNvSpPr>
              <a:spLocks noChangeShapeType="1"/>
            </p:cNvSpPr>
            <p:nvPr/>
          </p:nvSpPr>
          <p:spPr bwMode="auto">
            <a:xfrm>
              <a:off x="5750" y="999"/>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07" name="Rectangle 75">
              <a:extLst>
                <a:ext uri="{FF2B5EF4-FFF2-40B4-BE49-F238E27FC236}">
                  <a16:creationId xmlns:a16="http://schemas.microsoft.com/office/drawing/2014/main" id="{22CA2F50-D235-C337-CAC0-B2E3CE52C50B}"/>
                </a:ext>
              </a:extLst>
            </p:cNvPr>
            <p:cNvSpPr>
              <a:spLocks noChangeArrowheads="1"/>
            </p:cNvSpPr>
            <p:nvPr/>
          </p:nvSpPr>
          <p:spPr bwMode="auto">
            <a:xfrm>
              <a:off x="4107" y="1027"/>
              <a:ext cx="30" cy="35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5608" name="Line 76">
              <a:extLst>
                <a:ext uri="{FF2B5EF4-FFF2-40B4-BE49-F238E27FC236}">
                  <a16:creationId xmlns:a16="http://schemas.microsoft.com/office/drawing/2014/main" id="{75A52666-AEDF-AE29-6B8B-7D1AECA5669B}"/>
                </a:ext>
              </a:extLst>
            </p:cNvPr>
            <p:cNvSpPr>
              <a:spLocks noChangeShapeType="1"/>
            </p:cNvSpPr>
            <p:nvPr/>
          </p:nvSpPr>
          <p:spPr bwMode="auto">
            <a:xfrm>
              <a:off x="4107" y="1027"/>
              <a:ext cx="1" cy="35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09" name="Rectangle 77">
              <a:extLst>
                <a:ext uri="{FF2B5EF4-FFF2-40B4-BE49-F238E27FC236}">
                  <a16:creationId xmlns:a16="http://schemas.microsoft.com/office/drawing/2014/main" id="{A03F4D65-3F1B-F33A-9D9E-B0E044E98AB5}"/>
                </a:ext>
              </a:extLst>
            </p:cNvPr>
            <p:cNvSpPr>
              <a:spLocks noChangeArrowheads="1"/>
            </p:cNvSpPr>
            <p:nvPr/>
          </p:nvSpPr>
          <p:spPr bwMode="auto">
            <a:xfrm>
              <a:off x="4524" y="1027"/>
              <a:ext cx="15" cy="35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5610" name="Line 78">
              <a:extLst>
                <a:ext uri="{FF2B5EF4-FFF2-40B4-BE49-F238E27FC236}">
                  <a16:creationId xmlns:a16="http://schemas.microsoft.com/office/drawing/2014/main" id="{CE946904-F4CD-E8C1-1A70-6F4CB4F9F1FC}"/>
                </a:ext>
              </a:extLst>
            </p:cNvPr>
            <p:cNvSpPr>
              <a:spLocks noChangeShapeType="1"/>
            </p:cNvSpPr>
            <p:nvPr/>
          </p:nvSpPr>
          <p:spPr bwMode="auto">
            <a:xfrm>
              <a:off x="4524" y="1027"/>
              <a:ext cx="1" cy="35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11" name="Rectangle 79">
              <a:extLst>
                <a:ext uri="{FF2B5EF4-FFF2-40B4-BE49-F238E27FC236}">
                  <a16:creationId xmlns:a16="http://schemas.microsoft.com/office/drawing/2014/main" id="{4AE86C7C-AEE1-6797-0163-31F251A0D840}"/>
                </a:ext>
              </a:extLst>
            </p:cNvPr>
            <p:cNvSpPr>
              <a:spLocks noChangeArrowheads="1"/>
            </p:cNvSpPr>
            <p:nvPr/>
          </p:nvSpPr>
          <p:spPr bwMode="auto">
            <a:xfrm>
              <a:off x="4937" y="1027"/>
              <a:ext cx="15" cy="35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5612" name="Line 80">
              <a:extLst>
                <a:ext uri="{FF2B5EF4-FFF2-40B4-BE49-F238E27FC236}">
                  <a16:creationId xmlns:a16="http://schemas.microsoft.com/office/drawing/2014/main" id="{C908071C-9B13-48EA-4E41-4C9E182A9B33}"/>
                </a:ext>
              </a:extLst>
            </p:cNvPr>
            <p:cNvSpPr>
              <a:spLocks noChangeShapeType="1"/>
            </p:cNvSpPr>
            <p:nvPr/>
          </p:nvSpPr>
          <p:spPr bwMode="auto">
            <a:xfrm>
              <a:off x="4937" y="1027"/>
              <a:ext cx="1" cy="35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13" name="Rectangle 81">
              <a:extLst>
                <a:ext uri="{FF2B5EF4-FFF2-40B4-BE49-F238E27FC236}">
                  <a16:creationId xmlns:a16="http://schemas.microsoft.com/office/drawing/2014/main" id="{026788D9-5BFC-5C25-5215-89A80A530EEF}"/>
                </a:ext>
              </a:extLst>
            </p:cNvPr>
            <p:cNvSpPr>
              <a:spLocks noChangeArrowheads="1"/>
            </p:cNvSpPr>
            <p:nvPr/>
          </p:nvSpPr>
          <p:spPr bwMode="auto">
            <a:xfrm>
              <a:off x="5347" y="1027"/>
              <a:ext cx="15" cy="35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5614" name="Line 82">
              <a:extLst>
                <a:ext uri="{FF2B5EF4-FFF2-40B4-BE49-F238E27FC236}">
                  <a16:creationId xmlns:a16="http://schemas.microsoft.com/office/drawing/2014/main" id="{1C271840-6C56-C0BD-2D71-333A1568BB65}"/>
                </a:ext>
              </a:extLst>
            </p:cNvPr>
            <p:cNvSpPr>
              <a:spLocks noChangeShapeType="1"/>
            </p:cNvSpPr>
            <p:nvPr/>
          </p:nvSpPr>
          <p:spPr bwMode="auto">
            <a:xfrm>
              <a:off x="5347" y="1027"/>
              <a:ext cx="1" cy="35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15" name="Rectangle 83">
              <a:extLst>
                <a:ext uri="{FF2B5EF4-FFF2-40B4-BE49-F238E27FC236}">
                  <a16:creationId xmlns:a16="http://schemas.microsoft.com/office/drawing/2014/main" id="{8A3EB93B-F6F3-C33C-8629-0C4C2C2577D2}"/>
                </a:ext>
              </a:extLst>
            </p:cNvPr>
            <p:cNvSpPr>
              <a:spLocks noChangeArrowheads="1"/>
            </p:cNvSpPr>
            <p:nvPr/>
          </p:nvSpPr>
          <p:spPr bwMode="auto">
            <a:xfrm>
              <a:off x="5750" y="1027"/>
              <a:ext cx="30" cy="35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5616" name="Line 84">
              <a:extLst>
                <a:ext uri="{FF2B5EF4-FFF2-40B4-BE49-F238E27FC236}">
                  <a16:creationId xmlns:a16="http://schemas.microsoft.com/office/drawing/2014/main" id="{911A7E95-87C8-F56F-36AE-5F5C184F5801}"/>
                </a:ext>
              </a:extLst>
            </p:cNvPr>
            <p:cNvSpPr>
              <a:spLocks noChangeShapeType="1"/>
            </p:cNvSpPr>
            <p:nvPr/>
          </p:nvSpPr>
          <p:spPr bwMode="auto">
            <a:xfrm>
              <a:off x="5750" y="1027"/>
              <a:ext cx="1" cy="35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17" name="Rectangle 85">
              <a:extLst>
                <a:ext uri="{FF2B5EF4-FFF2-40B4-BE49-F238E27FC236}">
                  <a16:creationId xmlns:a16="http://schemas.microsoft.com/office/drawing/2014/main" id="{6BCAB90A-AAAE-0B38-6EC3-B7434341517F}"/>
                </a:ext>
              </a:extLst>
            </p:cNvPr>
            <p:cNvSpPr>
              <a:spLocks noChangeArrowheads="1"/>
            </p:cNvSpPr>
            <p:nvPr/>
          </p:nvSpPr>
          <p:spPr bwMode="auto">
            <a:xfrm>
              <a:off x="3928" y="1493"/>
              <a:ext cx="71"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1</a:t>
              </a:r>
              <a:endParaRPr lang="en-US" altLang="zh-CN" sz="3200">
                <a:latin typeface="Arial" panose="020B0604020202020204" pitchFamily="34" charset="0"/>
              </a:endParaRPr>
            </a:p>
          </p:txBody>
        </p:sp>
        <p:sp>
          <p:nvSpPr>
            <p:cNvPr id="65618" name="Rectangle 86">
              <a:extLst>
                <a:ext uri="{FF2B5EF4-FFF2-40B4-BE49-F238E27FC236}">
                  <a16:creationId xmlns:a16="http://schemas.microsoft.com/office/drawing/2014/main" id="{FD3C3CBD-FAA5-6B8F-B5F8-A948B9702362}"/>
                </a:ext>
              </a:extLst>
            </p:cNvPr>
            <p:cNvSpPr>
              <a:spLocks noChangeArrowheads="1"/>
            </p:cNvSpPr>
            <p:nvPr/>
          </p:nvSpPr>
          <p:spPr bwMode="auto">
            <a:xfrm>
              <a:off x="4007" y="1493"/>
              <a:ext cx="36"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 </a:t>
              </a:r>
              <a:endParaRPr lang="en-US" altLang="zh-CN" sz="3200">
                <a:latin typeface="Arial" panose="020B0604020202020204" pitchFamily="34" charset="0"/>
              </a:endParaRPr>
            </a:p>
          </p:txBody>
        </p:sp>
        <p:sp>
          <p:nvSpPr>
            <p:cNvPr id="65619" name="Rectangle 87">
              <a:extLst>
                <a:ext uri="{FF2B5EF4-FFF2-40B4-BE49-F238E27FC236}">
                  <a16:creationId xmlns:a16="http://schemas.microsoft.com/office/drawing/2014/main" id="{94F30770-5E31-1841-3CF2-3F2BB26EC813}"/>
                </a:ext>
              </a:extLst>
            </p:cNvPr>
            <p:cNvSpPr>
              <a:spLocks noChangeArrowheads="1"/>
            </p:cNvSpPr>
            <p:nvPr/>
          </p:nvSpPr>
          <p:spPr bwMode="auto">
            <a:xfrm>
              <a:off x="4254" y="1452"/>
              <a:ext cx="101"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latin typeface="Times New Roman" panose="02020603050405020304" pitchFamily="18" charset="0"/>
                </a:rPr>
                <a:t>1</a:t>
              </a:r>
              <a:endParaRPr lang="en-US" altLang="zh-CN" sz="3200">
                <a:latin typeface="Arial" panose="020B0604020202020204" pitchFamily="34" charset="0"/>
              </a:endParaRPr>
            </a:p>
          </p:txBody>
        </p:sp>
        <p:sp>
          <p:nvSpPr>
            <p:cNvPr id="65620" name="Rectangle 88">
              <a:extLst>
                <a:ext uri="{FF2B5EF4-FFF2-40B4-BE49-F238E27FC236}">
                  <a16:creationId xmlns:a16="http://schemas.microsoft.com/office/drawing/2014/main" id="{F823B213-CB79-2968-F6FF-ED902CB8228C}"/>
                </a:ext>
              </a:extLst>
            </p:cNvPr>
            <p:cNvSpPr>
              <a:spLocks noChangeArrowheads="1"/>
            </p:cNvSpPr>
            <p:nvPr/>
          </p:nvSpPr>
          <p:spPr bwMode="auto">
            <a:xfrm>
              <a:off x="4664" y="1445"/>
              <a:ext cx="145"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latin typeface="Times New Roman" panose="02020603050405020304" pitchFamily="18" charset="0"/>
                </a:rPr>
                <a:t>X</a:t>
              </a:r>
              <a:endParaRPr lang="en-US" altLang="zh-CN" sz="3200">
                <a:latin typeface="Arial" panose="020B0604020202020204" pitchFamily="34" charset="0"/>
              </a:endParaRPr>
            </a:p>
          </p:txBody>
        </p:sp>
        <p:sp>
          <p:nvSpPr>
            <p:cNvPr id="65621" name="Rectangle 89">
              <a:extLst>
                <a:ext uri="{FF2B5EF4-FFF2-40B4-BE49-F238E27FC236}">
                  <a16:creationId xmlns:a16="http://schemas.microsoft.com/office/drawing/2014/main" id="{D59CB0B8-3A4E-C239-1525-6F5F89E5FEEE}"/>
                </a:ext>
              </a:extLst>
            </p:cNvPr>
            <p:cNvSpPr>
              <a:spLocks noChangeArrowheads="1"/>
            </p:cNvSpPr>
            <p:nvPr/>
          </p:nvSpPr>
          <p:spPr bwMode="auto">
            <a:xfrm>
              <a:off x="5278" y="1468"/>
              <a:ext cx="51"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solidFill>
                    <a:srgbClr val="0000FF"/>
                  </a:solidFill>
                  <a:latin typeface="Times New Roman" panose="02020603050405020304" pitchFamily="18" charset="0"/>
                </a:rPr>
                <a:t> </a:t>
              </a:r>
              <a:endParaRPr lang="en-US" altLang="zh-CN" sz="3200">
                <a:latin typeface="Arial" panose="020B0604020202020204" pitchFamily="34" charset="0"/>
              </a:endParaRPr>
            </a:p>
          </p:txBody>
        </p:sp>
        <p:sp>
          <p:nvSpPr>
            <p:cNvPr id="65622" name="Rectangle 90">
              <a:extLst>
                <a:ext uri="{FF2B5EF4-FFF2-40B4-BE49-F238E27FC236}">
                  <a16:creationId xmlns:a16="http://schemas.microsoft.com/office/drawing/2014/main" id="{ED347E0F-0483-E99C-ED03-25F25576DC26}"/>
                </a:ext>
              </a:extLst>
            </p:cNvPr>
            <p:cNvSpPr>
              <a:spLocks noChangeArrowheads="1"/>
            </p:cNvSpPr>
            <p:nvPr/>
          </p:nvSpPr>
          <p:spPr bwMode="auto">
            <a:xfrm>
              <a:off x="5504" y="1468"/>
              <a:ext cx="145"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latin typeface="Times New Roman" panose="02020603050405020304" pitchFamily="18" charset="0"/>
                </a:rPr>
                <a:t>X</a:t>
              </a:r>
              <a:endParaRPr lang="en-US" altLang="zh-CN" sz="3200">
                <a:latin typeface="Arial" panose="020B0604020202020204" pitchFamily="34" charset="0"/>
              </a:endParaRPr>
            </a:p>
          </p:txBody>
        </p:sp>
        <p:sp>
          <p:nvSpPr>
            <p:cNvPr id="65623" name="Rectangle 91">
              <a:extLst>
                <a:ext uri="{FF2B5EF4-FFF2-40B4-BE49-F238E27FC236}">
                  <a16:creationId xmlns:a16="http://schemas.microsoft.com/office/drawing/2014/main" id="{8864D0FF-D494-7A04-CC0B-4901BFBD0545}"/>
                </a:ext>
              </a:extLst>
            </p:cNvPr>
            <p:cNvSpPr>
              <a:spLocks noChangeArrowheads="1"/>
            </p:cNvSpPr>
            <p:nvPr/>
          </p:nvSpPr>
          <p:spPr bwMode="auto">
            <a:xfrm>
              <a:off x="4107" y="1382"/>
              <a:ext cx="30"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5624" name="Line 92">
              <a:extLst>
                <a:ext uri="{FF2B5EF4-FFF2-40B4-BE49-F238E27FC236}">
                  <a16:creationId xmlns:a16="http://schemas.microsoft.com/office/drawing/2014/main" id="{979892E2-2A55-BD0C-1DDB-2909A16AA5E5}"/>
                </a:ext>
              </a:extLst>
            </p:cNvPr>
            <p:cNvSpPr>
              <a:spLocks noChangeShapeType="1"/>
            </p:cNvSpPr>
            <p:nvPr/>
          </p:nvSpPr>
          <p:spPr bwMode="auto">
            <a:xfrm>
              <a:off x="4107" y="1382"/>
              <a:ext cx="3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25" name="Rectangle 93">
              <a:extLst>
                <a:ext uri="{FF2B5EF4-FFF2-40B4-BE49-F238E27FC236}">
                  <a16:creationId xmlns:a16="http://schemas.microsoft.com/office/drawing/2014/main" id="{5ECA0CEB-284B-2F85-4D69-F434F958D640}"/>
                </a:ext>
              </a:extLst>
            </p:cNvPr>
            <p:cNvSpPr>
              <a:spLocks noChangeArrowheads="1"/>
            </p:cNvSpPr>
            <p:nvPr/>
          </p:nvSpPr>
          <p:spPr bwMode="auto">
            <a:xfrm>
              <a:off x="4137" y="1382"/>
              <a:ext cx="387"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5626" name="Line 94">
              <a:extLst>
                <a:ext uri="{FF2B5EF4-FFF2-40B4-BE49-F238E27FC236}">
                  <a16:creationId xmlns:a16="http://schemas.microsoft.com/office/drawing/2014/main" id="{CBBBBFFE-D045-3A9B-6988-8B3D824F40F1}"/>
                </a:ext>
              </a:extLst>
            </p:cNvPr>
            <p:cNvSpPr>
              <a:spLocks noChangeShapeType="1"/>
            </p:cNvSpPr>
            <p:nvPr/>
          </p:nvSpPr>
          <p:spPr bwMode="auto">
            <a:xfrm>
              <a:off x="4137" y="1382"/>
              <a:ext cx="387"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27" name="Rectangle 95">
              <a:extLst>
                <a:ext uri="{FF2B5EF4-FFF2-40B4-BE49-F238E27FC236}">
                  <a16:creationId xmlns:a16="http://schemas.microsoft.com/office/drawing/2014/main" id="{5A416FB8-CDE4-86CA-7E79-5001BD1FC4FB}"/>
                </a:ext>
              </a:extLst>
            </p:cNvPr>
            <p:cNvSpPr>
              <a:spLocks noChangeArrowheads="1"/>
            </p:cNvSpPr>
            <p:nvPr/>
          </p:nvSpPr>
          <p:spPr bwMode="auto">
            <a:xfrm>
              <a:off x="4524" y="1382"/>
              <a:ext cx="15"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5628" name="Line 96">
              <a:extLst>
                <a:ext uri="{FF2B5EF4-FFF2-40B4-BE49-F238E27FC236}">
                  <a16:creationId xmlns:a16="http://schemas.microsoft.com/office/drawing/2014/main" id="{446CF752-41E0-5152-8D02-EA44A66264BF}"/>
                </a:ext>
              </a:extLst>
            </p:cNvPr>
            <p:cNvSpPr>
              <a:spLocks noChangeShapeType="1"/>
            </p:cNvSpPr>
            <p:nvPr/>
          </p:nvSpPr>
          <p:spPr bwMode="auto">
            <a:xfrm>
              <a:off x="4524" y="1382"/>
              <a:ext cx="1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29" name="Line 97">
              <a:extLst>
                <a:ext uri="{FF2B5EF4-FFF2-40B4-BE49-F238E27FC236}">
                  <a16:creationId xmlns:a16="http://schemas.microsoft.com/office/drawing/2014/main" id="{56283A17-4FEC-E73A-DBB9-3614679D4948}"/>
                </a:ext>
              </a:extLst>
            </p:cNvPr>
            <p:cNvSpPr>
              <a:spLocks noChangeShapeType="1"/>
            </p:cNvSpPr>
            <p:nvPr/>
          </p:nvSpPr>
          <p:spPr bwMode="auto">
            <a:xfrm>
              <a:off x="4524" y="1382"/>
              <a:ext cx="1" cy="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30" name="Rectangle 98">
              <a:extLst>
                <a:ext uri="{FF2B5EF4-FFF2-40B4-BE49-F238E27FC236}">
                  <a16:creationId xmlns:a16="http://schemas.microsoft.com/office/drawing/2014/main" id="{D8352CBD-761A-C096-1300-09D4332B98F5}"/>
                </a:ext>
              </a:extLst>
            </p:cNvPr>
            <p:cNvSpPr>
              <a:spLocks noChangeArrowheads="1"/>
            </p:cNvSpPr>
            <p:nvPr/>
          </p:nvSpPr>
          <p:spPr bwMode="auto">
            <a:xfrm>
              <a:off x="4539" y="1382"/>
              <a:ext cx="398"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5631" name="Line 99">
              <a:extLst>
                <a:ext uri="{FF2B5EF4-FFF2-40B4-BE49-F238E27FC236}">
                  <a16:creationId xmlns:a16="http://schemas.microsoft.com/office/drawing/2014/main" id="{0C401B2B-F14C-74AC-9D7A-ECFD1C82270E}"/>
                </a:ext>
              </a:extLst>
            </p:cNvPr>
            <p:cNvSpPr>
              <a:spLocks noChangeShapeType="1"/>
            </p:cNvSpPr>
            <p:nvPr/>
          </p:nvSpPr>
          <p:spPr bwMode="auto">
            <a:xfrm>
              <a:off x="4539" y="1382"/>
              <a:ext cx="3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32" name="Rectangle 100">
              <a:extLst>
                <a:ext uri="{FF2B5EF4-FFF2-40B4-BE49-F238E27FC236}">
                  <a16:creationId xmlns:a16="http://schemas.microsoft.com/office/drawing/2014/main" id="{724C8ED3-7567-BE88-2727-BC436A6C584E}"/>
                </a:ext>
              </a:extLst>
            </p:cNvPr>
            <p:cNvSpPr>
              <a:spLocks noChangeArrowheads="1"/>
            </p:cNvSpPr>
            <p:nvPr/>
          </p:nvSpPr>
          <p:spPr bwMode="auto">
            <a:xfrm>
              <a:off x="4937" y="1382"/>
              <a:ext cx="15"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5633" name="Line 101">
              <a:extLst>
                <a:ext uri="{FF2B5EF4-FFF2-40B4-BE49-F238E27FC236}">
                  <a16:creationId xmlns:a16="http://schemas.microsoft.com/office/drawing/2014/main" id="{C72F38B2-1648-E40B-7032-3B27BAE6A4E2}"/>
                </a:ext>
              </a:extLst>
            </p:cNvPr>
            <p:cNvSpPr>
              <a:spLocks noChangeShapeType="1"/>
            </p:cNvSpPr>
            <p:nvPr/>
          </p:nvSpPr>
          <p:spPr bwMode="auto">
            <a:xfrm>
              <a:off x="4937" y="1382"/>
              <a:ext cx="1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34" name="Rectangle 102">
              <a:extLst>
                <a:ext uri="{FF2B5EF4-FFF2-40B4-BE49-F238E27FC236}">
                  <a16:creationId xmlns:a16="http://schemas.microsoft.com/office/drawing/2014/main" id="{557A6D71-4B86-59E3-0DCD-5232991A3549}"/>
                </a:ext>
              </a:extLst>
            </p:cNvPr>
            <p:cNvSpPr>
              <a:spLocks noChangeArrowheads="1"/>
            </p:cNvSpPr>
            <p:nvPr/>
          </p:nvSpPr>
          <p:spPr bwMode="auto">
            <a:xfrm>
              <a:off x="4952" y="1382"/>
              <a:ext cx="395"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5635" name="Line 103">
              <a:extLst>
                <a:ext uri="{FF2B5EF4-FFF2-40B4-BE49-F238E27FC236}">
                  <a16:creationId xmlns:a16="http://schemas.microsoft.com/office/drawing/2014/main" id="{AA15B1BC-C4BA-360C-E54C-076A27E1C627}"/>
                </a:ext>
              </a:extLst>
            </p:cNvPr>
            <p:cNvSpPr>
              <a:spLocks noChangeShapeType="1"/>
            </p:cNvSpPr>
            <p:nvPr/>
          </p:nvSpPr>
          <p:spPr bwMode="auto">
            <a:xfrm>
              <a:off x="4952" y="1382"/>
              <a:ext cx="39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36" name="Rectangle 104">
              <a:extLst>
                <a:ext uri="{FF2B5EF4-FFF2-40B4-BE49-F238E27FC236}">
                  <a16:creationId xmlns:a16="http://schemas.microsoft.com/office/drawing/2014/main" id="{3A0A2F53-7FB4-E2AB-0E67-719B26411194}"/>
                </a:ext>
              </a:extLst>
            </p:cNvPr>
            <p:cNvSpPr>
              <a:spLocks noChangeArrowheads="1"/>
            </p:cNvSpPr>
            <p:nvPr/>
          </p:nvSpPr>
          <p:spPr bwMode="auto">
            <a:xfrm>
              <a:off x="5347" y="1382"/>
              <a:ext cx="15"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5637" name="Line 105">
              <a:extLst>
                <a:ext uri="{FF2B5EF4-FFF2-40B4-BE49-F238E27FC236}">
                  <a16:creationId xmlns:a16="http://schemas.microsoft.com/office/drawing/2014/main" id="{5DF70002-3F9B-38E3-9884-7D5281CCB657}"/>
                </a:ext>
              </a:extLst>
            </p:cNvPr>
            <p:cNvSpPr>
              <a:spLocks noChangeShapeType="1"/>
            </p:cNvSpPr>
            <p:nvPr/>
          </p:nvSpPr>
          <p:spPr bwMode="auto">
            <a:xfrm>
              <a:off x="5347" y="1382"/>
              <a:ext cx="1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38" name="Line 106">
              <a:extLst>
                <a:ext uri="{FF2B5EF4-FFF2-40B4-BE49-F238E27FC236}">
                  <a16:creationId xmlns:a16="http://schemas.microsoft.com/office/drawing/2014/main" id="{C4955181-B5CD-2E1A-6B44-65BC6016C2D9}"/>
                </a:ext>
              </a:extLst>
            </p:cNvPr>
            <p:cNvSpPr>
              <a:spLocks noChangeShapeType="1"/>
            </p:cNvSpPr>
            <p:nvPr/>
          </p:nvSpPr>
          <p:spPr bwMode="auto">
            <a:xfrm>
              <a:off x="5347" y="1382"/>
              <a:ext cx="1" cy="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39" name="Rectangle 107">
              <a:extLst>
                <a:ext uri="{FF2B5EF4-FFF2-40B4-BE49-F238E27FC236}">
                  <a16:creationId xmlns:a16="http://schemas.microsoft.com/office/drawing/2014/main" id="{7FCC5338-5A07-D14A-CD69-3919AA2B6236}"/>
                </a:ext>
              </a:extLst>
            </p:cNvPr>
            <p:cNvSpPr>
              <a:spLocks noChangeArrowheads="1"/>
            </p:cNvSpPr>
            <p:nvPr/>
          </p:nvSpPr>
          <p:spPr bwMode="auto">
            <a:xfrm>
              <a:off x="5362" y="1382"/>
              <a:ext cx="388"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5640" name="Line 108">
              <a:extLst>
                <a:ext uri="{FF2B5EF4-FFF2-40B4-BE49-F238E27FC236}">
                  <a16:creationId xmlns:a16="http://schemas.microsoft.com/office/drawing/2014/main" id="{FF14D947-3CDA-B12A-ED1D-D7FF781F3F52}"/>
                </a:ext>
              </a:extLst>
            </p:cNvPr>
            <p:cNvSpPr>
              <a:spLocks noChangeShapeType="1"/>
            </p:cNvSpPr>
            <p:nvPr/>
          </p:nvSpPr>
          <p:spPr bwMode="auto">
            <a:xfrm>
              <a:off x="5362" y="1382"/>
              <a:ext cx="38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41" name="Rectangle 109">
              <a:extLst>
                <a:ext uri="{FF2B5EF4-FFF2-40B4-BE49-F238E27FC236}">
                  <a16:creationId xmlns:a16="http://schemas.microsoft.com/office/drawing/2014/main" id="{7A758B6B-A6DE-0E6E-AF75-AD0EF4B63101}"/>
                </a:ext>
              </a:extLst>
            </p:cNvPr>
            <p:cNvSpPr>
              <a:spLocks noChangeArrowheads="1"/>
            </p:cNvSpPr>
            <p:nvPr/>
          </p:nvSpPr>
          <p:spPr bwMode="auto">
            <a:xfrm>
              <a:off x="5750" y="1382"/>
              <a:ext cx="30"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5642" name="Line 110">
              <a:extLst>
                <a:ext uri="{FF2B5EF4-FFF2-40B4-BE49-F238E27FC236}">
                  <a16:creationId xmlns:a16="http://schemas.microsoft.com/office/drawing/2014/main" id="{0C5BB5A4-ADF2-1E98-8816-A77B335C77A2}"/>
                </a:ext>
              </a:extLst>
            </p:cNvPr>
            <p:cNvSpPr>
              <a:spLocks noChangeShapeType="1"/>
            </p:cNvSpPr>
            <p:nvPr/>
          </p:nvSpPr>
          <p:spPr bwMode="auto">
            <a:xfrm>
              <a:off x="5750" y="1382"/>
              <a:ext cx="3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43" name="Rectangle 111">
              <a:extLst>
                <a:ext uri="{FF2B5EF4-FFF2-40B4-BE49-F238E27FC236}">
                  <a16:creationId xmlns:a16="http://schemas.microsoft.com/office/drawing/2014/main" id="{40E3DC5A-1334-D182-AFB4-F6E7588F40E4}"/>
                </a:ext>
              </a:extLst>
            </p:cNvPr>
            <p:cNvSpPr>
              <a:spLocks noChangeArrowheads="1"/>
            </p:cNvSpPr>
            <p:nvPr/>
          </p:nvSpPr>
          <p:spPr bwMode="auto">
            <a:xfrm>
              <a:off x="4107" y="1395"/>
              <a:ext cx="30" cy="3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5644" name="Line 112">
              <a:extLst>
                <a:ext uri="{FF2B5EF4-FFF2-40B4-BE49-F238E27FC236}">
                  <a16:creationId xmlns:a16="http://schemas.microsoft.com/office/drawing/2014/main" id="{439A1E47-5013-4084-0645-CBECE85F84AD}"/>
                </a:ext>
              </a:extLst>
            </p:cNvPr>
            <p:cNvSpPr>
              <a:spLocks noChangeShapeType="1"/>
            </p:cNvSpPr>
            <p:nvPr/>
          </p:nvSpPr>
          <p:spPr bwMode="auto">
            <a:xfrm>
              <a:off x="4107" y="1395"/>
              <a:ext cx="1" cy="35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45" name="Rectangle 113">
              <a:extLst>
                <a:ext uri="{FF2B5EF4-FFF2-40B4-BE49-F238E27FC236}">
                  <a16:creationId xmlns:a16="http://schemas.microsoft.com/office/drawing/2014/main" id="{977722B6-D1A0-CAD9-B49D-39C388A5AA84}"/>
                </a:ext>
              </a:extLst>
            </p:cNvPr>
            <p:cNvSpPr>
              <a:spLocks noChangeArrowheads="1"/>
            </p:cNvSpPr>
            <p:nvPr/>
          </p:nvSpPr>
          <p:spPr bwMode="auto">
            <a:xfrm>
              <a:off x="4107" y="1754"/>
              <a:ext cx="3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5646" name="Line 114">
              <a:extLst>
                <a:ext uri="{FF2B5EF4-FFF2-40B4-BE49-F238E27FC236}">
                  <a16:creationId xmlns:a16="http://schemas.microsoft.com/office/drawing/2014/main" id="{331EC485-3AEC-D9C4-B838-62CEF5F25B94}"/>
                </a:ext>
              </a:extLst>
            </p:cNvPr>
            <p:cNvSpPr>
              <a:spLocks noChangeShapeType="1"/>
            </p:cNvSpPr>
            <p:nvPr/>
          </p:nvSpPr>
          <p:spPr bwMode="auto">
            <a:xfrm>
              <a:off x="4107" y="1754"/>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47" name="Rectangle 115">
              <a:extLst>
                <a:ext uri="{FF2B5EF4-FFF2-40B4-BE49-F238E27FC236}">
                  <a16:creationId xmlns:a16="http://schemas.microsoft.com/office/drawing/2014/main" id="{1F74454A-8C77-A014-CAC3-AD3F8BBB2C88}"/>
                </a:ext>
              </a:extLst>
            </p:cNvPr>
            <p:cNvSpPr>
              <a:spLocks noChangeArrowheads="1"/>
            </p:cNvSpPr>
            <p:nvPr/>
          </p:nvSpPr>
          <p:spPr bwMode="auto">
            <a:xfrm>
              <a:off x="4107" y="1754"/>
              <a:ext cx="3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5648" name="Line 116">
              <a:extLst>
                <a:ext uri="{FF2B5EF4-FFF2-40B4-BE49-F238E27FC236}">
                  <a16:creationId xmlns:a16="http://schemas.microsoft.com/office/drawing/2014/main" id="{BE0B242C-C5DE-5029-A7B4-F8119187E051}"/>
                </a:ext>
              </a:extLst>
            </p:cNvPr>
            <p:cNvSpPr>
              <a:spLocks noChangeShapeType="1"/>
            </p:cNvSpPr>
            <p:nvPr/>
          </p:nvSpPr>
          <p:spPr bwMode="auto">
            <a:xfrm>
              <a:off x="4107" y="1754"/>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49" name="Rectangle 117">
              <a:extLst>
                <a:ext uri="{FF2B5EF4-FFF2-40B4-BE49-F238E27FC236}">
                  <a16:creationId xmlns:a16="http://schemas.microsoft.com/office/drawing/2014/main" id="{7DEE5FD1-7671-3C16-8BD9-48E19C97470A}"/>
                </a:ext>
              </a:extLst>
            </p:cNvPr>
            <p:cNvSpPr>
              <a:spLocks noChangeArrowheads="1"/>
            </p:cNvSpPr>
            <p:nvPr/>
          </p:nvSpPr>
          <p:spPr bwMode="auto">
            <a:xfrm>
              <a:off x="4137" y="1754"/>
              <a:ext cx="387"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5650" name="Rectangle 118">
              <a:extLst>
                <a:ext uri="{FF2B5EF4-FFF2-40B4-BE49-F238E27FC236}">
                  <a16:creationId xmlns:a16="http://schemas.microsoft.com/office/drawing/2014/main" id="{E0C70960-B2D5-6C13-E325-711B04F48453}"/>
                </a:ext>
              </a:extLst>
            </p:cNvPr>
            <p:cNvSpPr>
              <a:spLocks noChangeArrowheads="1"/>
            </p:cNvSpPr>
            <p:nvPr/>
          </p:nvSpPr>
          <p:spPr bwMode="auto">
            <a:xfrm>
              <a:off x="4524" y="1395"/>
              <a:ext cx="15" cy="3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5651" name="Line 119">
              <a:extLst>
                <a:ext uri="{FF2B5EF4-FFF2-40B4-BE49-F238E27FC236}">
                  <a16:creationId xmlns:a16="http://schemas.microsoft.com/office/drawing/2014/main" id="{C165C41E-C9F7-107A-3670-51C1FF583363}"/>
                </a:ext>
              </a:extLst>
            </p:cNvPr>
            <p:cNvSpPr>
              <a:spLocks noChangeShapeType="1"/>
            </p:cNvSpPr>
            <p:nvPr/>
          </p:nvSpPr>
          <p:spPr bwMode="auto">
            <a:xfrm>
              <a:off x="4524" y="1395"/>
              <a:ext cx="1" cy="35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52" name="Rectangle 120">
              <a:extLst>
                <a:ext uri="{FF2B5EF4-FFF2-40B4-BE49-F238E27FC236}">
                  <a16:creationId xmlns:a16="http://schemas.microsoft.com/office/drawing/2014/main" id="{13555E3B-E07A-4D37-840F-BDF6217DFCBA}"/>
                </a:ext>
              </a:extLst>
            </p:cNvPr>
            <p:cNvSpPr>
              <a:spLocks noChangeArrowheads="1"/>
            </p:cNvSpPr>
            <p:nvPr/>
          </p:nvSpPr>
          <p:spPr bwMode="auto">
            <a:xfrm>
              <a:off x="4524" y="1754"/>
              <a:ext cx="3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5653" name="Line 121">
              <a:extLst>
                <a:ext uri="{FF2B5EF4-FFF2-40B4-BE49-F238E27FC236}">
                  <a16:creationId xmlns:a16="http://schemas.microsoft.com/office/drawing/2014/main" id="{C2DE4EF2-F5CA-A166-DC4D-0E9B39FA8C18}"/>
                </a:ext>
              </a:extLst>
            </p:cNvPr>
            <p:cNvSpPr>
              <a:spLocks noChangeShapeType="1"/>
            </p:cNvSpPr>
            <p:nvPr/>
          </p:nvSpPr>
          <p:spPr bwMode="auto">
            <a:xfrm>
              <a:off x="4524" y="1754"/>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54" name="Rectangle 122">
              <a:extLst>
                <a:ext uri="{FF2B5EF4-FFF2-40B4-BE49-F238E27FC236}">
                  <a16:creationId xmlns:a16="http://schemas.microsoft.com/office/drawing/2014/main" id="{5746C56F-3C5D-8DE5-BAEB-F0D8B078B087}"/>
                </a:ext>
              </a:extLst>
            </p:cNvPr>
            <p:cNvSpPr>
              <a:spLocks noChangeArrowheads="1"/>
            </p:cNvSpPr>
            <p:nvPr/>
          </p:nvSpPr>
          <p:spPr bwMode="auto">
            <a:xfrm>
              <a:off x="4554" y="1754"/>
              <a:ext cx="383"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5655" name="Rectangle 123">
              <a:extLst>
                <a:ext uri="{FF2B5EF4-FFF2-40B4-BE49-F238E27FC236}">
                  <a16:creationId xmlns:a16="http://schemas.microsoft.com/office/drawing/2014/main" id="{90B550B8-A428-87E6-284F-F7BF6A14B95E}"/>
                </a:ext>
              </a:extLst>
            </p:cNvPr>
            <p:cNvSpPr>
              <a:spLocks noChangeArrowheads="1"/>
            </p:cNvSpPr>
            <p:nvPr/>
          </p:nvSpPr>
          <p:spPr bwMode="auto">
            <a:xfrm>
              <a:off x="4937" y="1395"/>
              <a:ext cx="15" cy="3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5656" name="Line 124">
              <a:extLst>
                <a:ext uri="{FF2B5EF4-FFF2-40B4-BE49-F238E27FC236}">
                  <a16:creationId xmlns:a16="http://schemas.microsoft.com/office/drawing/2014/main" id="{5D4C9D86-C0FF-E799-73CC-59B13DF0C21E}"/>
                </a:ext>
              </a:extLst>
            </p:cNvPr>
            <p:cNvSpPr>
              <a:spLocks noChangeShapeType="1"/>
            </p:cNvSpPr>
            <p:nvPr/>
          </p:nvSpPr>
          <p:spPr bwMode="auto">
            <a:xfrm>
              <a:off x="4937" y="1395"/>
              <a:ext cx="1" cy="35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57" name="Rectangle 125">
              <a:extLst>
                <a:ext uri="{FF2B5EF4-FFF2-40B4-BE49-F238E27FC236}">
                  <a16:creationId xmlns:a16="http://schemas.microsoft.com/office/drawing/2014/main" id="{01F2DC29-680F-1C79-A5D5-C43BE3A1E0AF}"/>
                </a:ext>
              </a:extLst>
            </p:cNvPr>
            <p:cNvSpPr>
              <a:spLocks noChangeArrowheads="1"/>
            </p:cNvSpPr>
            <p:nvPr/>
          </p:nvSpPr>
          <p:spPr bwMode="auto">
            <a:xfrm>
              <a:off x="4937" y="1754"/>
              <a:ext cx="3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5658" name="Line 126">
              <a:extLst>
                <a:ext uri="{FF2B5EF4-FFF2-40B4-BE49-F238E27FC236}">
                  <a16:creationId xmlns:a16="http://schemas.microsoft.com/office/drawing/2014/main" id="{1FD79975-0A41-7210-B04A-C58A0834C7B2}"/>
                </a:ext>
              </a:extLst>
            </p:cNvPr>
            <p:cNvSpPr>
              <a:spLocks noChangeShapeType="1"/>
            </p:cNvSpPr>
            <p:nvPr/>
          </p:nvSpPr>
          <p:spPr bwMode="auto">
            <a:xfrm>
              <a:off x="4937" y="1754"/>
              <a:ext cx="3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59" name="Line 127">
              <a:extLst>
                <a:ext uri="{FF2B5EF4-FFF2-40B4-BE49-F238E27FC236}">
                  <a16:creationId xmlns:a16="http://schemas.microsoft.com/office/drawing/2014/main" id="{48FB392A-BA33-6760-11B8-B5BAE83B9C3D}"/>
                </a:ext>
              </a:extLst>
            </p:cNvPr>
            <p:cNvSpPr>
              <a:spLocks noChangeShapeType="1"/>
            </p:cNvSpPr>
            <p:nvPr/>
          </p:nvSpPr>
          <p:spPr bwMode="auto">
            <a:xfrm>
              <a:off x="4937" y="1754"/>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60" name="Rectangle 128">
              <a:extLst>
                <a:ext uri="{FF2B5EF4-FFF2-40B4-BE49-F238E27FC236}">
                  <a16:creationId xmlns:a16="http://schemas.microsoft.com/office/drawing/2014/main" id="{D4F45783-EAF3-C072-8E3B-81E8BA7465D9}"/>
                </a:ext>
              </a:extLst>
            </p:cNvPr>
            <p:cNvSpPr>
              <a:spLocks noChangeArrowheads="1"/>
            </p:cNvSpPr>
            <p:nvPr/>
          </p:nvSpPr>
          <p:spPr bwMode="auto">
            <a:xfrm>
              <a:off x="4967" y="1754"/>
              <a:ext cx="38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5661" name="Line 129">
              <a:extLst>
                <a:ext uri="{FF2B5EF4-FFF2-40B4-BE49-F238E27FC236}">
                  <a16:creationId xmlns:a16="http://schemas.microsoft.com/office/drawing/2014/main" id="{8C9AEE44-0EEE-3567-9253-ED1D55101364}"/>
                </a:ext>
              </a:extLst>
            </p:cNvPr>
            <p:cNvSpPr>
              <a:spLocks noChangeShapeType="1"/>
            </p:cNvSpPr>
            <p:nvPr/>
          </p:nvSpPr>
          <p:spPr bwMode="auto">
            <a:xfrm>
              <a:off x="4967" y="1754"/>
              <a:ext cx="38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62" name="Rectangle 130">
              <a:extLst>
                <a:ext uri="{FF2B5EF4-FFF2-40B4-BE49-F238E27FC236}">
                  <a16:creationId xmlns:a16="http://schemas.microsoft.com/office/drawing/2014/main" id="{B1766337-A47C-F1E6-5665-4D5BF2A41F8F}"/>
                </a:ext>
              </a:extLst>
            </p:cNvPr>
            <p:cNvSpPr>
              <a:spLocks noChangeArrowheads="1"/>
            </p:cNvSpPr>
            <p:nvPr/>
          </p:nvSpPr>
          <p:spPr bwMode="auto">
            <a:xfrm>
              <a:off x="5347" y="1395"/>
              <a:ext cx="15" cy="3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5663" name="Line 131">
              <a:extLst>
                <a:ext uri="{FF2B5EF4-FFF2-40B4-BE49-F238E27FC236}">
                  <a16:creationId xmlns:a16="http://schemas.microsoft.com/office/drawing/2014/main" id="{EF1137FD-49BB-9344-B504-4AF43D662E41}"/>
                </a:ext>
              </a:extLst>
            </p:cNvPr>
            <p:cNvSpPr>
              <a:spLocks noChangeShapeType="1"/>
            </p:cNvSpPr>
            <p:nvPr/>
          </p:nvSpPr>
          <p:spPr bwMode="auto">
            <a:xfrm>
              <a:off x="5347" y="1395"/>
              <a:ext cx="1" cy="35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64" name="Rectangle 132">
              <a:extLst>
                <a:ext uri="{FF2B5EF4-FFF2-40B4-BE49-F238E27FC236}">
                  <a16:creationId xmlns:a16="http://schemas.microsoft.com/office/drawing/2014/main" id="{63700DF8-0574-7719-0362-7C4AEB44B70B}"/>
                </a:ext>
              </a:extLst>
            </p:cNvPr>
            <p:cNvSpPr>
              <a:spLocks noChangeArrowheads="1"/>
            </p:cNvSpPr>
            <p:nvPr/>
          </p:nvSpPr>
          <p:spPr bwMode="auto">
            <a:xfrm>
              <a:off x="5347" y="1754"/>
              <a:ext cx="3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5665" name="Line 133">
              <a:extLst>
                <a:ext uri="{FF2B5EF4-FFF2-40B4-BE49-F238E27FC236}">
                  <a16:creationId xmlns:a16="http://schemas.microsoft.com/office/drawing/2014/main" id="{8F86C647-4DE5-1628-56C4-ACA63C5CED48}"/>
                </a:ext>
              </a:extLst>
            </p:cNvPr>
            <p:cNvSpPr>
              <a:spLocks noChangeShapeType="1"/>
            </p:cNvSpPr>
            <p:nvPr/>
          </p:nvSpPr>
          <p:spPr bwMode="auto">
            <a:xfrm>
              <a:off x="5347" y="1754"/>
              <a:ext cx="3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66" name="Line 134">
              <a:extLst>
                <a:ext uri="{FF2B5EF4-FFF2-40B4-BE49-F238E27FC236}">
                  <a16:creationId xmlns:a16="http://schemas.microsoft.com/office/drawing/2014/main" id="{825F6211-4E82-4F04-63A9-D3D83A283B18}"/>
                </a:ext>
              </a:extLst>
            </p:cNvPr>
            <p:cNvSpPr>
              <a:spLocks noChangeShapeType="1"/>
            </p:cNvSpPr>
            <p:nvPr/>
          </p:nvSpPr>
          <p:spPr bwMode="auto">
            <a:xfrm>
              <a:off x="5347" y="1754"/>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67" name="Rectangle 135">
              <a:extLst>
                <a:ext uri="{FF2B5EF4-FFF2-40B4-BE49-F238E27FC236}">
                  <a16:creationId xmlns:a16="http://schemas.microsoft.com/office/drawing/2014/main" id="{522F721C-2876-997D-39D2-5AB6D79B93E0}"/>
                </a:ext>
              </a:extLst>
            </p:cNvPr>
            <p:cNvSpPr>
              <a:spLocks noChangeArrowheads="1"/>
            </p:cNvSpPr>
            <p:nvPr/>
          </p:nvSpPr>
          <p:spPr bwMode="auto">
            <a:xfrm>
              <a:off x="5377" y="1754"/>
              <a:ext cx="373"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5668" name="Line 136">
              <a:extLst>
                <a:ext uri="{FF2B5EF4-FFF2-40B4-BE49-F238E27FC236}">
                  <a16:creationId xmlns:a16="http://schemas.microsoft.com/office/drawing/2014/main" id="{9DDC38BF-615B-E68B-8D6B-289C0506736D}"/>
                </a:ext>
              </a:extLst>
            </p:cNvPr>
            <p:cNvSpPr>
              <a:spLocks noChangeShapeType="1"/>
            </p:cNvSpPr>
            <p:nvPr/>
          </p:nvSpPr>
          <p:spPr bwMode="auto">
            <a:xfrm>
              <a:off x="5377" y="1754"/>
              <a:ext cx="37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69" name="Rectangle 137">
              <a:extLst>
                <a:ext uri="{FF2B5EF4-FFF2-40B4-BE49-F238E27FC236}">
                  <a16:creationId xmlns:a16="http://schemas.microsoft.com/office/drawing/2014/main" id="{47D03BFB-96D3-218B-C46B-3B7051EC1A5B}"/>
                </a:ext>
              </a:extLst>
            </p:cNvPr>
            <p:cNvSpPr>
              <a:spLocks noChangeArrowheads="1"/>
            </p:cNvSpPr>
            <p:nvPr/>
          </p:nvSpPr>
          <p:spPr bwMode="auto">
            <a:xfrm>
              <a:off x="5750" y="1395"/>
              <a:ext cx="30" cy="3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5670" name="Line 138">
              <a:extLst>
                <a:ext uri="{FF2B5EF4-FFF2-40B4-BE49-F238E27FC236}">
                  <a16:creationId xmlns:a16="http://schemas.microsoft.com/office/drawing/2014/main" id="{4AC2A8A9-4293-2F68-EA17-DD3AEB8CF523}"/>
                </a:ext>
              </a:extLst>
            </p:cNvPr>
            <p:cNvSpPr>
              <a:spLocks noChangeShapeType="1"/>
            </p:cNvSpPr>
            <p:nvPr/>
          </p:nvSpPr>
          <p:spPr bwMode="auto">
            <a:xfrm>
              <a:off x="5750" y="1395"/>
              <a:ext cx="1" cy="35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71" name="Rectangle 139">
              <a:extLst>
                <a:ext uri="{FF2B5EF4-FFF2-40B4-BE49-F238E27FC236}">
                  <a16:creationId xmlns:a16="http://schemas.microsoft.com/office/drawing/2014/main" id="{A04D2281-6C63-8646-D1ED-49209F3C7D46}"/>
                </a:ext>
              </a:extLst>
            </p:cNvPr>
            <p:cNvSpPr>
              <a:spLocks noChangeArrowheads="1"/>
            </p:cNvSpPr>
            <p:nvPr/>
          </p:nvSpPr>
          <p:spPr bwMode="auto">
            <a:xfrm>
              <a:off x="5750" y="1754"/>
              <a:ext cx="3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5672" name="Line 140">
              <a:extLst>
                <a:ext uri="{FF2B5EF4-FFF2-40B4-BE49-F238E27FC236}">
                  <a16:creationId xmlns:a16="http://schemas.microsoft.com/office/drawing/2014/main" id="{F8D8AE5D-F3E7-DBB9-782F-EC4080623A82}"/>
                </a:ext>
              </a:extLst>
            </p:cNvPr>
            <p:cNvSpPr>
              <a:spLocks noChangeShapeType="1"/>
            </p:cNvSpPr>
            <p:nvPr/>
          </p:nvSpPr>
          <p:spPr bwMode="auto">
            <a:xfrm>
              <a:off x="5750" y="1754"/>
              <a:ext cx="3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73" name="Line 141">
              <a:extLst>
                <a:ext uri="{FF2B5EF4-FFF2-40B4-BE49-F238E27FC236}">
                  <a16:creationId xmlns:a16="http://schemas.microsoft.com/office/drawing/2014/main" id="{577DDF89-F11B-1F40-A561-0DC11417411D}"/>
                </a:ext>
              </a:extLst>
            </p:cNvPr>
            <p:cNvSpPr>
              <a:spLocks noChangeShapeType="1"/>
            </p:cNvSpPr>
            <p:nvPr/>
          </p:nvSpPr>
          <p:spPr bwMode="auto">
            <a:xfrm>
              <a:off x="5750" y="1754"/>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74" name="Rectangle 142">
              <a:extLst>
                <a:ext uri="{FF2B5EF4-FFF2-40B4-BE49-F238E27FC236}">
                  <a16:creationId xmlns:a16="http://schemas.microsoft.com/office/drawing/2014/main" id="{9E0129BF-91C3-5C73-8E0C-EBD14C1F28D6}"/>
                </a:ext>
              </a:extLst>
            </p:cNvPr>
            <p:cNvSpPr>
              <a:spLocks noChangeArrowheads="1"/>
            </p:cNvSpPr>
            <p:nvPr/>
          </p:nvSpPr>
          <p:spPr bwMode="auto">
            <a:xfrm>
              <a:off x="5750" y="1754"/>
              <a:ext cx="3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5675" name="Line 143">
              <a:extLst>
                <a:ext uri="{FF2B5EF4-FFF2-40B4-BE49-F238E27FC236}">
                  <a16:creationId xmlns:a16="http://schemas.microsoft.com/office/drawing/2014/main" id="{F8F6F77F-4953-BEBE-35DF-59E102AAA878}"/>
                </a:ext>
              </a:extLst>
            </p:cNvPr>
            <p:cNvSpPr>
              <a:spLocks noChangeShapeType="1"/>
            </p:cNvSpPr>
            <p:nvPr/>
          </p:nvSpPr>
          <p:spPr bwMode="auto">
            <a:xfrm>
              <a:off x="5750" y="1754"/>
              <a:ext cx="3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76" name="Line 144">
              <a:extLst>
                <a:ext uri="{FF2B5EF4-FFF2-40B4-BE49-F238E27FC236}">
                  <a16:creationId xmlns:a16="http://schemas.microsoft.com/office/drawing/2014/main" id="{DFC9511B-6988-4828-77B1-B6E7A9403BDD}"/>
                </a:ext>
              </a:extLst>
            </p:cNvPr>
            <p:cNvSpPr>
              <a:spLocks noChangeShapeType="1"/>
            </p:cNvSpPr>
            <p:nvPr/>
          </p:nvSpPr>
          <p:spPr bwMode="auto">
            <a:xfrm>
              <a:off x="5750" y="1754"/>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77" name="Line 145">
              <a:extLst>
                <a:ext uri="{FF2B5EF4-FFF2-40B4-BE49-F238E27FC236}">
                  <a16:creationId xmlns:a16="http://schemas.microsoft.com/office/drawing/2014/main" id="{F55753DA-6F7E-2882-89B6-8D04D3DB470D}"/>
                </a:ext>
              </a:extLst>
            </p:cNvPr>
            <p:cNvSpPr>
              <a:spLocks noChangeShapeType="1"/>
            </p:cNvSpPr>
            <p:nvPr/>
          </p:nvSpPr>
          <p:spPr bwMode="auto">
            <a:xfrm flipH="1" flipV="1">
              <a:off x="3856" y="792"/>
              <a:ext cx="273" cy="235"/>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78" name="Rectangle 146">
              <a:extLst>
                <a:ext uri="{FF2B5EF4-FFF2-40B4-BE49-F238E27FC236}">
                  <a16:creationId xmlns:a16="http://schemas.microsoft.com/office/drawing/2014/main" id="{71BDAD77-7B6F-2991-E008-7241304F0C0F}"/>
                </a:ext>
              </a:extLst>
            </p:cNvPr>
            <p:cNvSpPr>
              <a:spLocks noChangeArrowheads="1"/>
            </p:cNvSpPr>
            <p:nvPr/>
          </p:nvSpPr>
          <p:spPr bwMode="auto">
            <a:xfrm>
              <a:off x="3742" y="640"/>
              <a:ext cx="103"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Y</a:t>
              </a:r>
              <a:endParaRPr lang="en-US" altLang="zh-CN" sz="3200">
                <a:latin typeface="Arial" panose="020B0604020202020204" pitchFamily="34" charset="0"/>
              </a:endParaRPr>
            </a:p>
          </p:txBody>
        </p:sp>
        <p:sp>
          <p:nvSpPr>
            <p:cNvPr id="65679" name="Rectangle 147">
              <a:extLst>
                <a:ext uri="{FF2B5EF4-FFF2-40B4-BE49-F238E27FC236}">
                  <a16:creationId xmlns:a16="http://schemas.microsoft.com/office/drawing/2014/main" id="{7264DFC8-7198-6909-81DD-7D6FFACFFD2C}"/>
                </a:ext>
              </a:extLst>
            </p:cNvPr>
            <p:cNvSpPr>
              <a:spLocks noChangeArrowheads="1"/>
            </p:cNvSpPr>
            <p:nvPr/>
          </p:nvSpPr>
          <p:spPr bwMode="auto">
            <a:xfrm>
              <a:off x="3955" y="647"/>
              <a:ext cx="35"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 </a:t>
              </a:r>
              <a:endParaRPr lang="en-US" altLang="zh-CN" sz="3200">
                <a:latin typeface="Arial" panose="020B0604020202020204" pitchFamily="34" charset="0"/>
              </a:endParaRPr>
            </a:p>
          </p:txBody>
        </p:sp>
        <p:sp>
          <p:nvSpPr>
            <p:cNvPr id="65680" name="Rectangle 148">
              <a:extLst>
                <a:ext uri="{FF2B5EF4-FFF2-40B4-BE49-F238E27FC236}">
                  <a16:creationId xmlns:a16="http://schemas.microsoft.com/office/drawing/2014/main" id="{8A6147A7-B0D8-4711-C34B-E742C62669EF}"/>
                </a:ext>
              </a:extLst>
            </p:cNvPr>
            <p:cNvSpPr>
              <a:spLocks noChangeArrowheads="1"/>
            </p:cNvSpPr>
            <p:nvPr/>
          </p:nvSpPr>
          <p:spPr bwMode="auto">
            <a:xfrm>
              <a:off x="3935" y="694"/>
              <a:ext cx="57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5681" name="Rectangle 149">
              <a:extLst>
                <a:ext uri="{FF2B5EF4-FFF2-40B4-BE49-F238E27FC236}">
                  <a16:creationId xmlns:a16="http://schemas.microsoft.com/office/drawing/2014/main" id="{D44BEC71-20B1-7949-226E-50355D68A2FD}"/>
                </a:ext>
              </a:extLst>
            </p:cNvPr>
            <p:cNvSpPr>
              <a:spLocks noChangeArrowheads="1"/>
            </p:cNvSpPr>
            <p:nvPr/>
          </p:nvSpPr>
          <p:spPr bwMode="auto">
            <a:xfrm>
              <a:off x="3987" y="698"/>
              <a:ext cx="111"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Q</a:t>
              </a:r>
              <a:endParaRPr lang="en-US" altLang="zh-CN" sz="3200">
                <a:latin typeface="Arial" panose="020B0604020202020204" pitchFamily="34" charset="0"/>
              </a:endParaRPr>
            </a:p>
          </p:txBody>
        </p:sp>
        <p:sp>
          <p:nvSpPr>
            <p:cNvPr id="65682" name="Rectangle 150">
              <a:extLst>
                <a:ext uri="{FF2B5EF4-FFF2-40B4-BE49-F238E27FC236}">
                  <a16:creationId xmlns:a16="http://schemas.microsoft.com/office/drawing/2014/main" id="{9DEECCD0-2931-7A93-A64B-E9B9B02F08AB}"/>
                </a:ext>
              </a:extLst>
            </p:cNvPr>
            <p:cNvSpPr>
              <a:spLocks noChangeArrowheads="1"/>
            </p:cNvSpPr>
            <p:nvPr/>
          </p:nvSpPr>
          <p:spPr bwMode="auto">
            <a:xfrm>
              <a:off x="4109" y="756"/>
              <a:ext cx="46"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100">
                  <a:solidFill>
                    <a:srgbClr val="000000"/>
                  </a:solidFill>
                  <a:latin typeface="Times New Roman" panose="02020603050405020304" pitchFamily="18" charset="0"/>
                </a:rPr>
                <a:t>1</a:t>
              </a:r>
              <a:endParaRPr lang="en-US" altLang="zh-CN" sz="3200">
                <a:latin typeface="Arial" panose="020B0604020202020204" pitchFamily="34" charset="0"/>
              </a:endParaRPr>
            </a:p>
          </p:txBody>
        </p:sp>
        <p:sp>
          <p:nvSpPr>
            <p:cNvPr id="65683" name="Rectangle 151">
              <a:extLst>
                <a:ext uri="{FF2B5EF4-FFF2-40B4-BE49-F238E27FC236}">
                  <a16:creationId xmlns:a16="http://schemas.microsoft.com/office/drawing/2014/main" id="{2C5A4713-5CB9-58EC-2780-5E70EC337384}"/>
                </a:ext>
              </a:extLst>
            </p:cNvPr>
            <p:cNvSpPr>
              <a:spLocks noChangeArrowheads="1"/>
            </p:cNvSpPr>
            <p:nvPr/>
          </p:nvSpPr>
          <p:spPr bwMode="auto">
            <a:xfrm>
              <a:off x="4161" y="679"/>
              <a:ext cx="51"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100" i="1">
                  <a:solidFill>
                    <a:srgbClr val="000000"/>
                  </a:solidFill>
                  <a:latin typeface="Times New Roman" panose="02020603050405020304" pitchFamily="18" charset="0"/>
                </a:rPr>
                <a:t>n</a:t>
              </a:r>
              <a:endParaRPr lang="en-US" altLang="zh-CN" sz="3200">
                <a:latin typeface="Arial" panose="020B0604020202020204" pitchFamily="34" charset="0"/>
              </a:endParaRPr>
            </a:p>
          </p:txBody>
        </p:sp>
        <p:sp>
          <p:nvSpPr>
            <p:cNvPr id="65684" name="Rectangle 152">
              <a:extLst>
                <a:ext uri="{FF2B5EF4-FFF2-40B4-BE49-F238E27FC236}">
                  <a16:creationId xmlns:a16="http://schemas.microsoft.com/office/drawing/2014/main" id="{239E224C-2298-0F42-ACCE-9537AE84A89E}"/>
                </a:ext>
              </a:extLst>
            </p:cNvPr>
            <p:cNvSpPr>
              <a:spLocks noChangeArrowheads="1"/>
            </p:cNvSpPr>
            <p:nvPr/>
          </p:nvSpPr>
          <p:spPr bwMode="auto">
            <a:xfrm>
              <a:off x="4219" y="698"/>
              <a:ext cx="111"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Q</a:t>
              </a:r>
              <a:endParaRPr lang="en-US" altLang="zh-CN" sz="3200">
                <a:latin typeface="Arial" panose="020B0604020202020204" pitchFamily="34" charset="0"/>
              </a:endParaRPr>
            </a:p>
          </p:txBody>
        </p:sp>
        <p:sp>
          <p:nvSpPr>
            <p:cNvPr id="65685" name="Rectangle 153">
              <a:extLst>
                <a:ext uri="{FF2B5EF4-FFF2-40B4-BE49-F238E27FC236}">
                  <a16:creationId xmlns:a16="http://schemas.microsoft.com/office/drawing/2014/main" id="{4BCDA349-C968-43D5-4543-8027F1BC6571}"/>
                </a:ext>
              </a:extLst>
            </p:cNvPr>
            <p:cNvSpPr>
              <a:spLocks noChangeArrowheads="1"/>
            </p:cNvSpPr>
            <p:nvPr/>
          </p:nvSpPr>
          <p:spPr bwMode="auto">
            <a:xfrm>
              <a:off x="4340" y="756"/>
              <a:ext cx="46"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100">
                  <a:solidFill>
                    <a:srgbClr val="000000"/>
                  </a:solidFill>
                  <a:latin typeface="Times New Roman" panose="02020603050405020304" pitchFamily="18" charset="0"/>
                </a:rPr>
                <a:t>0</a:t>
              </a:r>
              <a:endParaRPr lang="en-US" altLang="zh-CN" sz="3200">
                <a:latin typeface="Arial" panose="020B0604020202020204" pitchFamily="34" charset="0"/>
              </a:endParaRPr>
            </a:p>
          </p:txBody>
        </p:sp>
        <p:sp>
          <p:nvSpPr>
            <p:cNvPr id="65686" name="Rectangle 154">
              <a:extLst>
                <a:ext uri="{FF2B5EF4-FFF2-40B4-BE49-F238E27FC236}">
                  <a16:creationId xmlns:a16="http://schemas.microsoft.com/office/drawing/2014/main" id="{544396D7-D15D-B32A-9C79-9EE164919814}"/>
                </a:ext>
              </a:extLst>
            </p:cNvPr>
            <p:cNvSpPr>
              <a:spLocks noChangeArrowheads="1"/>
            </p:cNvSpPr>
            <p:nvPr/>
          </p:nvSpPr>
          <p:spPr bwMode="auto">
            <a:xfrm>
              <a:off x="4393" y="679"/>
              <a:ext cx="51"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100" i="1">
                  <a:solidFill>
                    <a:srgbClr val="000000"/>
                  </a:solidFill>
                  <a:latin typeface="Times New Roman" panose="02020603050405020304" pitchFamily="18" charset="0"/>
                </a:rPr>
                <a:t>n</a:t>
              </a:r>
              <a:endParaRPr lang="en-US" altLang="zh-CN" sz="3200">
                <a:latin typeface="Arial" panose="020B0604020202020204" pitchFamily="34" charset="0"/>
              </a:endParaRPr>
            </a:p>
          </p:txBody>
        </p:sp>
        <p:sp>
          <p:nvSpPr>
            <p:cNvPr id="65687" name="Rectangle 155">
              <a:extLst>
                <a:ext uri="{FF2B5EF4-FFF2-40B4-BE49-F238E27FC236}">
                  <a16:creationId xmlns:a16="http://schemas.microsoft.com/office/drawing/2014/main" id="{792670FA-7933-1B9D-6F69-C5F8E8858BB8}"/>
                </a:ext>
              </a:extLst>
            </p:cNvPr>
            <p:cNvSpPr>
              <a:spLocks noChangeArrowheads="1"/>
            </p:cNvSpPr>
            <p:nvPr/>
          </p:nvSpPr>
          <p:spPr bwMode="auto">
            <a:xfrm>
              <a:off x="4450" y="698"/>
              <a:ext cx="36"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 </a:t>
              </a:r>
              <a:endParaRPr lang="en-US" altLang="zh-CN" sz="3200">
                <a:latin typeface="Arial" panose="020B0604020202020204" pitchFamily="34" charset="0"/>
              </a:endParaRPr>
            </a:p>
          </p:txBody>
        </p:sp>
        <p:sp>
          <p:nvSpPr>
            <p:cNvPr id="65688" name="Rectangle 156">
              <a:extLst>
                <a:ext uri="{FF2B5EF4-FFF2-40B4-BE49-F238E27FC236}">
                  <a16:creationId xmlns:a16="http://schemas.microsoft.com/office/drawing/2014/main" id="{B176A578-115F-D147-6A9F-E0329F2B209E}"/>
                </a:ext>
              </a:extLst>
            </p:cNvPr>
            <p:cNvSpPr>
              <a:spLocks noChangeArrowheads="1"/>
            </p:cNvSpPr>
            <p:nvPr/>
          </p:nvSpPr>
          <p:spPr bwMode="auto">
            <a:xfrm>
              <a:off x="3714" y="869"/>
              <a:ext cx="291"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5689" name="Rectangle 157">
              <a:extLst>
                <a:ext uri="{FF2B5EF4-FFF2-40B4-BE49-F238E27FC236}">
                  <a16:creationId xmlns:a16="http://schemas.microsoft.com/office/drawing/2014/main" id="{C48F8E0A-1993-785E-2FA5-D34E1BBC1413}"/>
                </a:ext>
              </a:extLst>
            </p:cNvPr>
            <p:cNvSpPr>
              <a:spLocks noChangeArrowheads="1"/>
            </p:cNvSpPr>
            <p:nvPr/>
          </p:nvSpPr>
          <p:spPr bwMode="auto">
            <a:xfrm>
              <a:off x="3913" y="873"/>
              <a:ext cx="36"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 </a:t>
              </a:r>
              <a:endParaRPr lang="en-US" altLang="zh-CN" sz="3200">
                <a:latin typeface="Arial" panose="020B0604020202020204" pitchFamily="34" charset="0"/>
              </a:endParaRPr>
            </a:p>
          </p:txBody>
        </p:sp>
        <p:sp>
          <p:nvSpPr>
            <p:cNvPr id="65690" name="Rectangle 158">
              <a:extLst>
                <a:ext uri="{FF2B5EF4-FFF2-40B4-BE49-F238E27FC236}">
                  <a16:creationId xmlns:a16="http://schemas.microsoft.com/office/drawing/2014/main" id="{B2AA563E-29B2-79A7-B44C-25FE3E74E943}"/>
                </a:ext>
              </a:extLst>
            </p:cNvPr>
            <p:cNvSpPr>
              <a:spLocks noChangeArrowheads="1"/>
            </p:cNvSpPr>
            <p:nvPr/>
          </p:nvSpPr>
          <p:spPr bwMode="auto">
            <a:xfrm>
              <a:off x="3741" y="845"/>
              <a:ext cx="36"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 </a:t>
              </a:r>
              <a:endParaRPr lang="en-US" altLang="zh-CN" sz="3200">
                <a:latin typeface="Arial" panose="020B0604020202020204" pitchFamily="34" charset="0"/>
              </a:endParaRPr>
            </a:p>
          </p:txBody>
        </p:sp>
        <p:sp>
          <p:nvSpPr>
            <p:cNvPr id="65691" name="Rectangle 159">
              <a:extLst>
                <a:ext uri="{FF2B5EF4-FFF2-40B4-BE49-F238E27FC236}">
                  <a16:creationId xmlns:a16="http://schemas.microsoft.com/office/drawing/2014/main" id="{B732C737-F355-7058-965B-1F829FD7EA2A}"/>
                </a:ext>
              </a:extLst>
            </p:cNvPr>
            <p:cNvSpPr>
              <a:spLocks noChangeArrowheads="1"/>
            </p:cNvSpPr>
            <p:nvPr/>
          </p:nvSpPr>
          <p:spPr bwMode="auto">
            <a:xfrm>
              <a:off x="3773" y="896"/>
              <a:ext cx="111"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Q</a:t>
              </a:r>
              <a:endParaRPr lang="en-US" altLang="zh-CN" sz="3200">
                <a:latin typeface="Arial" panose="020B0604020202020204" pitchFamily="34" charset="0"/>
              </a:endParaRPr>
            </a:p>
          </p:txBody>
        </p:sp>
        <p:sp>
          <p:nvSpPr>
            <p:cNvPr id="65692" name="Rectangle 160">
              <a:extLst>
                <a:ext uri="{FF2B5EF4-FFF2-40B4-BE49-F238E27FC236}">
                  <a16:creationId xmlns:a16="http://schemas.microsoft.com/office/drawing/2014/main" id="{8926E8B5-CEE2-0B0F-8822-A6319A488351}"/>
                </a:ext>
              </a:extLst>
            </p:cNvPr>
            <p:cNvSpPr>
              <a:spLocks noChangeArrowheads="1"/>
            </p:cNvSpPr>
            <p:nvPr/>
          </p:nvSpPr>
          <p:spPr bwMode="auto">
            <a:xfrm>
              <a:off x="3895" y="954"/>
              <a:ext cx="46"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100">
                  <a:solidFill>
                    <a:srgbClr val="000000"/>
                  </a:solidFill>
                  <a:latin typeface="Times New Roman" panose="02020603050405020304" pitchFamily="18" charset="0"/>
                </a:rPr>
                <a:t>2</a:t>
              </a:r>
              <a:endParaRPr lang="en-US" altLang="zh-CN" sz="3200">
                <a:latin typeface="Arial" panose="020B0604020202020204" pitchFamily="34" charset="0"/>
              </a:endParaRPr>
            </a:p>
          </p:txBody>
        </p:sp>
        <p:sp>
          <p:nvSpPr>
            <p:cNvPr id="65693" name="Rectangle 161">
              <a:extLst>
                <a:ext uri="{FF2B5EF4-FFF2-40B4-BE49-F238E27FC236}">
                  <a16:creationId xmlns:a16="http://schemas.microsoft.com/office/drawing/2014/main" id="{014865D3-C2A8-FED7-9796-E745502CEF69}"/>
                </a:ext>
              </a:extLst>
            </p:cNvPr>
            <p:cNvSpPr>
              <a:spLocks noChangeArrowheads="1"/>
            </p:cNvSpPr>
            <p:nvPr/>
          </p:nvSpPr>
          <p:spPr bwMode="auto">
            <a:xfrm>
              <a:off x="3948" y="877"/>
              <a:ext cx="51"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100" i="1">
                  <a:solidFill>
                    <a:srgbClr val="000000"/>
                  </a:solidFill>
                  <a:latin typeface="Times New Roman" panose="02020603050405020304" pitchFamily="18" charset="0"/>
                </a:rPr>
                <a:t>n</a:t>
              </a:r>
              <a:endParaRPr lang="en-US" altLang="zh-CN" sz="3200">
                <a:latin typeface="Arial" panose="020B0604020202020204" pitchFamily="34" charset="0"/>
              </a:endParaRPr>
            </a:p>
          </p:txBody>
        </p:sp>
        <p:sp>
          <p:nvSpPr>
            <p:cNvPr id="65694" name="Rectangle 162">
              <a:extLst>
                <a:ext uri="{FF2B5EF4-FFF2-40B4-BE49-F238E27FC236}">
                  <a16:creationId xmlns:a16="http://schemas.microsoft.com/office/drawing/2014/main" id="{0E23E05D-87AA-A1E0-2288-F2260EDDD380}"/>
                </a:ext>
              </a:extLst>
            </p:cNvPr>
            <p:cNvSpPr>
              <a:spLocks noChangeArrowheads="1"/>
            </p:cNvSpPr>
            <p:nvPr/>
          </p:nvSpPr>
          <p:spPr bwMode="auto">
            <a:xfrm>
              <a:off x="5059" y="1460"/>
              <a:ext cx="145"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latin typeface="Times New Roman" panose="02020603050405020304" pitchFamily="18" charset="0"/>
                </a:rPr>
                <a:t>X</a:t>
              </a:r>
              <a:endParaRPr lang="en-US" altLang="zh-CN" sz="3200">
                <a:latin typeface="Arial" panose="020B0604020202020204" pitchFamily="34" charset="0"/>
              </a:endParaRPr>
            </a:p>
          </p:txBody>
        </p:sp>
        <p:sp>
          <p:nvSpPr>
            <p:cNvPr id="65695" name="Rectangle 163">
              <a:extLst>
                <a:ext uri="{FF2B5EF4-FFF2-40B4-BE49-F238E27FC236}">
                  <a16:creationId xmlns:a16="http://schemas.microsoft.com/office/drawing/2014/main" id="{F4473B16-6165-D600-00D9-AB1FD9322ECB}"/>
                </a:ext>
              </a:extLst>
            </p:cNvPr>
            <p:cNvSpPr>
              <a:spLocks noChangeArrowheads="1"/>
            </p:cNvSpPr>
            <p:nvPr/>
          </p:nvSpPr>
          <p:spPr bwMode="auto">
            <a:xfrm>
              <a:off x="5077" y="1090"/>
              <a:ext cx="101"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latin typeface="Times New Roman" panose="02020603050405020304" pitchFamily="18" charset="0"/>
                </a:rPr>
                <a:t>0</a:t>
              </a:r>
              <a:endParaRPr lang="en-US" altLang="zh-CN" sz="3200">
                <a:latin typeface="Arial" panose="020B0604020202020204" pitchFamily="34" charset="0"/>
              </a:endParaRPr>
            </a:p>
          </p:txBody>
        </p:sp>
      </p:grpSp>
      <p:sp>
        <p:nvSpPr>
          <p:cNvPr id="409764" name="AutoShape 164">
            <a:extLst>
              <a:ext uri="{FF2B5EF4-FFF2-40B4-BE49-F238E27FC236}">
                <a16:creationId xmlns:a16="http://schemas.microsoft.com/office/drawing/2014/main" id="{0D889926-1138-0500-1C69-55C417DE1051}"/>
              </a:ext>
            </a:extLst>
          </p:cNvPr>
          <p:cNvSpPr>
            <a:spLocks noChangeArrowheads="1"/>
          </p:cNvSpPr>
          <p:nvPr/>
        </p:nvSpPr>
        <p:spPr bwMode="auto">
          <a:xfrm>
            <a:off x="1116013" y="2349500"/>
            <a:ext cx="2268537" cy="431800"/>
          </a:xfrm>
          <a:prstGeom prst="roundRect">
            <a:avLst>
              <a:gd name="adj" fmla="val 16667"/>
            </a:avLst>
          </a:prstGeom>
          <a:noFill/>
          <a:ln w="28575">
            <a:solidFill>
              <a:srgbClr val="CC00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409605"/>
                                        </p:tgtEl>
                                        <p:attrNameLst>
                                          <p:attrName>style.visibility</p:attrName>
                                        </p:attrNameLst>
                                      </p:cBhvr>
                                      <p:to>
                                        <p:strVal val="visible"/>
                                      </p:to>
                                    </p:set>
                                    <p:animEffect transition="in" filter="randombar(horizontal)">
                                      <p:cBhvr>
                                        <p:cTn id="7" dur="500"/>
                                        <p:tgtEl>
                                          <p:spTgt spid="40960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409615"/>
                                        </p:tgtEl>
                                        <p:attrNameLst>
                                          <p:attrName>style.visibility</p:attrName>
                                        </p:attrNameLst>
                                      </p:cBhvr>
                                      <p:to>
                                        <p:strVal val="visible"/>
                                      </p:to>
                                    </p:set>
                                    <p:animEffect transition="in" filter="checkerboard(across)">
                                      <p:cBhvr>
                                        <p:cTn id="12" dur="500"/>
                                        <p:tgtEl>
                                          <p:spTgt spid="4096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409610"/>
                                        </p:tgtEl>
                                        <p:attrNameLst>
                                          <p:attrName>style.visibility</p:attrName>
                                        </p:attrNameLst>
                                      </p:cBhvr>
                                      <p:to>
                                        <p:strVal val="visible"/>
                                      </p:to>
                                    </p:set>
                                    <p:animEffect transition="in" filter="dissolve">
                                      <p:cBhvr>
                                        <p:cTn id="17" dur="500"/>
                                        <p:tgtEl>
                                          <p:spTgt spid="4096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09611"/>
                                        </p:tgtEl>
                                        <p:attrNameLst>
                                          <p:attrName>style.visibility</p:attrName>
                                        </p:attrNameLst>
                                      </p:cBhvr>
                                      <p:to>
                                        <p:strVal val="visible"/>
                                      </p:to>
                                    </p:set>
                                    <p:animEffect transition="in" filter="dissolve">
                                      <p:cBhvr>
                                        <p:cTn id="22" dur="500"/>
                                        <p:tgtEl>
                                          <p:spTgt spid="40961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409607"/>
                                        </p:tgtEl>
                                        <p:attrNameLst>
                                          <p:attrName>style.visibility</p:attrName>
                                        </p:attrNameLst>
                                      </p:cBhvr>
                                      <p:to>
                                        <p:strVal val="visible"/>
                                      </p:to>
                                    </p:set>
                                    <p:animEffect transition="in" filter="box(in)">
                                      <p:cBhvr>
                                        <p:cTn id="27" dur="500"/>
                                        <p:tgtEl>
                                          <p:spTgt spid="40960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409614"/>
                                        </p:tgtEl>
                                        <p:attrNameLst>
                                          <p:attrName>style.visibility</p:attrName>
                                        </p:attrNameLst>
                                      </p:cBhvr>
                                      <p:to>
                                        <p:strVal val="visible"/>
                                      </p:to>
                                    </p:set>
                                    <p:animEffect transition="in" filter="box(in)">
                                      <p:cBhvr>
                                        <p:cTn id="32" dur="500"/>
                                        <p:tgtEl>
                                          <p:spTgt spid="40961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409612"/>
                                        </p:tgtEl>
                                        <p:attrNameLst>
                                          <p:attrName>style.visibility</p:attrName>
                                        </p:attrNameLst>
                                      </p:cBhvr>
                                      <p:to>
                                        <p:strVal val="visible"/>
                                      </p:to>
                                    </p:set>
                                    <p:animEffect transition="in" filter="box(in)">
                                      <p:cBhvr>
                                        <p:cTn id="37" dur="500"/>
                                        <p:tgtEl>
                                          <p:spTgt spid="40961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09606"/>
                                        </p:tgtEl>
                                        <p:attrNameLst>
                                          <p:attrName>style.visibility</p:attrName>
                                        </p:attrNameLst>
                                      </p:cBhvr>
                                      <p:to>
                                        <p:strVal val="visible"/>
                                      </p:to>
                                    </p:set>
                                    <p:animEffect transition="in" filter="dissolve">
                                      <p:cBhvr>
                                        <p:cTn id="42" dur="500"/>
                                        <p:tgtEl>
                                          <p:spTgt spid="40960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8" presetClass="entr" presetSubtype="16" fill="hold" grpId="0" nodeType="clickEffect">
                                  <p:stCondLst>
                                    <p:cond delay="0"/>
                                  </p:stCondLst>
                                  <p:childTnLst>
                                    <p:set>
                                      <p:cBhvr>
                                        <p:cTn id="46" dur="1" fill="hold">
                                          <p:stCondLst>
                                            <p:cond delay="0"/>
                                          </p:stCondLst>
                                        </p:cTn>
                                        <p:tgtEl>
                                          <p:spTgt spid="409622"/>
                                        </p:tgtEl>
                                        <p:attrNameLst>
                                          <p:attrName>style.visibility</p:attrName>
                                        </p:attrNameLst>
                                      </p:cBhvr>
                                      <p:to>
                                        <p:strVal val="visible"/>
                                      </p:to>
                                    </p:set>
                                    <p:animEffect transition="in" filter="diamond(in)">
                                      <p:cBhvr>
                                        <p:cTn id="47" dur="500"/>
                                        <p:tgtEl>
                                          <p:spTgt spid="40962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5" presetClass="entr" presetSubtype="10" fill="hold" nodeType="clickEffect">
                                  <p:stCondLst>
                                    <p:cond delay="0"/>
                                  </p:stCondLst>
                                  <p:childTnLst>
                                    <p:set>
                                      <p:cBhvr>
                                        <p:cTn id="51" dur="1" fill="hold">
                                          <p:stCondLst>
                                            <p:cond delay="0"/>
                                          </p:stCondLst>
                                        </p:cTn>
                                        <p:tgtEl>
                                          <p:spTgt spid="409623"/>
                                        </p:tgtEl>
                                        <p:attrNameLst>
                                          <p:attrName>style.visibility</p:attrName>
                                        </p:attrNameLst>
                                      </p:cBhvr>
                                      <p:to>
                                        <p:strVal val="visible"/>
                                      </p:to>
                                    </p:set>
                                    <p:animEffect transition="in" filter="checkerboard(across)">
                                      <p:cBhvr>
                                        <p:cTn id="52" dur="500"/>
                                        <p:tgtEl>
                                          <p:spTgt spid="409623"/>
                                        </p:tgtEl>
                                      </p:cBhvr>
                                    </p:animEffect>
                                  </p:childTnLst>
                                </p:cTn>
                              </p:par>
                              <p:par>
                                <p:cTn id="53" presetID="5" presetClass="entr" presetSubtype="10" fill="hold" grpId="0" nodeType="withEffect">
                                  <p:stCondLst>
                                    <p:cond delay="0"/>
                                  </p:stCondLst>
                                  <p:childTnLst>
                                    <p:set>
                                      <p:cBhvr>
                                        <p:cTn id="54" dur="1" fill="hold">
                                          <p:stCondLst>
                                            <p:cond delay="0"/>
                                          </p:stCondLst>
                                        </p:cTn>
                                        <p:tgtEl>
                                          <p:spTgt spid="409764"/>
                                        </p:tgtEl>
                                        <p:attrNameLst>
                                          <p:attrName>style.visibility</p:attrName>
                                        </p:attrNameLst>
                                      </p:cBhvr>
                                      <p:to>
                                        <p:strVal val="visible"/>
                                      </p:to>
                                    </p:set>
                                    <p:animEffect transition="in" filter="checkerboard(across)">
                                      <p:cBhvr>
                                        <p:cTn id="55" dur="500"/>
                                        <p:tgtEl>
                                          <p:spTgt spid="409764"/>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9" presetClass="entr" presetSubtype="0" fill="hold" nodeType="clickEffect">
                                  <p:stCondLst>
                                    <p:cond delay="0"/>
                                  </p:stCondLst>
                                  <p:childTnLst>
                                    <p:set>
                                      <p:cBhvr>
                                        <p:cTn id="59" dur="1" fill="hold">
                                          <p:stCondLst>
                                            <p:cond delay="0"/>
                                          </p:stCondLst>
                                        </p:cTn>
                                        <p:tgtEl>
                                          <p:spTgt spid="409613"/>
                                        </p:tgtEl>
                                        <p:attrNameLst>
                                          <p:attrName>style.visibility</p:attrName>
                                        </p:attrNameLst>
                                      </p:cBhvr>
                                      <p:to>
                                        <p:strVal val="visible"/>
                                      </p:to>
                                    </p:set>
                                    <p:animEffect transition="in" filter="dissolve">
                                      <p:cBhvr>
                                        <p:cTn id="60" dur="500"/>
                                        <p:tgtEl>
                                          <p:spTgt spid="409613"/>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409608"/>
                                        </p:tgtEl>
                                        <p:attrNameLst>
                                          <p:attrName>style.visibility</p:attrName>
                                        </p:attrNameLst>
                                      </p:cBhvr>
                                      <p:to>
                                        <p:strVal val="visible"/>
                                      </p:to>
                                    </p:set>
                                    <p:animEffect transition="in" filter="dissolve">
                                      <p:cBhvr>
                                        <p:cTn id="65" dur="500"/>
                                        <p:tgtEl>
                                          <p:spTgt spid="409608"/>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5" presetClass="entr" presetSubtype="10" fill="hold" grpId="0" nodeType="clickEffect">
                                  <p:stCondLst>
                                    <p:cond delay="0"/>
                                  </p:stCondLst>
                                  <p:childTnLst>
                                    <p:set>
                                      <p:cBhvr>
                                        <p:cTn id="69" dur="1" fill="hold">
                                          <p:stCondLst>
                                            <p:cond delay="0"/>
                                          </p:stCondLst>
                                        </p:cTn>
                                        <p:tgtEl>
                                          <p:spTgt spid="409602"/>
                                        </p:tgtEl>
                                        <p:attrNameLst>
                                          <p:attrName>style.visibility</p:attrName>
                                        </p:attrNameLst>
                                      </p:cBhvr>
                                      <p:to>
                                        <p:strVal val="visible"/>
                                      </p:to>
                                    </p:set>
                                    <p:animEffect transition="in" filter="checkerboard(across)">
                                      <p:cBhvr>
                                        <p:cTn id="70" dur="500"/>
                                        <p:tgtEl>
                                          <p:spTgt spid="409602"/>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nodeType="clickEffect">
                                  <p:stCondLst>
                                    <p:cond delay="0"/>
                                  </p:stCondLst>
                                  <p:childTnLst>
                                    <p:set>
                                      <p:cBhvr>
                                        <p:cTn id="74" dur="1" fill="hold">
                                          <p:stCondLst>
                                            <p:cond delay="0"/>
                                          </p:stCondLst>
                                        </p:cTn>
                                        <p:tgtEl>
                                          <p:spTgt spid="409621"/>
                                        </p:tgtEl>
                                        <p:attrNameLst>
                                          <p:attrName>style.visibility</p:attrName>
                                        </p:attrNameLst>
                                      </p:cBhvr>
                                      <p:to>
                                        <p:strVal val="visible"/>
                                      </p:to>
                                    </p:set>
                                    <p:animEffect transition="in" filter="wipe(left)">
                                      <p:cBhvr>
                                        <p:cTn id="75" dur="500"/>
                                        <p:tgtEl>
                                          <p:spTgt spid="409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2" grpId="0" animBg="1"/>
      <p:bldP spid="409606" grpId="0" autoUpdateAnimBg="0"/>
      <p:bldP spid="409607" grpId="0" autoUpdateAnimBg="0"/>
      <p:bldP spid="409608" grpId="0" autoUpdateAnimBg="0"/>
      <p:bldP spid="409611" grpId="0" autoUpdateAnimBg="0"/>
      <p:bldP spid="409614" grpId="0" autoUpdateAnimBg="0"/>
      <p:bldP spid="409622" grpId="0" animBg="1"/>
      <p:bldP spid="40976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AutoShape 2">
            <a:extLst>
              <a:ext uri="{FF2B5EF4-FFF2-40B4-BE49-F238E27FC236}">
                <a16:creationId xmlns:a16="http://schemas.microsoft.com/office/drawing/2014/main" id="{EA498386-BDF8-337F-7D70-D772B362524C}"/>
              </a:ext>
            </a:extLst>
          </p:cNvPr>
          <p:cNvSpPr>
            <a:spLocks noChangeArrowheads="1"/>
          </p:cNvSpPr>
          <p:nvPr/>
        </p:nvSpPr>
        <p:spPr bwMode="auto">
          <a:xfrm>
            <a:off x="1174750" y="3344863"/>
            <a:ext cx="7162800" cy="3036887"/>
          </a:xfrm>
          <a:prstGeom prst="roundRect">
            <a:avLst>
              <a:gd name="adj" fmla="val 16667"/>
            </a:avLst>
          </a:prstGeom>
          <a:solidFill>
            <a:schemeClr val="bg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10627" name="Rectangle 3">
            <a:extLst>
              <a:ext uri="{FF2B5EF4-FFF2-40B4-BE49-F238E27FC236}">
                <a16:creationId xmlns:a16="http://schemas.microsoft.com/office/drawing/2014/main" id="{525017F3-3590-B037-FBAE-805FC20F5A4F}"/>
              </a:ext>
            </a:extLst>
          </p:cNvPr>
          <p:cNvSpPr>
            <a:spLocks noChangeArrowheads="1"/>
          </p:cNvSpPr>
          <p:nvPr/>
        </p:nvSpPr>
        <p:spPr bwMode="auto">
          <a:xfrm>
            <a:off x="0" y="476250"/>
            <a:ext cx="38512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en-US" altLang="zh-CN" sz="2800" dirty="0">
                <a:solidFill>
                  <a:srgbClr val="000066"/>
                </a:solidFill>
                <a:latin typeface="楷体_GB2312" pitchFamily="49" charset="-122"/>
              </a:rPr>
              <a:t>5</a:t>
            </a:r>
            <a:r>
              <a:rPr lang="zh-CN" altLang="en-US" sz="2800" dirty="0">
                <a:solidFill>
                  <a:srgbClr val="000066"/>
                </a:solidFill>
                <a:latin typeface="楷体_GB2312" pitchFamily="49" charset="-122"/>
              </a:rPr>
              <a:t>、检查自校正能力</a:t>
            </a:r>
          </a:p>
        </p:txBody>
      </p:sp>
      <p:graphicFrame>
        <p:nvGraphicFramePr>
          <p:cNvPr id="410628" name="Object 4">
            <a:extLst>
              <a:ext uri="{FF2B5EF4-FFF2-40B4-BE49-F238E27FC236}">
                <a16:creationId xmlns:a16="http://schemas.microsoft.com/office/drawing/2014/main" id="{49BAC77F-8033-9A59-4A8D-E6BAD1C73EC7}"/>
              </a:ext>
            </a:extLst>
          </p:cNvPr>
          <p:cNvGraphicFramePr>
            <a:graphicFrameLocks noChangeAspect="1"/>
          </p:cNvGraphicFramePr>
          <p:nvPr/>
        </p:nvGraphicFramePr>
        <p:xfrm>
          <a:off x="1619250" y="4730750"/>
          <a:ext cx="4537075" cy="1620838"/>
        </p:xfrm>
        <a:graphic>
          <a:graphicData uri="http://schemas.openxmlformats.org/presentationml/2006/ole">
            <mc:AlternateContent xmlns:mc="http://schemas.openxmlformats.org/markup-compatibility/2006">
              <mc:Choice xmlns:v="urn:schemas-microsoft-com:vml" Requires="v">
                <p:oleObj name="图片" r:id="rId2" imgW="2478024" imgH="886968" progId="Word.Picture.8">
                  <p:embed/>
                </p:oleObj>
              </mc:Choice>
              <mc:Fallback>
                <p:oleObj name="图片" r:id="rId2" imgW="2478024" imgH="886968" progId="Word.Picture.8">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4730750"/>
                        <a:ext cx="4537075" cy="162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0629" name="Rectangle 5">
            <a:extLst>
              <a:ext uri="{FF2B5EF4-FFF2-40B4-BE49-F238E27FC236}">
                <a16:creationId xmlns:a16="http://schemas.microsoft.com/office/drawing/2014/main" id="{3B315134-3649-994A-165C-6422000EA984}"/>
              </a:ext>
            </a:extLst>
          </p:cNvPr>
          <p:cNvSpPr>
            <a:spLocks noChangeArrowheads="1"/>
          </p:cNvSpPr>
          <p:nvPr/>
        </p:nvSpPr>
        <p:spPr bwMode="auto">
          <a:xfrm>
            <a:off x="539750" y="3789363"/>
            <a:ext cx="3095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dirty="0">
                <a:solidFill>
                  <a:srgbClr val="000066"/>
                </a:solidFill>
                <a:latin typeface="楷体_GB2312" pitchFamily="49" charset="-122"/>
                <a:ea typeface="楷体_GB2312" pitchFamily="49" charset="-122"/>
              </a:rPr>
              <a:t>电路具备自校正能力 </a:t>
            </a:r>
          </a:p>
        </p:txBody>
      </p:sp>
      <p:sp>
        <p:nvSpPr>
          <p:cNvPr id="66566" name="Line 6">
            <a:extLst>
              <a:ext uri="{FF2B5EF4-FFF2-40B4-BE49-F238E27FC236}">
                <a16:creationId xmlns:a16="http://schemas.microsoft.com/office/drawing/2014/main" id="{2EFAE4C3-F7A0-E6C7-105C-ED0F2D862231}"/>
              </a:ext>
            </a:extLst>
          </p:cNvPr>
          <p:cNvSpPr>
            <a:spLocks noChangeShapeType="1"/>
          </p:cNvSpPr>
          <p:nvPr/>
        </p:nvSpPr>
        <p:spPr bwMode="auto">
          <a:xfrm>
            <a:off x="5048250" y="3854450"/>
            <a:ext cx="509588"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6567" name="Line 7">
            <a:extLst>
              <a:ext uri="{FF2B5EF4-FFF2-40B4-BE49-F238E27FC236}">
                <a16:creationId xmlns:a16="http://schemas.microsoft.com/office/drawing/2014/main" id="{F676FEA7-CAF8-8099-C4BB-C3A49A5BCF35}"/>
              </a:ext>
            </a:extLst>
          </p:cNvPr>
          <p:cNvSpPr>
            <a:spLocks noChangeShapeType="1"/>
          </p:cNvSpPr>
          <p:nvPr/>
        </p:nvSpPr>
        <p:spPr bwMode="auto">
          <a:xfrm>
            <a:off x="5048250" y="5253038"/>
            <a:ext cx="509588"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6568" name="Line 8">
            <a:extLst>
              <a:ext uri="{FF2B5EF4-FFF2-40B4-BE49-F238E27FC236}">
                <a16:creationId xmlns:a16="http://schemas.microsoft.com/office/drawing/2014/main" id="{5A4FDF07-E40D-28FE-9F6B-5DF2D90EE4AA}"/>
              </a:ext>
            </a:extLst>
          </p:cNvPr>
          <p:cNvSpPr>
            <a:spLocks noChangeShapeType="1"/>
          </p:cNvSpPr>
          <p:nvPr/>
        </p:nvSpPr>
        <p:spPr bwMode="auto">
          <a:xfrm>
            <a:off x="5048250" y="3854450"/>
            <a:ext cx="0" cy="44767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6569" name="Line 9">
            <a:extLst>
              <a:ext uri="{FF2B5EF4-FFF2-40B4-BE49-F238E27FC236}">
                <a16:creationId xmlns:a16="http://schemas.microsoft.com/office/drawing/2014/main" id="{4C826DBB-E057-EB59-A18C-1DE3EACFAFA0}"/>
              </a:ext>
            </a:extLst>
          </p:cNvPr>
          <p:cNvSpPr>
            <a:spLocks noChangeShapeType="1"/>
          </p:cNvSpPr>
          <p:nvPr/>
        </p:nvSpPr>
        <p:spPr bwMode="auto">
          <a:xfrm>
            <a:off x="5557838" y="3854450"/>
            <a:ext cx="0" cy="44767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6570" name="Line 10">
            <a:extLst>
              <a:ext uri="{FF2B5EF4-FFF2-40B4-BE49-F238E27FC236}">
                <a16:creationId xmlns:a16="http://schemas.microsoft.com/office/drawing/2014/main" id="{D19DC9BD-C80B-9E05-7D6A-6E545826CBA0}"/>
              </a:ext>
            </a:extLst>
          </p:cNvPr>
          <p:cNvSpPr>
            <a:spLocks noChangeShapeType="1"/>
          </p:cNvSpPr>
          <p:nvPr/>
        </p:nvSpPr>
        <p:spPr bwMode="auto">
          <a:xfrm>
            <a:off x="5048250" y="4302125"/>
            <a:ext cx="0" cy="49053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6571" name="Line 11">
            <a:extLst>
              <a:ext uri="{FF2B5EF4-FFF2-40B4-BE49-F238E27FC236}">
                <a16:creationId xmlns:a16="http://schemas.microsoft.com/office/drawing/2014/main" id="{97307B6C-295C-5512-0C8F-B92684B59CBB}"/>
              </a:ext>
            </a:extLst>
          </p:cNvPr>
          <p:cNvSpPr>
            <a:spLocks noChangeShapeType="1"/>
          </p:cNvSpPr>
          <p:nvPr/>
        </p:nvSpPr>
        <p:spPr bwMode="auto">
          <a:xfrm>
            <a:off x="5557838" y="4302125"/>
            <a:ext cx="0" cy="49053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6572" name="Line 12">
            <a:extLst>
              <a:ext uri="{FF2B5EF4-FFF2-40B4-BE49-F238E27FC236}">
                <a16:creationId xmlns:a16="http://schemas.microsoft.com/office/drawing/2014/main" id="{FB80CFAB-D0B4-511C-5CC9-B1869445ABC7}"/>
              </a:ext>
            </a:extLst>
          </p:cNvPr>
          <p:cNvSpPr>
            <a:spLocks noChangeShapeType="1"/>
          </p:cNvSpPr>
          <p:nvPr/>
        </p:nvSpPr>
        <p:spPr bwMode="auto">
          <a:xfrm>
            <a:off x="5048250" y="4792663"/>
            <a:ext cx="0" cy="46037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6573" name="Line 13">
            <a:extLst>
              <a:ext uri="{FF2B5EF4-FFF2-40B4-BE49-F238E27FC236}">
                <a16:creationId xmlns:a16="http://schemas.microsoft.com/office/drawing/2014/main" id="{51CB8BBA-56D6-6FB5-5AC2-ECD068682EBB}"/>
              </a:ext>
            </a:extLst>
          </p:cNvPr>
          <p:cNvSpPr>
            <a:spLocks noChangeShapeType="1"/>
          </p:cNvSpPr>
          <p:nvPr/>
        </p:nvSpPr>
        <p:spPr bwMode="auto">
          <a:xfrm>
            <a:off x="5557838" y="4792663"/>
            <a:ext cx="0" cy="46037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6574" name="Line 14">
            <a:extLst>
              <a:ext uri="{FF2B5EF4-FFF2-40B4-BE49-F238E27FC236}">
                <a16:creationId xmlns:a16="http://schemas.microsoft.com/office/drawing/2014/main" id="{B072F92A-2E73-19B9-1A62-AD398086F949}"/>
              </a:ext>
            </a:extLst>
          </p:cNvPr>
          <p:cNvSpPr>
            <a:spLocks noChangeShapeType="1"/>
          </p:cNvSpPr>
          <p:nvPr/>
        </p:nvSpPr>
        <p:spPr bwMode="auto">
          <a:xfrm>
            <a:off x="5048250" y="3854450"/>
            <a:ext cx="509588"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6575" name="Line 15">
            <a:extLst>
              <a:ext uri="{FF2B5EF4-FFF2-40B4-BE49-F238E27FC236}">
                <a16:creationId xmlns:a16="http://schemas.microsoft.com/office/drawing/2014/main" id="{B74BE8C9-FE6D-E4AE-4C44-377FED4D5879}"/>
              </a:ext>
            </a:extLst>
          </p:cNvPr>
          <p:cNvSpPr>
            <a:spLocks noChangeShapeType="1"/>
          </p:cNvSpPr>
          <p:nvPr/>
        </p:nvSpPr>
        <p:spPr bwMode="auto">
          <a:xfrm>
            <a:off x="5048250" y="5253038"/>
            <a:ext cx="509588"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6576" name="Line 16">
            <a:extLst>
              <a:ext uri="{FF2B5EF4-FFF2-40B4-BE49-F238E27FC236}">
                <a16:creationId xmlns:a16="http://schemas.microsoft.com/office/drawing/2014/main" id="{14502E15-2EBC-5A7F-0EE3-4C7AEF5A972E}"/>
              </a:ext>
            </a:extLst>
          </p:cNvPr>
          <p:cNvSpPr>
            <a:spLocks noChangeShapeType="1"/>
          </p:cNvSpPr>
          <p:nvPr/>
        </p:nvSpPr>
        <p:spPr bwMode="auto">
          <a:xfrm>
            <a:off x="5048250" y="3854450"/>
            <a:ext cx="0" cy="44767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6577" name="Line 17">
            <a:extLst>
              <a:ext uri="{FF2B5EF4-FFF2-40B4-BE49-F238E27FC236}">
                <a16:creationId xmlns:a16="http://schemas.microsoft.com/office/drawing/2014/main" id="{D1554B13-1EE1-99B2-0D34-C2C794CEC3CF}"/>
              </a:ext>
            </a:extLst>
          </p:cNvPr>
          <p:cNvSpPr>
            <a:spLocks noChangeShapeType="1"/>
          </p:cNvSpPr>
          <p:nvPr/>
        </p:nvSpPr>
        <p:spPr bwMode="auto">
          <a:xfrm>
            <a:off x="5557838" y="3854450"/>
            <a:ext cx="0" cy="44767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6578" name="Line 18">
            <a:extLst>
              <a:ext uri="{FF2B5EF4-FFF2-40B4-BE49-F238E27FC236}">
                <a16:creationId xmlns:a16="http://schemas.microsoft.com/office/drawing/2014/main" id="{1E3C8AFF-33D4-2376-B3DD-D45E856F4EEF}"/>
              </a:ext>
            </a:extLst>
          </p:cNvPr>
          <p:cNvSpPr>
            <a:spLocks noChangeShapeType="1"/>
          </p:cNvSpPr>
          <p:nvPr/>
        </p:nvSpPr>
        <p:spPr bwMode="auto">
          <a:xfrm>
            <a:off x="5035550" y="4000500"/>
            <a:ext cx="0" cy="49053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6579" name="Line 19">
            <a:extLst>
              <a:ext uri="{FF2B5EF4-FFF2-40B4-BE49-F238E27FC236}">
                <a16:creationId xmlns:a16="http://schemas.microsoft.com/office/drawing/2014/main" id="{2CCDD21B-6EF1-27A8-9697-8F8D00AC7169}"/>
              </a:ext>
            </a:extLst>
          </p:cNvPr>
          <p:cNvSpPr>
            <a:spLocks noChangeShapeType="1"/>
          </p:cNvSpPr>
          <p:nvPr/>
        </p:nvSpPr>
        <p:spPr bwMode="auto">
          <a:xfrm>
            <a:off x="5557838" y="4302125"/>
            <a:ext cx="0" cy="49053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6580" name="Line 20">
            <a:extLst>
              <a:ext uri="{FF2B5EF4-FFF2-40B4-BE49-F238E27FC236}">
                <a16:creationId xmlns:a16="http://schemas.microsoft.com/office/drawing/2014/main" id="{5E74F79A-11D8-C262-585D-667868687AC1}"/>
              </a:ext>
            </a:extLst>
          </p:cNvPr>
          <p:cNvSpPr>
            <a:spLocks noChangeShapeType="1"/>
          </p:cNvSpPr>
          <p:nvPr/>
        </p:nvSpPr>
        <p:spPr bwMode="auto">
          <a:xfrm>
            <a:off x="5048250" y="4792663"/>
            <a:ext cx="0" cy="46037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6581" name="Line 21">
            <a:extLst>
              <a:ext uri="{FF2B5EF4-FFF2-40B4-BE49-F238E27FC236}">
                <a16:creationId xmlns:a16="http://schemas.microsoft.com/office/drawing/2014/main" id="{4FD006DC-0061-8162-4930-2D4EBB1D5EBB}"/>
              </a:ext>
            </a:extLst>
          </p:cNvPr>
          <p:cNvSpPr>
            <a:spLocks noChangeShapeType="1"/>
          </p:cNvSpPr>
          <p:nvPr/>
        </p:nvSpPr>
        <p:spPr bwMode="auto">
          <a:xfrm>
            <a:off x="5557838" y="4792663"/>
            <a:ext cx="0" cy="46037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aphicFrame>
        <p:nvGraphicFramePr>
          <p:cNvPr id="66582" name="Object 22">
            <a:extLst>
              <a:ext uri="{FF2B5EF4-FFF2-40B4-BE49-F238E27FC236}">
                <a16:creationId xmlns:a16="http://schemas.microsoft.com/office/drawing/2014/main" id="{9D42E7A3-D3D7-F6A9-8225-B7D208AFA955}"/>
              </a:ext>
            </a:extLst>
          </p:cNvPr>
          <p:cNvGraphicFramePr>
            <a:graphicFrameLocks noChangeAspect="1"/>
          </p:cNvGraphicFramePr>
          <p:nvPr/>
        </p:nvGraphicFramePr>
        <p:xfrm>
          <a:off x="611188" y="1341438"/>
          <a:ext cx="1989137" cy="604837"/>
        </p:xfrm>
        <a:graphic>
          <a:graphicData uri="http://schemas.openxmlformats.org/presentationml/2006/ole">
            <mc:AlternateContent xmlns:mc="http://schemas.openxmlformats.org/markup-compatibility/2006">
              <mc:Choice xmlns:v="urn:schemas-microsoft-com:vml" Requires="v">
                <p:oleObj name="Equation" r:id="rId4" imgW="875920" imgH="266584" progId="Equation.DSMT4">
                  <p:embed/>
                </p:oleObj>
              </mc:Choice>
              <mc:Fallback>
                <p:oleObj name="Equation" r:id="rId4" imgW="875920" imgH="266584" progId="Equation.DSMT4">
                  <p:embed/>
                  <p:pic>
                    <p:nvPicPr>
                      <p:cNvPr id="0" name="Object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88" y="1341438"/>
                        <a:ext cx="1989137" cy="6048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6583" name="Object 23">
            <a:extLst>
              <a:ext uri="{FF2B5EF4-FFF2-40B4-BE49-F238E27FC236}">
                <a16:creationId xmlns:a16="http://schemas.microsoft.com/office/drawing/2014/main" id="{20905EBE-9E98-8DB7-D8B0-F952440A7593}"/>
              </a:ext>
            </a:extLst>
          </p:cNvPr>
          <p:cNvGraphicFramePr>
            <a:graphicFrameLocks noChangeAspect="1"/>
          </p:cNvGraphicFramePr>
          <p:nvPr/>
        </p:nvGraphicFramePr>
        <p:xfrm>
          <a:off x="539750" y="2060575"/>
          <a:ext cx="2908300" cy="611188"/>
        </p:xfrm>
        <a:graphic>
          <a:graphicData uri="http://schemas.openxmlformats.org/presentationml/2006/ole">
            <mc:AlternateContent xmlns:mc="http://schemas.openxmlformats.org/markup-compatibility/2006">
              <mc:Choice xmlns:v="urn:schemas-microsoft-com:vml" Requires="v">
                <p:oleObj name="Equation" r:id="rId6" imgW="1269449" imgH="266584" progId="Equation.DSMT4">
                  <p:embed/>
                </p:oleObj>
              </mc:Choice>
              <mc:Fallback>
                <p:oleObj name="Equation" r:id="rId6" imgW="1269449" imgH="266584" progId="Equation.DSMT4">
                  <p:embed/>
                  <p:pic>
                    <p:nvPicPr>
                      <p:cNvPr id="0" name="Object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750" y="2060575"/>
                        <a:ext cx="2908300"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6584" name="Object 24" descr="羊皮纸">
            <a:extLst>
              <a:ext uri="{FF2B5EF4-FFF2-40B4-BE49-F238E27FC236}">
                <a16:creationId xmlns:a16="http://schemas.microsoft.com/office/drawing/2014/main" id="{01661AA2-8A70-F4B4-3592-1DEE09C6E074}"/>
              </a:ext>
            </a:extLst>
          </p:cNvPr>
          <p:cNvGraphicFramePr>
            <a:graphicFrameLocks noChangeAspect="1"/>
          </p:cNvGraphicFramePr>
          <p:nvPr/>
        </p:nvGraphicFramePr>
        <p:xfrm>
          <a:off x="576263" y="2781300"/>
          <a:ext cx="2162175" cy="587375"/>
        </p:xfrm>
        <a:graphic>
          <a:graphicData uri="http://schemas.openxmlformats.org/presentationml/2006/ole">
            <mc:AlternateContent xmlns:mc="http://schemas.openxmlformats.org/markup-compatibility/2006">
              <mc:Choice xmlns:v="urn:schemas-microsoft-com:vml" Requires="v">
                <p:oleObj name="Equation" r:id="rId8" imgW="964781" imgH="266584" progId="Equation.DSMT4">
                  <p:embed/>
                </p:oleObj>
              </mc:Choice>
              <mc:Fallback>
                <p:oleObj name="Equation" r:id="rId8" imgW="964781" imgH="266584" progId="Equation.DSMT4">
                  <p:embed/>
                  <p:pic>
                    <p:nvPicPr>
                      <p:cNvPr id="0" name="Object 24" descr="羊皮纸"/>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6263" y="2781300"/>
                        <a:ext cx="2162175" cy="587375"/>
                      </a:xfrm>
                      <a:prstGeom prst="rect">
                        <a:avLst/>
                      </a:prstGeom>
                      <a:noFill/>
                      <a:ln>
                        <a:noFill/>
                      </a:ln>
                      <a:extLst>
                        <a:ext uri="{909E8E84-426E-40DD-AFC4-6F175D3DCCD1}">
                          <a14:hiddenFill xmlns:a14="http://schemas.microsoft.com/office/drawing/2010/main">
                            <a:blipFill dpi="0" rotWithShape="1">
                              <a:blip r:embed="rId10"/>
                              <a:srcRect/>
                              <a:tile tx="0" ty="0" sx="100000" sy="100000" flip="none" algn="tl"/>
                            </a:blip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graphicFrame>
        <p:nvGraphicFramePr>
          <p:cNvPr id="410742" name="Group 118">
            <a:extLst>
              <a:ext uri="{FF2B5EF4-FFF2-40B4-BE49-F238E27FC236}">
                <a16:creationId xmlns:a16="http://schemas.microsoft.com/office/drawing/2014/main" id="{2F2E6EB4-26A0-755F-47A1-FE10658533CD}"/>
              </a:ext>
            </a:extLst>
          </p:cNvPr>
          <p:cNvGraphicFramePr>
            <a:graphicFrameLocks noGrp="1"/>
          </p:cNvGraphicFramePr>
          <p:nvPr/>
        </p:nvGraphicFramePr>
        <p:xfrm>
          <a:off x="3887788" y="476250"/>
          <a:ext cx="5256212" cy="2560638"/>
        </p:xfrm>
        <a:graphic>
          <a:graphicData uri="http://schemas.openxmlformats.org/drawingml/2006/table">
            <a:tbl>
              <a:tblPr/>
              <a:tblGrid>
                <a:gridCol w="657225">
                  <a:extLst>
                    <a:ext uri="{9D8B030D-6E8A-4147-A177-3AD203B41FA5}">
                      <a16:colId xmlns:a16="http://schemas.microsoft.com/office/drawing/2014/main" val="20000"/>
                    </a:ext>
                  </a:extLst>
                </a:gridCol>
                <a:gridCol w="657225">
                  <a:extLst>
                    <a:ext uri="{9D8B030D-6E8A-4147-A177-3AD203B41FA5}">
                      <a16:colId xmlns:a16="http://schemas.microsoft.com/office/drawing/2014/main" val="20001"/>
                    </a:ext>
                  </a:extLst>
                </a:gridCol>
                <a:gridCol w="657225">
                  <a:extLst>
                    <a:ext uri="{9D8B030D-6E8A-4147-A177-3AD203B41FA5}">
                      <a16:colId xmlns:a16="http://schemas.microsoft.com/office/drawing/2014/main" val="20002"/>
                    </a:ext>
                  </a:extLst>
                </a:gridCol>
                <a:gridCol w="882650">
                  <a:extLst>
                    <a:ext uri="{9D8B030D-6E8A-4147-A177-3AD203B41FA5}">
                      <a16:colId xmlns:a16="http://schemas.microsoft.com/office/drawing/2014/main" val="20003"/>
                    </a:ext>
                  </a:extLst>
                </a:gridCol>
                <a:gridCol w="882650">
                  <a:extLst>
                    <a:ext uri="{9D8B030D-6E8A-4147-A177-3AD203B41FA5}">
                      <a16:colId xmlns:a16="http://schemas.microsoft.com/office/drawing/2014/main" val="20004"/>
                    </a:ext>
                  </a:extLst>
                </a:gridCol>
                <a:gridCol w="882650">
                  <a:extLst>
                    <a:ext uri="{9D8B030D-6E8A-4147-A177-3AD203B41FA5}">
                      <a16:colId xmlns:a16="http://schemas.microsoft.com/office/drawing/2014/main" val="20005"/>
                    </a:ext>
                  </a:extLst>
                </a:gridCol>
                <a:gridCol w="636587">
                  <a:extLst>
                    <a:ext uri="{9D8B030D-6E8A-4147-A177-3AD203B41FA5}">
                      <a16:colId xmlns:a16="http://schemas.microsoft.com/office/drawing/2014/main" val="20006"/>
                    </a:ext>
                  </a:extLst>
                </a:gridCol>
              </a:tblGrid>
              <a:tr h="426773">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Q</a:t>
                      </a:r>
                      <a:r>
                        <a:rPr kumimoji="0" lang="en-US" altLang="zh-CN" sz="2200" b="0" i="0" u="none" strike="noStrike" cap="none" normalizeH="0" baseline="-3000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2</a:t>
                      </a:r>
                      <a:r>
                        <a:rPr kumimoji="0" lang="en-US" altLang="zh-CN" sz="2200" b="0" i="1" u="none" strike="noStrike" cap="none" normalizeH="0" baseline="3000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n</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Q</a:t>
                      </a:r>
                      <a:r>
                        <a:rPr kumimoji="0" lang="en-US" altLang="zh-CN" sz="2200" b="0" i="0" u="none" strike="noStrike" cap="none" normalizeH="0" baseline="-3000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1</a:t>
                      </a:r>
                      <a:r>
                        <a:rPr kumimoji="0" lang="en-US" altLang="zh-CN" sz="2200" b="0" i="1" u="none" strike="noStrike" cap="none" normalizeH="0" baseline="3000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n</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marT="45726" marB="45726"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Q</a:t>
                      </a:r>
                      <a:r>
                        <a:rPr kumimoji="0" lang="en-US" altLang="zh-CN" sz="2200" b="0" i="0" u="none" strike="noStrike" cap="none" normalizeH="0" baseline="-3000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0</a:t>
                      </a:r>
                      <a:r>
                        <a:rPr kumimoji="0" lang="en-US" altLang="zh-CN" sz="2200" b="0" i="1" u="none" strike="noStrike" cap="none" normalizeH="0" baseline="3000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n</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Q</a:t>
                      </a:r>
                      <a:r>
                        <a:rPr kumimoji="0" lang="en-US" altLang="zh-CN" sz="2200" b="0" i="0" u="none" strike="noStrike" cap="none" normalizeH="0" baseline="-3000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2</a:t>
                      </a:r>
                      <a:r>
                        <a:rPr kumimoji="0" lang="en-US" altLang="zh-CN" sz="2200" b="0" i="1" u="none" strike="noStrike" cap="none" normalizeH="0" baseline="3000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n</a:t>
                      </a:r>
                      <a:r>
                        <a:rPr kumimoji="0" lang="en-US" altLang="zh-CN" sz="2200" b="0" i="0" u="none" strike="noStrike" cap="none" normalizeH="0" baseline="3000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+1</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marT="45726" marB="45726"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Q</a:t>
                      </a:r>
                      <a:r>
                        <a:rPr kumimoji="0" lang="en-US" altLang="zh-CN" sz="2200" b="0" i="0" u="none" strike="noStrike" cap="none" normalizeH="0" baseline="-3000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1</a:t>
                      </a:r>
                      <a:r>
                        <a:rPr kumimoji="0" lang="en-US" altLang="zh-CN" sz="2200" b="0" i="1" u="none" strike="noStrike" cap="none" normalizeH="0" baseline="3000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n</a:t>
                      </a:r>
                      <a:r>
                        <a:rPr kumimoji="0" lang="en-US" altLang="zh-CN" sz="2200" b="0" i="0" u="none" strike="noStrike" cap="none" normalizeH="0" baseline="3000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+1</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Q</a:t>
                      </a:r>
                      <a:r>
                        <a:rPr kumimoji="0" lang="en-US" altLang="zh-CN" sz="2200" b="0" i="0" u="none" strike="noStrike" cap="none" normalizeH="0" baseline="-3000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0</a:t>
                      </a:r>
                      <a:r>
                        <a:rPr kumimoji="0" lang="en-US" altLang="zh-CN" sz="2200" b="0" i="1" u="none" strike="noStrike" cap="none" normalizeH="0" baseline="3000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n</a:t>
                      </a:r>
                      <a:r>
                        <a:rPr kumimoji="0" lang="en-US" altLang="zh-CN" sz="2200" b="0" i="0" u="none" strike="noStrike" cap="none" normalizeH="0" baseline="3000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+1</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marT="45726" marB="45726"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华康简宋" charset="-122"/>
                          <a:cs typeface="Times New Roman" panose="02020603050405020304" pitchFamily="18" charset="0"/>
                        </a:rPr>
                        <a:t> Y</a:t>
                      </a:r>
                      <a:endParaRPr kumimoji="0" lang="en-US" altLang="zh-CN" sz="2600" b="0" i="1" u="none" strike="noStrike" cap="none" normalizeH="0" baseline="0">
                        <a:ln>
                          <a:noFill/>
                        </a:ln>
                        <a:solidFill>
                          <a:srgbClr val="000099"/>
                        </a:solidFill>
                        <a:effectLst/>
                        <a:latin typeface="Times New Roman" panose="02020603050405020304" pitchFamily="18" charset="0"/>
                        <a:ea typeface="华康简宋" charset="-122"/>
                        <a:cs typeface="Times New Roman" panose="02020603050405020304" pitchFamily="18" charset="0"/>
                      </a:endParaRPr>
                    </a:p>
                  </a:txBody>
                  <a:tcPr marT="45726" marB="45726"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26773">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marT="45726" marB="45726"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marT="45726" marB="45726"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1</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marT="45726" marB="45726"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marT="45726" marB="45726"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26773">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1</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marT="45726" marB="45726"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marT="45726" marB="45726"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1</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marT="45726" marB="45726"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marT="45726" marB="45726"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26773">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1</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marT="45726" marB="45726"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marT="45726" marB="45726"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1</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1</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marT="45726" marB="45726"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marT="45726" marB="45726"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426773">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1</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1</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marT="45726" marB="45726"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1</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marT="45726" marB="45726"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marT="45726" marB="45726"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marT="45726" marB="45726"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426773">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1</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marT="45726" marB="45726"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marT="45726" marB="45726"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marT="45726" marB="45726"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1</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marT="45726" marB="45726"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graphicFrame>
        <p:nvGraphicFramePr>
          <p:cNvPr id="410708" name="Group 84">
            <a:extLst>
              <a:ext uri="{FF2B5EF4-FFF2-40B4-BE49-F238E27FC236}">
                <a16:creationId xmlns:a16="http://schemas.microsoft.com/office/drawing/2014/main" id="{5A4AD896-C9DD-DDF0-1A69-674BC6F1938E}"/>
              </a:ext>
            </a:extLst>
          </p:cNvPr>
          <p:cNvGraphicFramePr>
            <a:graphicFrameLocks noGrp="1"/>
          </p:cNvGraphicFramePr>
          <p:nvPr/>
        </p:nvGraphicFramePr>
        <p:xfrm>
          <a:off x="3887788" y="3213100"/>
          <a:ext cx="5256212" cy="1404938"/>
        </p:xfrm>
        <a:graphic>
          <a:graphicData uri="http://schemas.openxmlformats.org/drawingml/2006/table">
            <a:tbl>
              <a:tblPr/>
              <a:tblGrid>
                <a:gridCol w="655637">
                  <a:extLst>
                    <a:ext uri="{9D8B030D-6E8A-4147-A177-3AD203B41FA5}">
                      <a16:colId xmlns:a16="http://schemas.microsoft.com/office/drawing/2014/main" val="20000"/>
                    </a:ext>
                  </a:extLst>
                </a:gridCol>
                <a:gridCol w="649288">
                  <a:extLst>
                    <a:ext uri="{9D8B030D-6E8A-4147-A177-3AD203B41FA5}">
                      <a16:colId xmlns:a16="http://schemas.microsoft.com/office/drawing/2014/main" val="20001"/>
                    </a:ext>
                  </a:extLst>
                </a:gridCol>
                <a:gridCol w="650875">
                  <a:extLst>
                    <a:ext uri="{9D8B030D-6E8A-4147-A177-3AD203B41FA5}">
                      <a16:colId xmlns:a16="http://schemas.microsoft.com/office/drawing/2014/main" val="20002"/>
                    </a:ext>
                  </a:extLst>
                </a:gridCol>
                <a:gridCol w="884237">
                  <a:extLst>
                    <a:ext uri="{9D8B030D-6E8A-4147-A177-3AD203B41FA5}">
                      <a16:colId xmlns:a16="http://schemas.microsoft.com/office/drawing/2014/main" val="20003"/>
                    </a:ext>
                  </a:extLst>
                </a:gridCol>
                <a:gridCol w="871538">
                  <a:extLst>
                    <a:ext uri="{9D8B030D-6E8A-4147-A177-3AD203B41FA5}">
                      <a16:colId xmlns:a16="http://schemas.microsoft.com/office/drawing/2014/main" val="20004"/>
                    </a:ext>
                  </a:extLst>
                </a:gridCol>
                <a:gridCol w="868362">
                  <a:extLst>
                    <a:ext uri="{9D8B030D-6E8A-4147-A177-3AD203B41FA5}">
                      <a16:colId xmlns:a16="http://schemas.microsoft.com/office/drawing/2014/main" val="20005"/>
                    </a:ext>
                  </a:extLst>
                </a:gridCol>
                <a:gridCol w="676275">
                  <a:extLst>
                    <a:ext uri="{9D8B030D-6E8A-4147-A177-3AD203B41FA5}">
                      <a16:colId xmlns:a16="http://schemas.microsoft.com/office/drawing/2014/main" val="20006"/>
                    </a:ext>
                  </a:extLst>
                </a:gridCol>
              </a:tblGrid>
              <a:tr h="426817">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rPr>
                        <a:t>1</a:t>
                      </a:r>
                    </a:p>
                  </a:txBody>
                  <a:tcPr marT="45730" marB="4573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rPr>
                        <a:t>0</a:t>
                      </a:r>
                    </a:p>
                  </a:txBody>
                  <a:tcPr marT="45730" marB="4573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rPr>
                        <a:t>1</a:t>
                      </a:r>
                    </a:p>
                  </a:txBody>
                  <a:tcPr marT="45730" marB="45730"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rPr>
                        <a:t>0</a:t>
                      </a:r>
                    </a:p>
                  </a:txBody>
                  <a:tcPr marT="45730" marB="45730"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rPr>
                        <a:t>1</a:t>
                      </a:r>
                    </a:p>
                  </a:txBody>
                  <a:tcPr marT="45730" marB="4573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rPr>
                        <a:t>0</a:t>
                      </a:r>
                    </a:p>
                  </a:txBody>
                  <a:tcPr marT="45730" marB="4573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a:ln>
                            <a:noFill/>
                          </a:ln>
                          <a:solidFill>
                            <a:srgbClr val="000099"/>
                          </a:solidFill>
                          <a:effectLst/>
                          <a:latin typeface="Times New Roman" panose="02020603050405020304" pitchFamily="18" charset="0"/>
                          <a:ea typeface="楷体_GB2312" pitchFamily="49" charset="-122"/>
                        </a:rPr>
                        <a:t>1</a:t>
                      </a:r>
                    </a:p>
                  </a:txBody>
                  <a:tcPr marT="45730" marB="4573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0"/>
                  </a:ext>
                </a:extLst>
              </a:tr>
              <a:tr h="485885">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rPr>
                        <a:t>1</a:t>
                      </a:r>
                    </a:p>
                  </a:txBody>
                  <a:tcPr marT="45730" marB="4573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rPr>
                        <a:t>1</a:t>
                      </a:r>
                    </a:p>
                  </a:txBody>
                  <a:tcPr marT="45730" marB="4573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rPr>
                        <a:t>0</a:t>
                      </a:r>
                    </a:p>
                  </a:txBody>
                  <a:tcPr marT="45730" marB="45730"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rPr>
                        <a:t>0</a:t>
                      </a:r>
                    </a:p>
                  </a:txBody>
                  <a:tcPr marT="45730" marB="45730"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rPr>
                        <a:t>1</a:t>
                      </a:r>
                    </a:p>
                  </a:txBody>
                  <a:tcPr marT="45730" marB="4573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rPr>
                        <a:t>0</a:t>
                      </a:r>
                    </a:p>
                  </a:txBody>
                  <a:tcPr marT="45730" marB="4573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a:ln>
                            <a:noFill/>
                          </a:ln>
                          <a:solidFill>
                            <a:srgbClr val="000099"/>
                          </a:solidFill>
                          <a:effectLst/>
                          <a:latin typeface="Times New Roman" panose="02020603050405020304" pitchFamily="18" charset="0"/>
                          <a:ea typeface="楷体_GB2312" pitchFamily="49" charset="-122"/>
                        </a:rPr>
                        <a:t>1</a:t>
                      </a:r>
                    </a:p>
                  </a:txBody>
                  <a:tcPr marT="45730" marB="4573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1"/>
                  </a:ext>
                </a:extLst>
              </a:tr>
              <a:tr h="492236">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rPr>
                        <a:t>1</a:t>
                      </a:r>
                    </a:p>
                  </a:txBody>
                  <a:tcPr marT="45730" marB="4573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rPr>
                        <a:t>1</a:t>
                      </a:r>
                    </a:p>
                  </a:txBody>
                  <a:tcPr marT="45730" marB="4573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rPr>
                        <a:t>1</a:t>
                      </a:r>
                    </a:p>
                  </a:txBody>
                  <a:tcPr marT="45730" marB="45730"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rPr>
                        <a:t>0</a:t>
                      </a:r>
                    </a:p>
                  </a:txBody>
                  <a:tcPr marT="45730" marB="45730"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rPr>
                        <a:t>0</a:t>
                      </a:r>
                    </a:p>
                  </a:txBody>
                  <a:tcPr marT="45730" marB="4573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rPr>
                        <a:t>0</a:t>
                      </a:r>
                    </a:p>
                  </a:txBody>
                  <a:tcPr marT="45730" marB="4573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a:ln>
                            <a:noFill/>
                          </a:ln>
                          <a:solidFill>
                            <a:srgbClr val="000099"/>
                          </a:solidFill>
                          <a:effectLst/>
                          <a:latin typeface="Times New Roman" panose="02020603050405020304" pitchFamily="18" charset="0"/>
                          <a:ea typeface="楷体_GB2312" pitchFamily="49" charset="-122"/>
                        </a:rPr>
                        <a:t>1</a:t>
                      </a:r>
                    </a:p>
                  </a:txBody>
                  <a:tcPr marT="45730" marB="4573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2"/>
                  </a:ext>
                </a:extLst>
              </a:tr>
            </a:tbl>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10627"/>
                                        </p:tgtEl>
                                        <p:attrNameLst>
                                          <p:attrName>style.visibility</p:attrName>
                                        </p:attrNameLst>
                                      </p:cBhvr>
                                      <p:to>
                                        <p:strVal val="visible"/>
                                      </p:to>
                                    </p:set>
                                    <p:animEffect transition="in" filter="strips(downRight)">
                                      <p:cBhvr>
                                        <p:cTn id="7" dur="500"/>
                                        <p:tgtEl>
                                          <p:spTgt spid="4106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410708"/>
                                        </p:tgtEl>
                                        <p:attrNameLst>
                                          <p:attrName>style.visibility</p:attrName>
                                        </p:attrNameLst>
                                      </p:cBhvr>
                                      <p:to>
                                        <p:strVal val="visible"/>
                                      </p:to>
                                    </p:set>
                                    <p:animEffect transition="in" filter="box(in)">
                                      <p:cBhvr>
                                        <p:cTn id="12" dur="500"/>
                                        <p:tgtEl>
                                          <p:spTgt spid="41070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410628"/>
                                        </p:tgtEl>
                                        <p:attrNameLst>
                                          <p:attrName>style.visibility</p:attrName>
                                        </p:attrNameLst>
                                      </p:cBhvr>
                                      <p:to>
                                        <p:strVal val="visible"/>
                                      </p:to>
                                    </p:set>
                                    <p:animEffect transition="in" filter="strips(downRight)">
                                      <p:cBhvr>
                                        <p:cTn id="17" dur="500"/>
                                        <p:tgtEl>
                                          <p:spTgt spid="41062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410629"/>
                                        </p:tgtEl>
                                        <p:attrNameLst>
                                          <p:attrName>style.visibility</p:attrName>
                                        </p:attrNameLst>
                                      </p:cBhvr>
                                      <p:to>
                                        <p:strVal val="visible"/>
                                      </p:to>
                                    </p:set>
                                    <p:animEffect transition="in" filter="box(in)">
                                      <p:cBhvr>
                                        <p:cTn id="22" dur="500"/>
                                        <p:tgtEl>
                                          <p:spTgt spid="410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27" grpId="0" autoUpdateAnimBg="0"/>
      <p:bldP spid="410629"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1906" name="Group 258">
            <a:extLst>
              <a:ext uri="{FF2B5EF4-FFF2-40B4-BE49-F238E27FC236}">
                <a16:creationId xmlns:a16="http://schemas.microsoft.com/office/drawing/2014/main" id="{1550CE20-DFC1-15D5-93A3-0E9B7AE14B4C}"/>
              </a:ext>
            </a:extLst>
          </p:cNvPr>
          <p:cNvGraphicFramePr>
            <a:graphicFrameLocks noGrp="1"/>
          </p:cNvGraphicFramePr>
          <p:nvPr/>
        </p:nvGraphicFramePr>
        <p:xfrm>
          <a:off x="647700" y="692150"/>
          <a:ext cx="5078413" cy="2625725"/>
        </p:xfrm>
        <a:graphic>
          <a:graphicData uri="http://schemas.openxmlformats.org/drawingml/2006/table">
            <a:tbl>
              <a:tblPr/>
              <a:tblGrid>
                <a:gridCol w="635000">
                  <a:extLst>
                    <a:ext uri="{9D8B030D-6E8A-4147-A177-3AD203B41FA5}">
                      <a16:colId xmlns:a16="http://schemas.microsoft.com/office/drawing/2014/main" val="20000"/>
                    </a:ext>
                  </a:extLst>
                </a:gridCol>
                <a:gridCol w="635000">
                  <a:extLst>
                    <a:ext uri="{9D8B030D-6E8A-4147-A177-3AD203B41FA5}">
                      <a16:colId xmlns:a16="http://schemas.microsoft.com/office/drawing/2014/main" val="20001"/>
                    </a:ext>
                  </a:extLst>
                </a:gridCol>
                <a:gridCol w="635000">
                  <a:extLst>
                    <a:ext uri="{9D8B030D-6E8A-4147-A177-3AD203B41FA5}">
                      <a16:colId xmlns:a16="http://schemas.microsoft.com/office/drawing/2014/main" val="20002"/>
                    </a:ext>
                  </a:extLst>
                </a:gridCol>
                <a:gridCol w="852488">
                  <a:extLst>
                    <a:ext uri="{9D8B030D-6E8A-4147-A177-3AD203B41FA5}">
                      <a16:colId xmlns:a16="http://schemas.microsoft.com/office/drawing/2014/main" val="20003"/>
                    </a:ext>
                  </a:extLst>
                </a:gridCol>
                <a:gridCol w="852487">
                  <a:extLst>
                    <a:ext uri="{9D8B030D-6E8A-4147-A177-3AD203B41FA5}">
                      <a16:colId xmlns:a16="http://schemas.microsoft.com/office/drawing/2014/main" val="20004"/>
                    </a:ext>
                  </a:extLst>
                </a:gridCol>
                <a:gridCol w="852488">
                  <a:extLst>
                    <a:ext uri="{9D8B030D-6E8A-4147-A177-3AD203B41FA5}">
                      <a16:colId xmlns:a16="http://schemas.microsoft.com/office/drawing/2014/main" val="20005"/>
                    </a:ext>
                  </a:extLst>
                </a:gridCol>
                <a:gridCol w="615950">
                  <a:extLst>
                    <a:ext uri="{9D8B030D-6E8A-4147-A177-3AD203B41FA5}">
                      <a16:colId xmlns:a16="http://schemas.microsoft.com/office/drawing/2014/main" val="20006"/>
                    </a:ext>
                  </a:extLst>
                </a:gridCol>
              </a:tblGrid>
              <a:tr h="377825">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Q</a:t>
                      </a:r>
                      <a:r>
                        <a:rPr kumimoji="0" lang="en-US" altLang="zh-CN" sz="2200" b="0" i="0" u="none" strike="noStrike" cap="none" normalizeH="0" baseline="-3000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2</a:t>
                      </a:r>
                      <a:r>
                        <a:rPr kumimoji="0" lang="en-US" altLang="zh-CN" sz="2200" b="0" i="1" u="none" strike="noStrike" cap="none" normalizeH="0" baseline="3000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n</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Q</a:t>
                      </a:r>
                      <a:r>
                        <a:rPr kumimoji="0" lang="en-US" altLang="zh-CN" sz="2200" b="0" i="0" u="none" strike="noStrike" cap="none" normalizeH="0" baseline="-3000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1</a:t>
                      </a:r>
                      <a:r>
                        <a:rPr kumimoji="0" lang="en-US" altLang="zh-CN" sz="2200" b="0" i="1" u="none" strike="noStrike" cap="none" normalizeH="0" baseline="3000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n</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Q</a:t>
                      </a:r>
                      <a:r>
                        <a:rPr kumimoji="0" lang="en-US" altLang="zh-CN" sz="2200" b="0" i="0" u="none" strike="noStrike" cap="none" normalizeH="0" baseline="-3000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0</a:t>
                      </a:r>
                      <a:r>
                        <a:rPr kumimoji="0" lang="en-US" altLang="zh-CN" sz="2200" b="0" i="1" u="none" strike="noStrike" cap="none" normalizeH="0" baseline="3000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n</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Q</a:t>
                      </a:r>
                      <a:r>
                        <a:rPr kumimoji="0" lang="en-US" altLang="zh-CN" sz="2200" b="0" i="0" u="none" strike="noStrike" cap="none" normalizeH="0" baseline="-3000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2</a:t>
                      </a:r>
                      <a:r>
                        <a:rPr kumimoji="0" lang="en-US" altLang="zh-CN" sz="2200" b="0" i="1" u="none" strike="noStrike" cap="none" normalizeH="0" baseline="3000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n</a:t>
                      </a:r>
                      <a:r>
                        <a:rPr kumimoji="0" lang="en-US" altLang="zh-CN" sz="2200" b="0" i="0" u="none" strike="noStrike" cap="none" normalizeH="0" baseline="3000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+1</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Q</a:t>
                      </a:r>
                      <a:r>
                        <a:rPr kumimoji="0" lang="en-US" altLang="zh-CN" sz="2200" b="0" i="0" u="none" strike="noStrike" cap="none" normalizeH="0" baseline="-3000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1</a:t>
                      </a:r>
                      <a:r>
                        <a:rPr kumimoji="0" lang="en-US" altLang="zh-CN" sz="2200" b="0" i="1" u="none" strike="noStrike" cap="none" normalizeH="0" baseline="3000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n</a:t>
                      </a:r>
                      <a:r>
                        <a:rPr kumimoji="0" lang="en-US" altLang="zh-CN" sz="2200" b="0" i="0" u="none" strike="noStrike" cap="none" normalizeH="0" baseline="3000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+1</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Q</a:t>
                      </a:r>
                      <a:r>
                        <a:rPr kumimoji="0" lang="en-US" altLang="zh-CN" sz="2200" b="0" i="0" u="none" strike="noStrike" cap="none" normalizeH="0" baseline="-3000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0</a:t>
                      </a:r>
                      <a:r>
                        <a:rPr kumimoji="0" lang="en-US" altLang="zh-CN" sz="2200" b="0" i="1" u="none" strike="noStrike" cap="none" normalizeH="0" baseline="3000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n</a:t>
                      </a:r>
                      <a:r>
                        <a:rPr kumimoji="0" lang="en-US" altLang="zh-CN" sz="2200" b="0" i="0" u="none" strike="noStrike" cap="none" normalizeH="0" baseline="3000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+1</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华康简宋" charset="-122"/>
                          <a:cs typeface="Times New Roman" panose="02020603050405020304" pitchFamily="18" charset="0"/>
                        </a:rPr>
                        <a:t> Y</a:t>
                      </a:r>
                      <a:endParaRPr kumimoji="0" lang="en-US" altLang="zh-CN" sz="2600" b="0" i="1" u="none" strike="noStrike" cap="none" normalizeH="0" baseline="0">
                        <a:ln>
                          <a:noFill/>
                        </a:ln>
                        <a:solidFill>
                          <a:srgbClr val="000099"/>
                        </a:solidFill>
                        <a:effectLst/>
                        <a:latin typeface="Times New Roman" panose="02020603050405020304" pitchFamily="18" charset="0"/>
                        <a:ea typeface="华康简宋"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49250">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1</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49250">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1</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1</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50838">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1</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1</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1</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49250">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1</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1</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1</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492125">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1</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0</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cs typeface="Times New Roman" panose="02020603050405020304" pitchFamily="18" charset="0"/>
                        </a:rPr>
                        <a:t>1</a:t>
                      </a:r>
                      <a:endParaRPr kumimoji="0" lang="en-US" altLang="zh-CN" sz="4300" b="0" i="0" u="none" strike="noStrike" cap="none" normalizeH="0" baseline="0">
                        <a:ln>
                          <a:noFill/>
                        </a:ln>
                        <a:solidFill>
                          <a:srgbClr val="000099"/>
                        </a:solidFill>
                        <a:effectLst/>
                        <a:latin typeface="Arial Narrow" panose="020B0606020202030204"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graphicFrame>
        <p:nvGraphicFramePr>
          <p:cNvPr id="411709" name="Group 61">
            <a:extLst>
              <a:ext uri="{FF2B5EF4-FFF2-40B4-BE49-F238E27FC236}">
                <a16:creationId xmlns:a16="http://schemas.microsoft.com/office/drawing/2014/main" id="{64279B16-AA5C-E9B9-7687-2061001A96B5}"/>
              </a:ext>
            </a:extLst>
          </p:cNvPr>
          <p:cNvGraphicFramePr>
            <a:graphicFrameLocks noGrp="1"/>
          </p:cNvGraphicFramePr>
          <p:nvPr/>
        </p:nvGraphicFramePr>
        <p:xfrm>
          <a:off x="647700" y="3462338"/>
          <a:ext cx="5083175" cy="1414462"/>
        </p:xfrm>
        <a:graphic>
          <a:graphicData uri="http://schemas.openxmlformats.org/drawingml/2006/table">
            <a:tbl>
              <a:tblPr/>
              <a:tblGrid>
                <a:gridCol w="633413">
                  <a:extLst>
                    <a:ext uri="{9D8B030D-6E8A-4147-A177-3AD203B41FA5}">
                      <a16:colId xmlns:a16="http://schemas.microsoft.com/office/drawing/2014/main" val="20000"/>
                    </a:ext>
                  </a:extLst>
                </a:gridCol>
                <a:gridCol w="628650">
                  <a:extLst>
                    <a:ext uri="{9D8B030D-6E8A-4147-A177-3AD203B41FA5}">
                      <a16:colId xmlns:a16="http://schemas.microsoft.com/office/drawing/2014/main" val="20001"/>
                    </a:ext>
                  </a:extLst>
                </a:gridCol>
                <a:gridCol w="628650">
                  <a:extLst>
                    <a:ext uri="{9D8B030D-6E8A-4147-A177-3AD203B41FA5}">
                      <a16:colId xmlns:a16="http://schemas.microsoft.com/office/drawing/2014/main" val="20002"/>
                    </a:ext>
                  </a:extLst>
                </a:gridCol>
                <a:gridCol w="855662">
                  <a:extLst>
                    <a:ext uri="{9D8B030D-6E8A-4147-A177-3AD203B41FA5}">
                      <a16:colId xmlns:a16="http://schemas.microsoft.com/office/drawing/2014/main" val="20003"/>
                    </a:ext>
                  </a:extLst>
                </a:gridCol>
                <a:gridCol w="842963">
                  <a:extLst>
                    <a:ext uri="{9D8B030D-6E8A-4147-A177-3AD203B41FA5}">
                      <a16:colId xmlns:a16="http://schemas.microsoft.com/office/drawing/2014/main" val="20004"/>
                    </a:ext>
                  </a:extLst>
                </a:gridCol>
                <a:gridCol w="839787">
                  <a:extLst>
                    <a:ext uri="{9D8B030D-6E8A-4147-A177-3AD203B41FA5}">
                      <a16:colId xmlns:a16="http://schemas.microsoft.com/office/drawing/2014/main" val="20005"/>
                    </a:ext>
                  </a:extLst>
                </a:gridCol>
                <a:gridCol w="654050">
                  <a:extLst>
                    <a:ext uri="{9D8B030D-6E8A-4147-A177-3AD203B41FA5}">
                      <a16:colId xmlns:a16="http://schemas.microsoft.com/office/drawing/2014/main" val="20006"/>
                    </a:ext>
                  </a:extLst>
                </a:gridCol>
              </a:tblGrid>
              <a:tr h="426816">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rPr>
                        <a:t>1</a:t>
                      </a:r>
                    </a:p>
                  </a:txBody>
                  <a:tcPr marT="45730" marB="4573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rPr>
                        <a:t>0</a:t>
                      </a:r>
                    </a:p>
                  </a:txBody>
                  <a:tcPr marT="45730" marB="4573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rPr>
                        <a:t>1</a:t>
                      </a:r>
                    </a:p>
                  </a:txBody>
                  <a:tcPr marT="45730" marB="45730"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rPr>
                        <a:t>0</a:t>
                      </a:r>
                    </a:p>
                  </a:txBody>
                  <a:tcPr marT="45730" marB="45730"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rPr>
                        <a:t>1</a:t>
                      </a:r>
                    </a:p>
                  </a:txBody>
                  <a:tcPr marT="45730" marB="4573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rPr>
                        <a:t>0</a:t>
                      </a:r>
                    </a:p>
                  </a:txBody>
                  <a:tcPr marT="45730" marB="4573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a:ln>
                            <a:noFill/>
                          </a:ln>
                          <a:solidFill>
                            <a:srgbClr val="000099"/>
                          </a:solidFill>
                          <a:effectLst/>
                          <a:latin typeface="Times New Roman" panose="02020603050405020304" pitchFamily="18" charset="0"/>
                          <a:ea typeface="楷体_GB2312" pitchFamily="49" charset="-122"/>
                        </a:rPr>
                        <a:t>1</a:t>
                      </a:r>
                    </a:p>
                  </a:txBody>
                  <a:tcPr marT="45730" marB="4573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0"/>
                  </a:ext>
                </a:extLst>
              </a:tr>
              <a:tr h="485884">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rPr>
                        <a:t>1</a:t>
                      </a:r>
                    </a:p>
                  </a:txBody>
                  <a:tcPr marT="45730" marB="4573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rPr>
                        <a:t>1</a:t>
                      </a:r>
                    </a:p>
                  </a:txBody>
                  <a:tcPr marT="45730" marB="4573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rPr>
                        <a:t>0</a:t>
                      </a:r>
                    </a:p>
                  </a:txBody>
                  <a:tcPr marT="45730" marB="45730"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rPr>
                        <a:t>0</a:t>
                      </a:r>
                    </a:p>
                  </a:txBody>
                  <a:tcPr marT="45730" marB="45730"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rPr>
                        <a:t>1</a:t>
                      </a:r>
                    </a:p>
                  </a:txBody>
                  <a:tcPr marT="45730" marB="4573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rPr>
                        <a:t>0</a:t>
                      </a:r>
                    </a:p>
                  </a:txBody>
                  <a:tcPr marT="45730" marB="4573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a:ln>
                            <a:noFill/>
                          </a:ln>
                          <a:solidFill>
                            <a:srgbClr val="000099"/>
                          </a:solidFill>
                          <a:effectLst/>
                          <a:latin typeface="Times New Roman" panose="02020603050405020304" pitchFamily="18" charset="0"/>
                          <a:ea typeface="楷体_GB2312" pitchFamily="49" charset="-122"/>
                        </a:rPr>
                        <a:t>1</a:t>
                      </a:r>
                    </a:p>
                  </a:txBody>
                  <a:tcPr marT="45730" marB="4573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1"/>
                  </a:ext>
                </a:extLst>
              </a:tr>
              <a:tr h="501762">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rPr>
                        <a:t>1</a:t>
                      </a:r>
                    </a:p>
                  </a:txBody>
                  <a:tcPr marT="45730" marB="4573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rPr>
                        <a:t>1</a:t>
                      </a:r>
                    </a:p>
                  </a:txBody>
                  <a:tcPr marT="45730" marB="4573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rPr>
                        <a:t>1</a:t>
                      </a:r>
                    </a:p>
                  </a:txBody>
                  <a:tcPr marT="45730" marB="45730"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rPr>
                        <a:t>0</a:t>
                      </a:r>
                    </a:p>
                  </a:txBody>
                  <a:tcPr marT="45730" marB="45730"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rPr>
                        <a:t>0</a:t>
                      </a:r>
                    </a:p>
                  </a:txBody>
                  <a:tcPr marT="45730" marB="4573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a:ln>
                            <a:noFill/>
                          </a:ln>
                          <a:solidFill>
                            <a:srgbClr val="000099"/>
                          </a:solidFill>
                          <a:effectLst/>
                          <a:latin typeface="Times New Roman" panose="02020603050405020304" pitchFamily="18" charset="0"/>
                          <a:ea typeface="楷体_GB2312" pitchFamily="49" charset="-122"/>
                        </a:rPr>
                        <a:t>0</a:t>
                      </a:r>
                    </a:p>
                  </a:txBody>
                  <a:tcPr marT="45730" marB="4573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a:ln>
                            <a:noFill/>
                          </a:ln>
                          <a:solidFill>
                            <a:srgbClr val="000099"/>
                          </a:solidFill>
                          <a:effectLst/>
                          <a:latin typeface="Times New Roman" panose="02020603050405020304" pitchFamily="18" charset="0"/>
                          <a:ea typeface="楷体_GB2312" pitchFamily="49" charset="-122"/>
                        </a:rPr>
                        <a:t>1</a:t>
                      </a:r>
                    </a:p>
                  </a:txBody>
                  <a:tcPr marT="45730" marB="4573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2"/>
                  </a:ext>
                </a:extLst>
              </a:tr>
            </a:tbl>
          </a:graphicData>
        </a:graphic>
      </p:graphicFrame>
      <p:sp>
        <p:nvSpPr>
          <p:cNvPr id="411743" name="AutoShape 95">
            <a:extLst>
              <a:ext uri="{FF2B5EF4-FFF2-40B4-BE49-F238E27FC236}">
                <a16:creationId xmlns:a16="http://schemas.microsoft.com/office/drawing/2014/main" id="{65977CAE-74E4-37DB-E8C4-374E5AB146E9}"/>
              </a:ext>
            </a:extLst>
          </p:cNvPr>
          <p:cNvSpPr>
            <a:spLocks/>
          </p:cNvSpPr>
          <p:nvPr/>
        </p:nvSpPr>
        <p:spPr bwMode="auto">
          <a:xfrm>
            <a:off x="5740400" y="3511550"/>
            <a:ext cx="304800" cy="1295400"/>
          </a:xfrm>
          <a:prstGeom prst="rightBrace">
            <a:avLst>
              <a:gd name="adj1" fmla="val 35417"/>
              <a:gd name="adj2" fmla="val 50000"/>
            </a:avLst>
          </a:prstGeom>
          <a:noFill/>
          <a:ln w="2857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11744" name="Oval 96">
            <a:extLst>
              <a:ext uri="{FF2B5EF4-FFF2-40B4-BE49-F238E27FC236}">
                <a16:creationId xmlns:a16="http://schemas.microsoft.com/office/drawing/2014/main" id="{53A113E4-7CCC-C27F-092F-A42D63124757}"/>
              </a:ext>
            </a:extLst>
          </p:cNvPr>
          <p:cNvSpPr>
            <a:spLocks noChangeArrowheads="1"/>
          </p:cNvSpPr>
          <p:nvPr/>
        </p:nvSpPr>
        <p:spPr bwMode="auto">
          <a:xfrm>
            <a:off x="5167313" y="3511550"/>
            <a:ext cx="469900" cy="1344613"/>
          </a:xfrm>
          <a:prstGeom prst="ellipse">
            <a:avLst/>
          </a:prstGeom>
          <a:noFill/>
          <a:ln w="28575">
            <a:solidFill>
              <a:srgbClr val="FF00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11745" name="Rectangle 97">
            <a:extLst>
              <a:ext uri="{FF2B5EF4-FFF2-40B4-BE49-F238E27FC236}">
                <a16:creationId xmlns:a16="http://schemas.microsoft.com/office/drawing/2014/main" id="{4740FBF4-6DF9-7CD2-FD16-CE65F0ACE910}"/>
              </a:ext>
            </a:extLst>
          </p:cNvPr>
          <p:cNvSpPr>
            <a:spLocks noChangeArrowheads="1"/>
          </p:cNvSpPr>
          <p:nvPr/>
        </p:nvSpPr>
        <p:spPr bwMode="auto">
          <a:xfrm>
            <a:off x="403225" y="5600700"/>
            <a:ext cx="2384425" cy="457200"/>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rgbClr val="000099"/>
                </a:solidFill>
                <a:latin typeface="楷体_GB2312" pitchFamily="49" charset="-122"/>
                <a:ea typeface="楷体_GB2312" pitchFamily="49" charset="-122"/>
              </a:rPr>
              <a:t>修改输出方程：</a:t>
            </a:r>
          </a:p>
        </p:txBody>
      </p:sp>
      <p:sp>
        <p:nvSpPr>
          <p:cNvPr id="411746" name="AutoShape 98">
            <a:extLst>
              <a:ext uri="{FF2B5EF4-FFF2-40B4-BE49-F238E27FC236}">
                <a16:creationId xmlns:a16="http://schemas.microsoft.com/office/drawing/2014/main" id="{95A39B38-2B64-3765-3E90-1AEC3F88CFB9}"/>
              </a:ext>
            </a:extLst>
          </p:cNvPr>
          <p:cNvSpPr>
            <a:spLocks/>
          </p:cNvSpPr>
          <p:nvPr/>
        </p:nvSpPr>
        <p:spPr bwMode="auto">
          <a:xfrm>
            <a:off x="5773738" y="5473700"/>
            <a:ext cx="2895600" cy="609600"/>
          </a:xfrm>
          <a:prstGeom prst="borderCallout3">
            <a:avLst>
              <a:gd name="adj1" fmla="val 18750"/>
              <a:gd name="adj2" fmla="val -2630"/>
              <a:gd name="adj3" fmla="val 18750"/>
              <a:gd name="adj4" fmla="val -10361"/>
              <a:gd name="adj5" fmla="val -52083"/>
              <a:gd name="adj6" fmla="val -10361"/>
              <a:gd name="adj7" fmla="val -126042"/>
              <a:gd name="adj8" fmla="val -8662"/>
            </a:avLst>
          </a:prstGeom>
          <a:solidFill>
            <a:schemeClr val="bg1"/>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a:r>
              <a:rPr lang="zh-CN" altLang="en-US">
                <a:solidFill>
                  <a:srgbClr val="000066"/>
                </a:solidFill>
                <a:latin typeface="楷体_GB2312" pitchFamily="49" charset="-122"/>
                <a:ea typeface="楷体_GB2312" pitchFamily="49" charset="-122"/>
              </a:rPr>
              <a:t>电路的输出有错！</a:t>
            </a:r>
          </a:p>
        </p:txBody>
      </p:sp>
      <p:graphicFrame>
        <p:nvGraphicFramePr>
          <p:cNvPr id="411747" name="Group 99">
            <a:extLst>
              <a:ext uri="{FF2B5EF4-FFF2-40B4-BE49-F238E27FC236}">
                <a16:creationId xmlns:a16="http://schemas.microsoft.com/office/drawing/2014/main" id="{99396271-5B69-2F21-3EE5-2F69084A8FDA}"/>
              </a:ext>
            </a:extLst>
          </p:cNvPr>
          <p:cNvGraphicFramePr>
            <a:graphicFrameLocks noGrp="1"/>
          </p:cNvGraphicFramePr>
          <p:nvPr/>
        </p:nvGraphicFramePr>
        <p:xfrm>
          <a:off x="5162550" y="3467100"/>
          <a:ext cx="509588" cy="1398588"/>
        </p:xfrm>
        <a:graphic>
          <a:graphicData uri="http://schemas.openxmlformats.org/drawingml/2006/table">
            <a:tbl>
              <a:tblPr/>
              <a:tblGrid>
                <a:gridCol w="509588">
                  <a:extLst>
                    <a:ext uri="{9D8B030D-6E8A-4147-A177-3AD203B41FA5}">
                      <a16:colId xmlns:a16="http://schemas.microsoft.com/office/drawing/2014/main" val="20000"/>
                    </a:ext>
                  </a:extLst>
                </a:gridCol>
              </a:tblGrid>
              <a:tr h="447675">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a:ln>
                            <a:noFill/>
                          </a:ln>
                          <a:solidFill>
                            <a:srgbClr val="000099"/>
                          </a:solidFill>
                          <a:effectLst/>
                          <a:latin typeface="Arial Narrow" panose="020B0606020202030204" pitchFamily="34" charset="0"/>
                          <a:ea typeface="黑体" panose="02010609060101010101" pitchFamily="49" charset="-122"/>
                        </a:rPr>
                        <a:t>0</a:t>
                      </a:r>
                    </a:p>
                  </a:txBody>
                  <a:tcPr horzOverflow="overflow">
                    <a:lnL cap="flat">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90538">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a:ln>
                            <a:noFill/>
                          </a:ln>
                          <a:solidFill>
                            <a:srgbClr val="000099"/>
                          </a:solidFill>
                          <a:effectLst/>
                          <a:latin typeface="Arial Narrow" panose="020B0606020202030204" pitchFamily="34" charset="0"/>
                          <a:ea typeface="黑体" panose="02010609060101010101" pitchFamily="49" charset="-122"/>
                        </a:rPr>
                        <a:t>0</a:t>
                      </a:r>
                    </a:p>
                  </a:txBody>
                  <a:tcPr horzOverflow="overflow">
                    <a:lnL cap="flat">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60375">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a:ln>
                            <a:noFill/>
                          </a:ln>
                          <a:solidFill>
                            <a:srgbClr val="000099"/>
                          </a:solidFill>
                          <a:effectLst/>
                          <a:latin typeface="Arial Narrow" panose="020B0606020202030204" pitchFamily="34" charset="0"/>
                          <a:ea typeface="黑体" panose="02010609060101010101" pitchFamily="49" charset="-122"/>
                        </a:rPr>
                        <a:t>0</a:t>
                      </a:r>
                    </a:p>
                  </a:txBody>
                  <a:tcP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graphicFrame>
        <p:nvGraphicFramePr>
          <p:cNvPr id="411761" name="Object 113" descr="羊皮纸">
            <a:extLst>
              <a:ext uri="{FF2B5EF4-FFF2-40B4-BE49-F238E27FC236}">
                <a16:creationId xmlns:a16="http://schemas.microsoft.com/office/drawing/2014/main" id="{FB476C0E-8B86-5832-A9D5-58D0863099E9}"/>
              </a:ext>
            </a:extLst>
          </p:cNvPr>
          <p:cNvGraphicFramePr>
            <a:graphicFrameLocks noChangeAspect="1"/>
          </p:cNvGraphicFramePr>
          <p:nvPr/>
        </p:nvGraphicFramePr>
        <p:xfrm>
          <a:off x="3127375" y="5913438"/>
          <a:ext cx="2308225" cy="615950"/>
        </p:xfrm>
        <a:graphic>
          <a:graphicData uri="http://schemas.openxmlformats.org/presentationml/2006/ole">
            <mc:AlternateContent xmlns:mc="http://schemas.openxmlformats.org/markup-compatibility/2006">
              <mc:Choice xmlns:v="urn:schemas-microsoft-com:vml" Requires="v">
                <p:oleObj name="Equation" r:id="rId2" imgW="1028700" imgH="279400" progId="Equation.3">
                  <p:embed/>
                </p:oleObj>
              </mc:Choice>
              <mc:Fallback>
                <p:oleObj name="Equation" r:id="rId2" imgW="1028700" imgH="279400" progId="Equation.3">
                  <p:embed/>
                  <p:pic>
                    <p:nvPicPr>
                      <p:cNvPr id="0" name="Object 113" descr="羊皮纸"/>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7375" y="5913438"/>
                        <a:ext cx="2308225" cy="615950"/>
                      </a:xfrm>
                      <a:prstGeom prst="rect">
                        <a:avLst/>
                      </a:prstGeom>
                      <a:noFill/>
                      <a:ln>
                        <a:noFill/>
                      </a:ln>
                      <a:extLst>
                        <a:ext uri="{909E8E84-426E-40DD-AFC4-6F175D3DCCD1}">
                          <a14:hiddenFill xmlns:a14="http://schemas.microsoft.com/office/drawing/2010/main">
                            <a:blipFill dpi="0" rotWithShape="1">
                              <a:blip r:embed="rId4"/>
                              <a:srcRect/>
                              <a:tile tx="0" ty="0" sx="100000" sy="100000" flip="none" algn="tl"/>
                            </a:blip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graphicFrame>
        <p:nvGraphicFramePr>
          <p:cNvPr id="411762" name="Object 114">
            <a:extLst>
              <a:ext uri="{FF2B5EF4-FFF2-40B4-BE49-F238E27FC236}">
                <a16:creationId xmlns:a16="http://schemas.microsoft.com/office/drawing/2014/main" id="{D836312F-7FDE-8C0E-D5E6-6D7A6702B040}"/>
              </a:ext>
            </a:extLst>
          </p:cNvPr>
          <p:cNvGraphicFramePr>
            <a:graphicFrameLocks noChangeAspect="1"/>
          </p:cNvGraphicFramePr>
          <p:nvPr/>
        </p:nvGraphicFramePr>
        <p:xfrm>
          <a:off x="3140075" y="5395913"/>
          <a:ext cx="1082675" cy="503237"/>
        </p:xfrm>
        <a:graphic>
          <a:graphicData uri="http://schemas.openxmlformats.org/presentationml/2006/ole">
            <mc:AlternateContent xmlns:mc="http://schemas.openxmlformats.org/markup-compatibility/2006">
              <mc:Choice xmlns:v="urn:schemas-microsoft-com:vml" Requires="v">
                <p:oleObj name="Equation" r:id="rId5" imgW="482391" imgH="228501" progId="Equation.3">
                  <p:embed/>
                </p:oleObj>
              </mc:Choice>
              <mc:Fallback>
                <p:oleObj name="Equation" r:id="rId5" imgW="482391" imgH="228501" progId="Equation.3">
                  <p:embed/>
                  <p:pic>
                    <p:nvPicPr>
                      <p:cNvPr id="0" name="Object 1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0075" y="5395913"/>
                        <a:ext cx="1082675" cy="503237"/>
                      </a:xfrm>
                      <a:prstGeom prst="rect">
                        <a:avLst/>
                      </a:prstGeom>
                      <a:solidFill>
                        <a:schemeClr val="bg1"/>
                      </a:solidFill>
                      <a:ln>
                        <a:noFill/>
                      </a:ln>
                      <a:extLs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grpSp>
        <p:nvGrpSpPr>
          <p:cNvPr id="411763" name="Group 115">
            <a:extLst>
              <a:ext uri="{FF2B5EF4-FFF2-40B4-BE49-F238E27FC236}">
                <a16:creationId xmlns:a16="http://schemas.microsoft.com/office/drawing/2014/main" id="{058785A2-BB97-9018-998E-091930E25D08}"/>
              </a:ext>
            </a:extLst>
          </p:cNvPr>
          <p:cNvGrpSpPr>
            <a:grpSpLocks/>
          </p:cNvGrpSpPr>
          <p:nvPr/>
        </p:nvGrpSpPr>
        <p:grpSpPr bwMode="auto">
          <a:xfrm>
            <a:off x="5864225" y="331788"/>
            <a:ext cx="3279775" cy="1809750"/>
            <a:chOff x="3714" y="640"/>
            <a:chExt cx="2066" cy="1140"/>
          </a:xfrm>
        </p:grpSpPr>
        <p:sp>
          <p:nvSpPr>
            <p:cNvPr id="67694" name="Rectangle 116">
              <a:extLst>
                <a:ext uri="{FF2B5EF4-FFF2-40B4-BE49-F238E27FC236}">
                  <a16:creationId xmlns:a16="http://schemas.microsoft.com/office/drawing/2014/main" id="{6C40192F-C309-C925-4BAC-B76B7DE040D1}"/>
                </a:ext>
              </a:extLst>
            </p:cNvPr>
            <p:cNvSpPr>
              <a:spLocks noChangeArrowheads="1"/>
            </p:cNvSpPr>
            <p:nvPr/>
          </p:nvSpPr>
          <p:spPr bwMode="auto">
            <a:xfrm>
              <a:off x="3913" y="644"/>
              <a:ext cx="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solidFill>
                    <a:srgbClr val="000000"/>
                  </a:solidFill>
                  <a:latin typeface="Times New Roman" panose="02020603050405020304" pitchFamily="18" charset="0"/>
                </a:rPr>
                <a:t> </a:t>
              </a:r>
              <a:endParaRPr lang="en-US" altLang="zh-CN" sz="3200">
                <a:latin typeface="Arial" panose="020B0604020202020204" pitchFamily="34" charset="0"/>
              </a:endParaRPr>
            </a:p>
          </p:txBody>
        </p:sp>
        <p:sp>
          <p:nvSpPr>
            <p:cNvPr id="67695" name="Rectangle 117">
              <a:extLst>
                <a:ext uri="{FF2B5EF4-FFF2-40B4-BE49-F238E27FC236}">
                  <a16:creationId xmlns:a16="http://schemas.microsoft.com/office/drawing/2014/main" id="{400FD98A-FC5B-0128-5984-9DC6BD6E58E2}"/>
                </a:ext>
              </a:extLst>
            </p:cNvPr>
            <p:cNvSpPr>
              <a:spLocks noChangeArrowheads="1"/>
            </p:cNvSpPr>
            <p:nvPr/>
          </p:nvSpPr>
          <p:spPr bwMode="auto">
            <a:xfrm>
              <a:off x="4246" y="843"/>
              <a:ext cx="13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00</a:t>
              </a:r>
              <a:endParaRPr lang="en-US" altLang="zh-CN" sz="3200">
                <a:latin typeface="Arial" panose="020B0604020202020204" pitchFamily="34" charset="0"/>
              </a:endParaRPr>
            </a:p>
          </p:txBody>
        </p:sp>
        <p:sp>
          <p:nvSpPr>
            <p:cNvPr id="67696" name="Rectangle 118">
              <a:extLst>
                <a:ext uri="{FF2B5EF4-FFF2-40B4-BE49-F238E27FC236}">
                  <a16:creationId xmlns:a16="http://schemas.microsoft.com/office/drawing/2014/main" id="{C2DB4881-7B45-DEBB-17D1-3F335379C00D}"/>
                </a:ext>
              </a:extLst>
            </p:cNvPr>
            <p:cNvSpPr>
              <a:spLocks noChangeArrowheads="1"/>
            </p:cNvSpPr>
            <p:nvPr/>
          </p:nvSpPr>
          <p:spPr bwMode="auto">
            <a:xfrm>
              <a:off x="4405" y="843"/>
              <a:ext cx="3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 </a:t>
              </a:r>
              <a:endParaRPr lang="en-US" altLang="zh-CN" sz="3200">
                <a:latin typeface="Arial" panose="020B0604020202020204" pitchFamily="34" charset="0"/>
              </a:endParaRPr>
            </a:p>
          </p:txBody>
        </p:sp>
        <p:sp>
          <p:nvSpPr>
            <p:cNvPr id="67697" name="Rectangle 119">
              <a:extLst>
                <a:ext uri="{FF2B5EF4-FFF2-40B4-BE49-F238E27FC236}">
                  <a16:creationId xmlns:a16="http://schemas.microsoft.com/office/drawing/2014/main" id="{DBC2C9CA-00A0-851E-136E-8A0EE8AA39FC}"/>
                </a:ext>
              </a:extLst>
            </p:cNvPr>
            <p:cNvSpPr>
              <a:spLocks noChangeArrowheads="1"/>
            </p:cNvSpPr>
            <p:nvPr/>
          </p:nvSpPr>
          <p:spPr bwMode="auto">
            <a:xfrm>
              <a:off x="4656" y="843"/>
              <a:ext cx="13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01</a:t>
              </a:r>
              <a:endParaRPr lang="en-US" altLang="zh-CN" sz="3200">
                <a:latin typeface="Arial" panose="020B0604020202020204" pitchFamily="34" charset="0"/>
              </a:endParaRPr>
            </a:p>
          </p:txBody>
        </p:sp>
        <p:sp>
          <p:nvSpPr>
            <p:cNvPr id="67698" name="Rectangle 120">
              <a:extLst>
                <a:ext uri="{FF2B5EF4-FFF2-40B4-BE49-F238E27FC236}">
                  <a16:creationId xmlns:a16="http://schemas.microsoft.com/office/drawing/2014/main" id="{8446D9C4-2B35-026B-111D-A379D5387C84}"/>
                </a:ext>
              </a:extLst>
            </p:cNvPr>
            <p:cNvSpPr>
              <a:spLocks noChangeArrowheads="1"/>
            </p:cNvSpPr>
            <p:nvPr/>
          </p:nvSpPr>
          <p:spPr bwMode="auto">
            <a:xfrm>
              <a:off x="4815" y="843"/>
              <a:ext cx="3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 </a:t>
              </a:r>
              <a:endParaRPr lang="en-US" altLang="zh-CN" sz="3200">
                <a:latin typeface="Arial" panose="020B0604020202020204" pitchFamily="34" charset="0"/>
              </a:endParaRPr>
            </a:p>
          </p:txBody>
        </p:sp>
        <p:sp>
          <p:nvSpPr>
            <p:cNvPr id="67699" name="Rectangle 121">
              <a:extLst>
                <a:ext uri="{FF2B5EF4-FFF2-40B4-BE49-F238E27FC236}">
                  <a16:creationId xmlns:a16="http://schemas.microsoft.com/office/drawing/2014/main" id="{065AA5B2-7901-75B8-BBBC-ED3120C40FE9}"/>
                </a:ext>
              </a:extLst>
            </p:cNvPr>
            <p:cNvSpPr>
              <a:spLocks noChangeArrowheads="1"/>
            </p:cNvSpPr>
            <p:nvPr/>
          </p:nvSpPr>
          <p:spPr bwMode="auto">
            <a:xfrm>
              <a:off x="5074" y="843"/>
              <a:ext cx="13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11</a:t>
              </a:r>
              <a:endParaRPr lang="en-US" altLang="zh-CN" sz="3200">
                <a:latin typeface="Arial" panose="020B0604020202020204" pitchFamily="34" charset="0"/>
              </a:endParaRPr>
            </a:p>
          </p:txBody>
        </p:sp>
        <p:sp>
          <p:nvSpPr>
            <p:cNvPr id="67700" name="Rectangle 122">
              <a:extLst>
                <a:ext uri="{FF2B5EF4-FFF2-40B4-BE49-F238E27FC236}">
                  <a16:creationId xmlns:a16="http://schemas.microsoft.com/office/drawing/2014/main" id="{2803F637-70AC-DE11-CEAE-1D90D0F096D9}"/>
                </a:ext>
              </a:extLst>
            </p:cNvPr>
            <p:cNvSpPr>
              <a:spLocks noChangeArrowheads="1"/>
            </p:cNvSpPr>
            <p:nvPr/>
          </p:nvSpPr>
          <p:spPr bwMode="auto">
            <a:xfrm>
              <a:off x="5226" y="843"/>
              <a:ext cx="3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 </a:t>
              </a:r>
              <a:endParaRPr lang="en-US" altLang="zh-CN" sz="3200">
                <a:latin typeface="Arial" panose="020B0604020202020204" pitchFamily="34" charset="0"/>
              </a:endParaRPr>
            </a:p>
          </p:txBody>
        </p:sp>
        <p:sp>
          <p:nvSpPr>
            <p:cNvPr id="67701" name="Rectangle 123">
              <a:extLst>
                <a:ext uri="{FF2B5EF4-FFF2-40B4-BE49-F238E27FC236}">
                  <a16:creationId xmlns:a16="http://schemas.microsoft.com/office/drawing/2014/main" id="{16CA1DFF-1A43-34F4-E3EC-D475091041BB}"/>
                </a:ext>
              </a:extLst>
            </p:cNvPr>
            <p:cNvSpPr>
              <a:spLocks noChangeArrowheads="1"/>
            </p:cNvSpPr>
            <p:nvPr/>
          </p:nvSpPr>
          <p:spPr bwMode="auto">
            <a:xfrm>
              <a:off x="5479" y="843"/>
              <a:ext cx="13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10</a:t>
              </a:r>
              <a:endParaRPr lang="en-US" altLang="zh-CN" sz="3200">
                <a:latin typeface="Arial" panose="020B0604020202020204" pitchFamily="34" charset="0"/>
              </a:endParaRPr>
            </a:p>
          </p:txBody>
        </p:sp>
        <p:sp>
          <p:nvSpPr>
            <p:cNvPr id="67702" name="Rectangle 124">
              <a:extLst>
                <a:ext uri="{FF2B5EF4-FFF2-40B4-BE49-F238E27FC236}">
                  <a16:creationId xmlns:a16="http://schemas.microsoft.com/office/drawing/2014/main" id="{A1524F0E-4BEF-5170-4DB1-B6CBF4389E62}"/>
                </a:ext>
              </a:extLst>
            </p:cNvPr>
            <p:cNvSpPr>
              <a:spLocks noChangeArrowheads="1"/>
            </p:cNvSpPr>
            <p:nvPr/>
          </p:nvSpPr>
          <p:spPr bwMode="auto">
            <a:xfrm>
              <a:off x="5638" y="843"/>
              <a:ext cx="3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 </a:t>
              </a:r>
              <a:endParaRPr lang="en-US" altLang="zh-CN" sz="3200">
                <a:latin typeface="Arial" panose="020B0604020202020204" pitchFamily="34" charset="0"/>
              </a:endParaRPr>
            </a:p>
          </p:txBody>
        </p:sp>
        <p:sp>
          <p:nvSpPr>
            <p:cNvPr id="67703" name="Rectangle 125">
              <a:extLst>
                <a:ext uri="{FF2B5EF4-FFF2-40B4-BE49-F238E27FC236}">
                  <a16:creationId xmlns:a16="http://schemas.microsoft.com/office/drawing/2014/main" id="{6FE06325-471C-1EA1-5079-CA1611FAFA81}"/>
                </a:ext>
              </a:extLst>
            </p:cNvPr>
            <p:cNvSpPr>
              <a:spLocks noChangeArrowheads="1"/>
            </p:cNvSpPr>
            <p:nvPr/>
          </p:nvSpPr>
          <p:spPr bwMode="auto">
            <a:xfrm>
              <a:off x="3928" y="1126"/>
              <a:ext cx="68"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0</a:t>
              </a:r>
              <a:endParaRPr lang="en-US" altLang="zh-CN" sz="3200">
                <a:latin typeface="Arial" panose="020B0604020202020204" pitchFamily="34" charset="0"/>
              </a:endParaRPr>
            </a:p>
          </p:txBody>
        </p:sp>
        <p:sp>
          <p:nvSpPr>
            <p:cNvPr id="67704" name="Rectangle 126">
              <a:extLst>
                <a:ext uri="{FF2B5EF4-FFF2-40B4-BE49-F238E27FC236}">
                  <a16:creationId xmlns:a16="http://schemas.microsoft.com/office/drawing/2014/main" id="{39474764-B6C9-F196-AA92-5372905084D3}"/>
                </a:ext>
              </a:extLst>
            </p:cNvPr>
            <p:cNvSpPr>
              <a:spLocks noChangeArrowheads="1"/>
            </p:cNvSpPr>
            <p:nvPr/>
          </p:nvSpPr>
          <p:spPr bwMode="auto">
            <a:xfrm>
              <a:off x="4007" y="1126"/>
              <a:ext cx="3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 </a:t>
              </a:r>
              <a:endParaRPr lang="en-US" altLang="zh-CN" sz="3200">
                <a:latin typeface="Arial" panose="020B0604020202020204" pitchFamily="34" charset="0"/>
              </a:endParaRPr>
            </a:p>
          </p:txBody>
        </p:sp>
        <p:sp>
          <p:nvSpPr>
            <p:cNvPr id="67705" name="Rectangle 127">
              <a:extLst>
                <a:ext uri="{FF2B5EF4-FFF2-40B4-BE49-F238E27FC236}">
                  <a16:creationId xmlns:a16="http://schemas.microsoft.com/office/drawing/2014/main" id="{A2F6B479-FB22-B2DE-9A11-D3991BC2D69A}"/>
                </a:ext>
              </a:extLst>
            </p:cNvPr>
            <p:cNvSpPr>
              <a:spLocks noChangeArrowheads="1"/>
            </p:cNvSpPr>
            <p:nvPr/>
          </p:nvSpPr>
          <p:spPr bwMode="auto">
            <a:xfrm>
              <a:off x="4271" y="1098"/>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latin typeface="Times New Roman" panose="02020603050405020304" pitchFamily="18" charset="0"/>
                </a:rPr>
                <a:t>0</a:t>
              </a:r>
              <a:endParaRPr lang="en-US" altLang="zh-CN" sz="3200">
                <a:latin typeface="Arial" panose="020B0604020202020204" pitchFamily="34" charset="0"/>
              </a:endParaRPr>
            </a:p>
          </p:txBody>
        </p:sp>
        <p:sp>
          <p:nvSpPr>
            <p:cNvPr id="67706" name="Rectangle 128">
              <a:extLst>
                <a:ext uri="{FF2B5EF4-FFF2-40B4-BE49-F238E27FC236}">
                  <a16:creationId xmlns:a16="http://schemas.microsoft.com/office/drawing/2014/main" id="{8F00BBDB-8616-3EF0-EBEA-5C949579B1B4}"/>
                </a:ext>
              </a:extLst>
            </p:cNvPr>
            <p:cNvSpPr>
              <a:spLocks noChangeArrowheads="1"/>
            </p:cNvSpPr>
            <p:nvPr/>
          </p:nvSpPr>
          <p:spPr bwMode="auto">
            <a:xfrm>
              <a:off x="4380" y="1098"/>
              <a:ext cx="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solidFill>
                    <a:srgbClr val="0000FF"/>
                  </a:solidFill>
                  <a:latin typeface="Times New Roman" panose="02020603050405020304" pitchFamily="18" charset="0"/>
                </a:rPr>
                <a:t> </a:t>
              </a:r>
              <a:endParaRPr lang="en-US" altLang="zh-CN" sz="3200">
                <a:latin typeface="Arial" panose="020B0604020202020204" pitchFamily="34" charset="0"/>
              </a:endParaRPr>
            </a:p>
          </p:txBody>
        </p:sp>
        <p:sp>
          <p:nvSpPr>
            <p:cNvPr id="67707" name="Rectangle 129">
              <a:extLst>
                <a:ext uri="{FF2B5EF4-FFF2-40B4-BE49-F238E27FC236}">
                  <a16:creationId xmlns:a16="http://schemas.microsoft.com/office/drawing/2014/main" id="{8DE77C35-CC52-210E-4EFD-A6560EC4A792}"/>
                </a:ext>
              </a:extLst>
            </p:cNvPr>
            <p:cNvSpPr>
              <a:spLocks noChangeArrowheads="1"/>
            </p:cNvSpPr>
            <p:nvPr/>
          </p:nvSpPr>
          <p:spPr bwMode="auto">
            <a:xfrm>
              <a:off x="4681" y="1098"/>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latin typeface="Times New Roman" panose="02020603050405020304" pitchFamily="18" charset="0"/>
                </a:rPr>
                <a:t>0</a:t>
              </a:r>
              <a:endParaRPr lang="en-US" altLang="zh-CN" sz="3200">
                <a:latin typeface="Arial" panose="020B0604020202020204" pitchFamily="34" charset="0"/>
              </a:endParaRPr>
            </a:p>
          </p:txBody>
        </p:sp>
        <p:sp>
          <p:nvSpPr>
            <p:cNvPr id="67708" name="Rectangle 130">
              <a:extLst>
                <a:ext uri="{FF2B5EF4-FFF2-40B4-BE49-F238E27FC236}">
                  <a16:creationId xmlns:a16="http://schemas.microsoft.com/office/drawing/2014/main" id="{AA8FE2C1-EFB0-EABB-1CF4-955992DDB145}"/>
                </a:ext>
              </a:extLst>
            </p:cNvPr>
            <p:cNvSpPr>
              <a:spLocks noChangeArrowheads="1"/>
            </p:cNvSpPr>
            <p:nvPr/>
          </p:nvSpPr>
          <p:spPr bwMode="auto">
            <a:xfrm>
              <a:off x="4790" y="1098"/>
              <a:ext cx="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solidFill>
                    <a:srgbClr val="0000FF"/>
                  </a:solidFill>
                  <a:latin typeface="Times New Roman" panose="02020603050405020304" pitchFamily="18" charset="0"/>
                </a:rPr>
                <a:t> </a:t>
              </a:r>
              <a:endParaRPr lang="en-US" altLang="zh-CN" sz="3200">
                <a:latin typeface="Arial" panose="020B0604020202020204" pitchFamily="34" charset="0"/>
              </a:endParaRPr>
            </a:p>
          </p:txBody>
        </p:sp>
        <p:sp>
          <p:nvSpPr>
            <p:cNvPr id="67709" name="Rectangle 131">
              <a:extLst>
                <a:ext uri="{FF2B5EF4-FFF2-40B4-BE49-F238E27FC236}">
                  <a16:creationId xmlns:a16="http://schemas.microsoft.com/office/drawing/2014/main" id="{C2905A41-3213-613C-A4E5-0046341DF1B7}"/>
                </a:ext>
              </a:extLst>
            </p:cNvPr>
            <p:cNvSpPr>
              <a:spLocks noChangeArrowheads="1"/>
            </p:cNvSpPr>
            <p:nvPr/>
          </p:nvSpPr>
          <p:spPr bwMode="auto">
            <a:xfrm>
              <a:off x="5278" y="1100"/>
              <a:ext cx="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solidFill>
                    <a:srgbClr val="0000FF"/>
                  </a:solidFill>
                  <a:latin typeface="Times New Roman" panose="02020603050405020304" pitchFamily="18" charset="0"/>
                </a:rPr>
                <a:t> </a:t>
              </a:r>
              <a:endParaRPr lang="en-US" altLang="zh-CN" sz="3200">
                <a:latin typeface="Arial" panose="020B0604020202020204" pitchFamily="34" charset="0"/>
              </a:endParaRPr>
            </a:p>
          </p:txBody>
        </p:sp>
        <p:sp>
          <p:nvSpPr>
            <p:cNvPr id="67710" name="Rectangle 132">
              <a:extLst>
                <a:ext uri="{FF2B5EF4-FFF2-40B4-BE49-F238E27FC236}">
                  <a16:creationId xmlns:a16="http://schemas.microsoft.com/office/drawing/2014/main" id="{72EA9340-40F0-BB05-1247-DD539D51063F}"/>
                </a:ext>
              </a:extLst>
            </p:cNvPr>
            <p:cNvSpPr>
              <a:spLocks noChangeArrowheads="1"/>
            </p:cNvSpPr>
            <p:nvPr/>
          </p:nvSpPr>
          <p:spPr bwMode="auto">
            <a:xfrm>
              <a:off x="5504" y="1098"/>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latin typeface="Times New Roman" panose="02020603050405020304" pitchFamily="18" charset="0"/>
                </a:rPr>
                <a:t>0</a:t>
              </a:r>
              <a:endParaRPr lang="en-US" altLang="zh-CN" sz="3200">
                <a:latin typeface="Arial" panose="020B0604020202020204" pitchFamily="34" charset="0"/>
              </a:endParaRPr>
            </a:p>
          </p:txBody>
        </p:sp>
        <p:sp>
          <p:nvSpPr>
            <p:cNvPr id="67711" name="Rectangle 133">
              <a:extLst>
                <a:ext uri="{FF2B5EF4-FFF2-40B4-BE49-F238E27FC236}">
                  <a16:creationId xmlns:a16="http://schemas.microsoft.com/office/drawing/2014/main" id="{5AF96B1D-7053-2761-FDB9-CEC81277F0BF}"/>
                </a:ext>
              </a:extLst>
            </p:cNvPr>
            <p:cNvSpPr>
              <a:spLocks noChangeArrowheads="1"/>
            </p:cNvSpPr>
            <p:nvPr/>
          </p:nvSpPr>
          <p:spPr bwMode="auto">
            <a:xfrm>
              <a:off x="5614" y="1098"/>
              <a:ext cx="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latin typeface="Times New Roman" panose="02020603050405020304" pitchFamily="18" charset="0"/>
                </a:rPr>
                <a:t> </a:t>
              </a:r>
              <a:endParaRPr lang="en-US" altLang="zh-CN" sz="3200">
                <a:latin typeface="Arial" panose="020B0604020202020204" pitchFamily="34" charset="0"/>
              </a:endParaRPr>
            </a:p>
          </p:txBody>
        </p:sp>
        <p:sp>
          <p:nvSpPr>
            <p:cNvPr id="67712" name="Rectangle 134">
              <a:extLst>
                <a:ext uri="{FF2B5EF4-FFF2-40B4-BE49-F238E27FC236}">
                  <a16:creationId xmlns:a16="http://schemas.microsoft.com/office/drawing/2014/main" id="{634D105E-6131-E558-8B86-3AE8FA6CA818}"/>
                </a:ext>
              </a:extLst>
            </p:cNvPr>
            <p:cNvSpPr>
              <a:spLocks noChangeArrowheads="1"/>
            </p:cNvSpPr>
            <p:nvPr/>
          </p:nvSpPr>
          <p:spPr bwMode="auto">
            <a:xfrm>
              <a:off x="4107" y="999"/>
              <a:ext cx="30" cy="2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7713" name="Line 135">
              <a:extLst>
                <a:ext uri="{FF2B5EF4-FFF2-40B4-BE49-F238E27FC236}">
                  <a16:creationId xmlns:a16="http://schemas.microsoft.com/office/drawing/2014/main" id="{0B336440-35A3-E735-EFCB-F189915F9911}"/>
                </a:ext>
              </a:extLst>
            </p:cNvPr>
            <p:cNvSpPr>
              <a:spLocks noChangeShapeType="1"/>
            </p:cNvSpPr>
            <p:nvPr/>
          </p:nvSpPr>
          <p:spPr bwMode="auto">
            <a:xfrm>
              <a:off x="4107" y="999"/>
              <a:ext cx="1" cy="2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14" name="Rectangle 136">
              <a:extLst>
                <a:ext uri="{FF2B5EF4-FFF2-40B4-BE49-F238E27FC236}">
                  <a16:creationId xmlns:a16="http://schemas.microsoft.com/office/drawing/2014/main" id="{33670208-DFA9-E17C-1FD7-C6E64A5D5F94}"/>
                </a:ext>
              </a:extLst>
            </p:cNvPr>
            <p:cNvSpPr>
              <a:spLocks noChangeArrowheads="1"/>
            </p:cNvSpPr>
            <p:nvPr/>
          </p:nvSpPr>
          <p:spPr bwMode="auto">
            <a:xfrm>
              <a:off x="4107" y="999"/>
              <a:ext cx="3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7715" name="Line 137">
              <a:extLst>
                <a:ext uri="{FF2B5EF4-FFF2-40B4-BE49-F238E27FC236}">
                  <a16:creationId xmlns:a16="http://schemas.microsoft.com/office/drawing/2014/main" id="{32424DEA-431B-080C-64F1-CD44D526FEEC}"/>
                </a:ext>
              </a:extLst>
            </p:cNvPr>
            <p:cNvSpPr>
              <a:spLocks noChangeShapeType="1"/>
            </p:cNvSpPr>
            <p:nvPr/>
          </p:nvSpPr>
          <p:spPr bwMode="auto">
            <a:xfrm>
              <a:off x="4107" y="999"/>
              <a:ext cx="3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16" name="Line 138">
              <a:extLst>
                <a:ext uri="{FF2B5EF4-FFF2-40B4-BE49-F238E27FC236}">
                  <a16:creationId xmlns:a16="http://schemas.microsoft.com/office/drawing/2014/main" id="{8A52CCE8-F81E-1B14-8F22-E4B97AE9C3DA}"/>
                </a:ext>
              </a:extLst>
            </p:cNvPr>
            <p:cNvSpPr>
              <a:spLocks noChangeShapeType="1"/>
            </p:cNvSpPr>
            <p:nvPr/>
          </p:nvSpPr>
          <p:spPr bwMode="auto">
            <a:xfrm>
              <a:off x="4107" y="999"/>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17" name="Rectangle 139">
              <a:extLst>
                <a:ext uri="{FF2B5EF4-FFF2-40B4-BE49-F238E27FC236}">
                  <a16:creationId xmlns:a16="http://schemas.microsoft.com/office/drawing/2014/main" id="{C0C70BFB-4F3E-C551-EF72-E4A651A7280A}"/>
                </a:ext>
              </a:extLst>
            </p:cNvPr>
            <p:cNvSpPr>
              <a:spLocks noChangeArrowheads="1"/>
            </p:cNvSpPr>
            <p:nvPr/>
          </p:nvSpPr>
          <p:spPr bwMode="auto">
            <a:xfrm>
              <a:off x="4137" y="999"/>
              <a:ext cx="29"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7718" name="Line 140">
              <a:extLst>
                <a:ext uri="{FF2B5EF4-FFF2-40B4-BE49-F238E27FC236}">
                  <a16:creationId xmlns:a16="http://schemas.microsoft.com/office/drawing/2014/main" id="{624F27AC-7AA8-794D-012F-F61047A84FAA}"/>
                </a:ext>
              </a:extLst>
            </p:cNvPr>
            <p:cNvSpPr>
              <a:spLocks noChangeShapeType="1"/>
            </p:cNvSpPr>
            <p:nvPr/>
          </p:nvSpPr>
          <p:spPr bwMode="auto">
            <a:xfrm>
              <a:off x="4137" y="999"/>
              <a:ext cx="2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19" name="Line 141">
              <a:extLst>
                <a:ext uri="{FF2B5EF4-FFF2-40B4-BE49-F238E27FC236}">
                  <a16:creationId xmlns:a16="http://schemas.microsoft.com/office/drawing/2014/main" id="{5274D946-6374-D0F5-4367-FB438702A6D1}"/>
                </a:ext>
              </a:extLst>
            </p:cNvPr>
            <p:cNvSpPr>
              <a:spLocks noChangeShapeType="1"/>
            </p:cNvSpPr>
            <p:nvPr/>
          </p:nvSpPr>
          <p:spPr bwMode="auto">
            <a:xfrm>
              <a:off x="4137" y="999"/>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20" name="Rectangle 142">
              <a:extLst>
                <a:ext uri="{FF2B5EF4-FFF2-40B4-BE49-F238E27FC236}">
                  <a16:creationId xmlns:a16="http://schemas.microsoft.com/office/drawing/2014/main" id="{593886F4-01F7-FA49-FE10-080111AAAA1C}"/>
                </a:ext>
              </a:extLst>
            </p:cNvPr>
            <p:cNvSpPr>
              <a:spLocks noChangeArrowheads="1"/>
            </p:cNvSpPr>
            <p:nvPr/>
          </p:nvSpPr>
          <p:spPr bwMode="auto">
            <a:xfrm>
              <a:off x="4166" y="999"/>
              <a:ext cx="358"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7721" name="Line 143">
              <a:extLst>
                <a:ext uri="{FF2B5EF4-FFF2-40B4-BE49-F238E27FC236}">
                  <a16:creationId xmlns:a16="http://schemas.microsoft.com/office/drawing/2014/main" id="{2B1601CB-FDAF-A330-6DD3-F7B4AE9CBDC9}"/>
                </a:ext>
              </a:extLst>
            </p:cNvPr>
            <p:cNvSpPr>
              <a:spLocks noChangeShapeType="1"/>
            </p:cNvSpPr>
            <p:nvPr/>
          </p:nvSpPr>
          <p:spPr bwMode="auto">
            <a:xfrm>
              <a:off x="4166" y="999"/>
              <a:ext cx="35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22" name="Line 144">
              <a:extLst>
                <a:ext uri="{FF2B5EF4-FFF2-40B4-BE49-F238E27FC236}">
                  <a16:creationId xmlns:a16="http://schemas.microsoft.com/office/drawing/2014/main" id="{0C2AB2ED-10ED-2333-6589-6A53D6067B82}"/>
                </a:ext>
              </a:extLst>
            </p:cNvPr>
            <p:cNvSpPr>
              <a:spLocks noChangeShapeType="1"/>
            </p:cNvSpPr>
            <p:nvPr/>
          </p:nvSpPr>
          <p:spPr bwMode="auto">
            <a:xfrm>
              <a:off x="4524" y="1025"/>
              <a:ext cx="1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23" name="Rectangle 145">
              <a:extLst>
                <a:ext uri="{FF2B5EF4-FFF2-40B4-BE49-F238E27FC236}">
                  <a16:creationId xmlns:a16="http://schemas.microsoft.com/office/drawing/2014/main" id="{8A7CA7AF-CF38-7DD5-0741-E46D726CC836}"/>
                </a:ext>
              </a:extLst>
            </p:cNvPr>
            <p:cNvSpPr>
              <a:spLocks noChangeArrowheads="1"/>
            </p:cNvSpPr>
            <p:nvPr/>
          </p:nvSpPr>
          <p:spPr bwMode="auto">
            <a:xfrm>
              <a:off x="4524" y="999"/>
              <a:ext cx="3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7724" name="Line 146">
              <a:extLst>
                <a:ext uri="{FF2B5EF4-FFF2-40B4-BE49-F238E27FC236}">
                  <a16:creationId xmlns:a16="http://schemas.microsoft.com/office/drawing/2014/main" id="{46F9B447-6E53-17AE-4C08-F7E00CCAD8B2}"/>
                </a:ext>
              </a:extLst>
            </p:cNvPr>
            <p:cNvSpPr>
              <a:spLocks noChangeShapeType="1"/>
            </p:cNvSpPr>
            <p:nvPr/>
          </p:nvSpPr>
          <p:spPr bwMode="auto">
            <a:xfrm>
              <a:off x="4524" y="999"/>
              <a:ext cx="3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25" name="Line 147">
              <a:extLst>
                <a:ext uri="{FF2B5EF4-FFF2-40B4-BE49-F238E27FC236}">
                  <a16:creationId xmlns:a16="http://schemas.microsoft.com/office/drawing/2014/main" id="{6DA28F1D-9267-5865-9DB1-18D8C6F3A3FD}"/>
                </a:ext>
              </a:extLst>
            </p:cNvPr>
            <p:cNvSpPr>
              <a:spLocks noChangeShapeType="1"/>
            </p:cNvSpPr>
            <p:nvPr/>
          </p:nvSpPr>
          <p:spPr bwMode="auto">
            <a:xfrm>
              <a:off x="4524" y="999"/>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26" name="Rectangle 148">
              <a:extLst>
                <a:ext uri="{FF2B5EF4-FFF2-40B4-BE49-F238E27FC236}">
                  <a16:creationId xmlns:a16="http://schemas.microsoft.com/office/drawing/2014/main" id="{D62A0C5B-3D93-4956-B90C-51C883CBF850}"/>
                </a:ext>
              </a:extLst>
            </p:cNvPr>
            <p:cNvSpPr>
              <a:spLocks noChangeArrowheads="1"/>
            </p:cNvSpPr>
            <p:nvPr/>
          </p:nvSpPr>
          <p:spPr bwMode="auto">
            <a:xfrm>
              <a:off x="4554" y="999"/>
              <a:ext cx="383"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7727" name="Line 149">
              <a:extLst>
                <a:ext uri="{FF2B5EF4-FFF2-40B4-BE49-F238E27FC236}">
                  <a16:creationId xmlns:a16="http://schemas.microsoft.com/office/drawing/2014/main" id="{48E20261-EAA6-D607-BEBE-7452F9AE28D1}"/>
                </a:ext>
              </a:extLst>
            </p:cNvPr>
            <p:cNvSpPr>
              <a:spLocks noChangeShapeType="1"/>
            </p:cNvSpPr>
            <p:nvPr/>
          </p:nvSpPr>
          <p:spPr bwMode="auto">
            <a:xfrm>
              <a:off x="4554" y="999"/>
              <a:ext cx="38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28" name="Line 150">
              <a:extLst>
                <a:ext uri="{FF2B5EF4-FFF2-40B4-BE49-F238E27FC236}">
                  <a16:creationId xmlns:a16="http://schemas.microsoft.com/office/drawing/2014/main" id="{4E8FA599-7FB0-A593-017A-3286AD0BFA52}"/>
                </a:ext>
              </a:extLst>
            </p:cNvPr>
            <p:cNvSpPr>
              <a:spLocks noChangeShapeType="1"/>
            </p:cNvSpPr>
            <p:nvPr/>
          </p:nvSpPr>
          <p:spPr bwMode="auto">
            <a:xfrm>
              <a:off x="4937" y="1025"/>
              <a:ext cx="1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29" name="Rectangle 151">
              <a:extLst>
                <a:ext uri="{FF2B5EF4-FFF2-40B4-BE49-F238E27FC236}">
                  <a16:creationId xmlns:a16="http://schemas.microsoft.com/office/drawing/2014/main" id="{3953780D-17FE-4109-8C17-F3318286A7C6}"/>
                </a:ext>
              </a:extLst>
            </p:cNvPr>
            <p:cNvSpPr>
              <a:spLocks noChangeArrowheads="1"/>
            </p:cNvSpPr>
            <p:nvPr/>
          </p:nvSpPr>
          <p:spPr bwMode="auto">
            <a:xfrm>
              <a:off x="4937" y="999"/>
              <a:ext cx="3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7730" name="Line 152">
              <a:extLst>
                <a:ext uri="{FF2B5EF4-FFF2-40B4-BE49-F238E27FC236}">
                  <a16:creationId xmlns:a16="http://schemas.microsoft.com/office/drawing/2014/main" id="{903075BA-AC27-8B0E-F630-677A2A80375A}"/>
                </a:ext>
              </a:extLst>
            </p:cNvPr>
            <p:cNvSpPr>
              <a:spLocks noChangeShapeType="1"/>
            </p:cNvSpPr>
            <p:nvPr/>
          </p:nvSpPr>
          <p:spPr bwMode="auto">
            <a:xfrm>
              <a:off x="4937" y="999"/>
              <a:ext cx="3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31" name="Line 153">
              <a:extLst>
                <a:ext uri="{FF2B5EF4-FFF2-40B4-BE49-F238E27FC236}">
                  <a16:creationId xmlns:a16="http://schemas.microsoft.com/office/drawing/2014/main" id="{B1D90464-5763-E6FE-B4A5-9B31848F783E}"/>
                </a:ext>
              </a:extLst>
            </p:cNvPr>
            <p:cNvSpPr>
              <a:spLocks noChangeShapeType="1"/>
            </p:cNvSpPr>
            <p:nvPr/>
          </p:nvSpPr>
          <p:spPr bwMode="auto">
            <a:xfrm>
              <a:off x="4937" y="999"/>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32" name="Rectangle 154">
              <a:extLst>
                <a:ext uri="{FF2B5EF4-FFF2-40B4-BE49-F238E27FC236}">
                  <a16:creationId xmlns:a16="http://schemas.microsoft.com/office/drawing/2014/main" id="{078D66F6-A773-7817-4E58-AF3B816C43A0}"/>
                </a:ext>
              </a:extLst>
            </p:cNvPr>
            <p:cNvSpPr>
              <a:spLocks noChangeArrowheads="1"/>
            </p:cNvSpPr>
            <p:nvPr/>
          </p:nvSpPr>
          <p:spPr bwMode="auto">
            <a:xfrm>
              <a:off x="4967" y="999"/>
              <a:ext cx="38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7733" name="Line 155">
              <a:extLst>
                <a:ext uri="{FF2B5EF4-FFF2-40B4-BE49-F238E27FC236}">
                  <a16:creationId xmlns:a16="http://schemas.microsoft.com/office/drawing/2014/main" id="{5225F366-ACFC-3C4C-358A-C6E5AD4AD22E}"/>
                </a:ext>
              </a:extLst>
            </p:cNvPr>
            <p:cNvSpPr>
              <a:spLocks noChangeShapeType="1"/>
            </p:cNvSpPr>
            <p:nvPr/>
          </p:nvSpPr>
          <p:spPr bwMode="auto">
            <a:xfrm>
              <a:off x="4967" y="999"/>
              <a:ext cx="38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34" name="Line 156">
              <a:extLst>
                <a:ext uri="{FF2B5EF4-FFF2-40B4-BE49-F238E27FC236}">
                  <a16:creationId xmlns:a16="http://schemas.microsoft.com/office/drawing/2014/main" id="{4EEA709E-8C23-4237-FD9B-FF826A7B4422}"/>
                </a:ext>
              </a:extLst>
            </p:cNvPr>
            <p:cNvSpPr>
              <a:spLocks noChangeShapeType="1"/>
            </p:cNvSpPr>
            <p:nvPr/>
          </p:nvSpPr>
          <p:spPr bwMode="auto">
            <a:xfrm>
              <a:off x="5347" y="1025"/>
              <a:ext cx="1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35" name="Rectangle 157">
              <a:extLst>
                <a:ext uri="{FF2B5EF4-FFF2-40B4-BE49-F238E27FC236}">
                  <a16:creationId xmlns:a16="http://schemas.microsoft.com/office/drawing/2014/main" id="{6EEA2E66-B120-6219-6646-DDEC344B93E5}"/>
                </a:ext>
              </a:extLst>
            </p:cNvPr>
            <p:cNvSpPr>
              <a:spLocks noChangeArrowheads="1"/>
            </p:cNvSpPr>
            <p:nvPr/>
          </p:nvSpPr>
          <p:spPr bwMode="auto">
            <a:xfrm>
              <a:off x="5347" y="999"/>
              <a:ext cx="3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7736" name="Line 158">
              <a:extLst>
                <a:ext uri="{FF2B5EF4-FFF2-40B4-BE49-F238E27FC236}">
                  <a16:creationId xmlns:a16="http://schemas.microsoft.com/office/drawing/2014/main" id="{0C8CF061-1533-41E6-51AD-66C7E7E8F339}"/>
                </a:ext>
              </a:extLst>
            </p:cNvPr>
            <p:cNvSpPr>
              <a:spLocks noChangeShapeType="1"/>
            </p:cNvSpPr>
            <p:nvPr/>
          </p:nvSpPr>
          <p:spPr bwMode="auto">
            <a:xfrm>
              <a:off x="5347" y="999"/>
              <a:ext cx="3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37" name="Line 159">
              <a:extLst>
                <a:ext uri="{FF2B5EF4-FFF2-40B4-BE49-F238E27FC236}">
                  <a16:creationId xmlns:a16="http://schemas.microsoft.com/office/drawing/2014/main" id="{DD841D6A-CB14-5B51-AA1B-079DE39807AC}"/>
                </a:ext>
              </a:extLst>
            </p:cNvPr>
            <p:cNvSpPr>
              <a:spLocks noChangeShapeType="1"/>
            </p:cNvSpPr>
            <p:nvPr/>
          </p:nvSpPr>
          <p:spPr bwMode="auto">
            <a:xfrm>
              <a:off x="5347" y="999"/>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38" name="Rectangle 160">
              <a:extLst>
                <a:ext uri="{FF2B5EF4-FFF2-40B4-BE49-F238E27FC236}">
                  <a16:creationId xmlns:a16="http://schemas.microsoft.com/office/drawing/2014/main" id="{2D470BF2-C05E-06FB-872B-E319884CE76F}"/>
                </a:ext>
              </a:extLst>
            </p:cNvPr>
            <p:cNvSpPr>
              <a:spLocks noChangeArrowheads="1"/>
            </p:cNvSpPr>
            <p:nvPr/>
          </p:nvSpPr>
          <p:spPr bwMode="auto">
            <a:xfrm>
              <a:off x="5377" y="999"/>
              <a:ext cx="373"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7739" name="Line 161">
              <a:extLst>
                <a:ext uri="{FF2B5EF4-FFF2-40B4-BE49-F238E27FC236}">
                  <a16:creationId xmlns:a16="http://schemas.microsoft.com/office/drawing/2014/main" id="{DA9A3453-1A44-9169-0313-9708AF09AF66}"/>
                </a:ext>
              </a:extLst>
            </p:cNvPr>
            <p:cNvSpPr>
              <a:spLocks noChangeShapeType="1"/>
            </p:cNvSpPr>
            <p:nvPr/>
          </p:nvSpPr>
          <p:spPr bwMode="auto">
            <a:xfrm>
              <a:off x="5377" y="999"/>
              <a:ext cx="37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40" name="Rectangle 162">
              <a:extLst>
                <a:ext uri="{FF2B5EF4-FFF2-40B4-BE49-F238E27FC236}">
                  <a16:creationId xmlns:a16="http://schemas.microsoft.com/office/drawing/2014/main" id="{22B8A247-8FEA-B37F-FE7C-C63B86B8813E}"/>
                </a:ext>
              </a:extLst>
            </p:cNvPr>
            <p:cNvSpPr>
              <a:spLocks noChangeArrowheads="1"/>
            </p:cNvSpPr>
            <p:nvPr/>
          </p:nvSpPr>
          <p:spPr bwMode="auto">
            <a:xfrm>
              <a:off x="5750" y="999"/>
              <a:ext cx="30" cy="2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7741" name="Line 163">
              <a:extLst>
                <a:ext uri="{FF2B5EF4-FFF2-40B4-BE49-F238E27FC236}">
                  <a16:creationId xmlns:a16="http://schemas.microsoft.com/office/drawing/2014/main" id="{2BD585AA-5E67-7E69-D16C-31CFF880D8EA}"/>
                </a:ext>
              </a:extLst>
            </p:cNvPr>
            <p:cNvSpPr>
              <a:spLocks noChangeShapeType="1"/>
            </p:cNvSpPr>
            <p:nvPr/>
          </p:nvSpPr>
          <p:spPr bwMode="auto">
            <a:xfrm>
              <a:off x="5750" y="999"/>
              <a:ext cx="1" cy="2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42" name="Rectangle 164">
              <a:extLst>
                <a:ext uri="{FF2B5EF4-FFF2-40B4-BE49-F238E27FC236}">
                  <a16:creationId xmlns:a16="http://schemas.microsoft.com/office/drawing/2014/main" id="{7BD5B90C-A688-2735-3B30-7FE370A5B8F8}"/>
                </a:ext>
              </a:extLst>
            </p:cNvPr>
            <p:cNvSpPr>
              <a:spLocks noChangeArrowheads="1"/>
            </p:cNvSpPr>
            <p:nvPr/>
          </p:nvSpPr>
          <p:spPr bwMode="auto">
            <a:xfrm>
              <a:off x="5750" y="999"/>
              <a:ext cx="3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7743" name="Line 165">
              <a:extLst>
                <a:ext uri="{FF2B5EF4-FFF2-40B4-BE49-F238E27FC236}">
                  <a16:creationId xmlns:a16="http://schemas.microsoft.com/office/drawing/2014/main" id="{C07B2FF9-AAE0-0F74-CF70-1BBE7CFF16ED}"/>
                </a:ext>
              </a:extLst>
            </p:cNvPr>
            <p:cNvSpPr>
              <a:spLocks noChangeShapeType="1"/>
            </p:cNvSpPr>
            <p:nvPr/>
          </p:nvSpPr>
          <p:spPr bwMode="auto">
            <a:xfrm>
              <a:off x="5750" y="999"/>
              <a:ext cx="3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44" name="Line 166">
              <a:extLst>
                <a:ext uri="{FF2B5EF4-FFF2-40B4-BE49-F238E27FC236}">
                  <a16:creationId xmlns:a16="http://schemas.microsoft.com/office/drawing/2014/main" id="{1484E268-DBE6-ED41-FC40-FE6D2D001207}"/>
                </a:ext>
              </a:extLst>
            </p:cNvPr>
            <p:cNvSpPr>
              <a:spLocks noChangeShapeType="1"/>
            </p:cNvSpPr>
            <p:nvPr/>
          </p:nvSpPr>
          <p:spPr bwMode="auto">
            <a:xfrm>
              <a:off x="5750" y="999"/>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45" name="Rectangle 167">
              <a:extLst>
                <a:ext uri="{FF2B5EF4-FFF2-40B4-BE49-F238E27FC236}">
                  <a16:creationId xmlns:a16="http://schemas.microsoft.com/office/drawing/2014/main" id="{10EA55A5-48A2-1988-2BD0-E6CA1212137D}"/>
                </a:ext>
              </a:extLst>
            </p:cNvPr>
            <p:cNvSpPr>
              <a:spLocks noChangeArrowheads="1"/>
            </p:cNvSpPr>
            <p:nvPr/>
          </p:nvSpPr>
          <p:spPr bwMode="auto">
            <a:xfrm>
              <a:off x="4107" y="1027"/>
              <a:ext cx="30" cy="35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7746" name="Line 168">
              <a:extLst>
                <a:ext uri="{FF2B5EF4-FFF2-40B4-BE49-F238E27FC236}">
                  <a16:creationId xmlns:a16="http://schemas.microsoft.com/office/drawing/2014/main" id="{BB43C027-2EA2-32CB-52D4-8F4E3E03286A}"/>
                </a:ext>
              </a:extLst>
            </p:cNvPr>
            <p:cNvSpPr>
              <a:spLocks noChangeShapeType="1"/>
            </p:cNvSpPr>
            <p:nvPr/>
          </p:nvSpPr>
          <p:spPr bwMode="auto">
            <a:xfrm>
              <a:off x="4107" y="1027"/>
              <a:ext cx="1" cy="35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47" name="Rectangle 169">
              <a:extLst>
                <a:ext uri="{FF2B5EF4-FFF2-40B4-BE49-F238E27FC236}">
                  <a16:creationId xmlns:a16="http://schemas.microsoft.com/office/drawing/2014/main" id="{8404B4C8-B392-063B-55DB-5865FE7BC22E}"/>
                </a:ext>
              </a:extLst>
            </p:cNvPr>
            <p:cNvSpPr>
              <a:spLocks noChangeArrowheads="1"/>
            </p:cNvSpPr>
            <p:nvPr/>
          </p:nvSpPr>
          <p:spPr bwMode="auto">
            <a:xfrm>
              <a:off x="4524" y="1027"/>
              <a:ext cx="15" cy="35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7748" name="Line 170">
              <a:extLst>
                <a:ext uri="{FF2B5EF4-FFF2-40B4-BE49-F238E27FC236}">
                  <a16:creationId xmlns:a16="http://schemas.microsoft.com/office/drawing/2014/main" id="{215B9341-CDE3-4317-348A-A9093D67792A}"/>
                </a:ext>
              </a:extLst>
            </p:cNvPr>
            <p:cNvSpPr>
              <a:spLocks noChangeShapeType="1"/>
            </p:cNvSpPr>
            <p:nvPr/>
          </p:nvSpPr>
          <p:spPr bwMode="auto">
            <a:xfrm>
              <a:off x="4524" y="1027"/>
              <a:ext cx="1" cy="35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49" name="Rectangle 171">
              <a:extLst>
                <a:ext uri="{FF2B5EF4-FFF2-40B4-BE49-F238E27FC236}">
                  <a16:creationId xmlns:a16="http://schemas.microsoft.com/office/drawing/2014/main" id="{740A3FE7-EED0-A3F6-4BEB-9CDBA6414331}"/>
                </a:ext>
              </a:extLst>
            </p:cNvPr>
            <p:cNvSpPr>
              <a:spLocks noChangeArrowheads="1"/>
            </p:cNvSpPr>
            <p:nvPr/>
          </p:nvSpPr>
          <p:spPr bwMode="auto">
            <a:xfrm>
              <a:off x="4937" y="1027"/>
              <a:ext cx="15" cy="35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7750" name="Line 172">
              <a:extLst>
                <a:ext uri="{FF2B5EF4-FFF2-40B4-BE49-F238E27FC236}">
                  <a16:creationId xmlns:a16="http://schemas.microsoft.com/office/drawing/2014/main" id="{E0EF2AC6-397D-96AB-DCE4-D4525BEB8632}"/>
                </a:ext>
              </a:extLst>
            </p:cNvPr>
            <p:cNvSpPr>
              <a:spLocks noChangeShapeType="1"/>
            </p:cNvSpPr>
            <p:nvPr/>
          </p:nvSpPr>
          <p:spPr bwMode="auto">
            <a:xfrm>
              <a:off x="4937" y="1027"/>
              <a:ext cx="1" cy="35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51" name="Rectangle 173">
              <a:extLst>
                <a:ext uri="{FF2B5EF4-FFF2-40B4-BE49-F238E27FC236}">
                  <a16:creationId xmlns:a16="http://schemas.microsoft.com/office/drawing/2014/main" id="{837EA049-EC34-F595-77B8-030969701ABC}"/>
                </a:ext>
              </a:extLst>
            </p:cNvPr>
            <p:cNvSpPr>
              <a:spLocks noChangeArrowheads="1"/>
            </p:cNvSpPr>
            <p:nvPr/>
          </p:nvSpPr>
          <p:spPr bwMode="auto">
            <a:xfrm>
              <a:off x="5347" y="1027"/>
              <a:ext cx="15" cy="35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7752" name="Line 174">
              <a:extLst>
                <a:ext uri="{FF2B5EF4-FFF2-40B4-BE49-F238E27FC236}">
                  <a16:creationId xmlns:a16="http://schemas.microsoft.com/office/drawing/2014/main" id="{6DD4C623-C9E1-094F-96A7-32B3F2810C79}"/>
                </a:ext>
              </a:extLst>
            </p:cNvPr>
            <p:cNvSpPr>
              <a:spLocks noChangeShapeType="1"/>
            </p:cNvSpPr>
            <p:nvPr/>
          </p:nvSpPr>
          <p:spPr bwMode="auto">
            <a:xfrm>
              <a:off x="5347" y="1027"/>
              <a:ext cx="1" cy="35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53" name="Rectangle 175">
              <a:extLst>
                <a:ext uri="{FF2B5EF4-FFF2-40B4-BE49-F238E27FC236}">
                  <a16:creationId xmlns:a16="http://schemas.microsoft.com/office/drawing/2014/main" id="{402D5656-7736-115C-6E09-98F2FEFD2AA1}"/>
                </a:ext>
              </a:extLst>
            </p:cNvPr>
            <p:cNvSpPr>
              <a:spLocks noChangeArrowheads="1"/>
            </p:cNvSpPr>
            <p:nvPr/>
          </p:nvSpPr>
          <p:spPr bwMode="auto">
            <a:xfrm>
              <a:off x="5750" y="1027"/>
              <a:ext cx="30" cy="35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7754" name="Line 176">
              <a:extLst>
                <a:ext uri="{FF2B5EF4-FFF2-40B4-BE49-F238E27FC236}">
                  <a16:creationId xmlns:a16="http://schemas.microsoft.com/office/drawing/2014/main" id="{D62DB6F8-5599-0578-0C72-A8FA244845B5}"/>
                </a:ext>
              </a:extLst>
            </p:cNvPr>
            <p:cNvSpPr>
              <a:spLocks noChangeShapeType="1"/>
            </p:cNvSpPr>
            <p:nvPr/>
          </p:nvSpPr>
          <p:spPr bwMode="auto">
            <a:xfrm>
              <a:off x="5750" y="1027"/>
              <a:ext cx="1" cy="35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55" name="Rectangle 177">
              <a:extLst>
                <a:ext uri="{FF2B5EF4-FFF2-40B4-BE49-F238E27FC236}">
                  <a16:creationId xmlns:a16="http://schemas.microsoft.com/office/drawing/2014/main" id="{4320E261-28F4-E045-C59A-3C9B028A88F7}"/>
                </a:ext>
              </a:extLst>
            </p:cNvPr>
            <p:cNvSpPr>
              <a:spLocks noChangeArrowheads="1"/>
            </p:cNvSpPr>
            <p:nvPr/>
          </p:nvSpPr>
          <p:spPr bwMode="auto">
            <a:xfrm>
              <a:off x="3928" y="1493"/>
              <a:ext cx="68"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1</a:t>
              </a:r>
              <a:endParaRPr lang="en-US" altLang="zh-CN" sz="3200">
                <a:latin typeface="Arial" panose="020B0604020202020204" pitchFamily="34" charset="0"/>
              </a:endParaRPr>
            </a:p>
          </p:txBody>
        </p:sp>
        <p:sp>
          <p:nvSpPr>
            <p:cNvPr id="67756" name="Rectangle 178">
              <a:extLst>
                <a:ext uri="{FF2B5EF4-FFF2-40B4-BE49-F238E27FC236}">
                  <a16:creationId xmlns:a16="http://schemas.microsoft.com/office/drawing/2014/main" id="{D7CD6124-4811-8DEC-8392-343AB1A67136}"/>
                </a:ext>
              </a:extLst>
            </p:cNvPr>
            <p:cNvSpPr>
              <a:spLocks noChangeArrowheads="1"/>
            </p:cNvSpPr>
            <p:nvPr/>
          </p:nvSpPr>
          <p:spPr bwMode="auto">
            <a:xfrm>
              <a:off x="4007" y="1493"/>
              <a:ext cx="3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 </a:t>
              </a:r>
              <a:endParaRPr lang="en-US" altLang="zh-CN" sz="3200">
                <a:latin typeface="Arial" panose="020B0604020202020204" pitchFamily="34" charset="0"/>
              </a:endParaRPr>
            </a:p>
          </p:txBody>
        </p:sp>
        <p:sp>
          <p:nvSpPr>
            <p:cNvPr id="67757" name="Rectangle 179">
              <a:extLst>
                <a:ext uri="{FF2B5EF4-FFF2-40B4-BE49-F238E27FC236}">
                  <a16:creationId xmlns:a16="http://schemas.microsoft.com/office/drawing/2014/main" id="{A7BDC353-A17D-FFA5-91B2-58861802BE86}"/>
                </a:ext>
              </a:extLst>
            </p:cNvPr>
            <p:cNvSpPr>
              <a:spLocks noChangeArrowheads="1"/>
            </p:cNvSpPr>
            <p:nvPr/>
          </p:nvSpPr>
          <p:spPr bwMode="auto">
            <a:xfrm>
              <a:off x="4254" y="1452"/>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latin typeface="Times New Roman" panose="02020603050405020304" pitchFamily="18" charset="0"/>
                </a:rPr>
                <a:t>1</a:t>
              </a:r>
              <a:endParaRPr lang="en-US" altLang="zh-CN" sz="3200">
                <a:latin typeface="Arial" panose="020B0604020202020204" pitchFamily="34" charset="0"/>
              </a:endParaRPr>
            </a:p>
          </p:txBody>
        </p:sp>
        <p:sp>
          <p:nvSpPr>
            <p:cNvPr id="67758" name="Rectangle 180">
              <a:extLst>
                <a:ext uri="{FF2B5EF4-FFF2-40B4-BE49-F238E27FC236}">
                  <a16:creationId xmlns:a16="http://schemas.microsoft.com/office/drawing/2014/main" id="{B644C047-D238-BC11-B02B-985496DA134C}"/>
                </a:ext>
              </a:extLst>
            </p:cNvPr>
            <p:cNvSpPr>
              <a:spLocks noChangeArrowheads="1"/>
            </p:cNvSpPr>
            <p:nvPr/>
          </p:nvSpPr>
          <p:spPr bwMode="auto">
            <a:xfrm>
              <a:off x="4664" y="1445"/>
              <a:ext cx="1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latin typeface="Times New Roman" panose="02020603050405020304" pitchFamily="18" charset="0"/>
                </a:rPr>
                <a:t>X</a:t>
              </a:r>
              <a:endParaRPr lang="en-US" altLang="zh-CN" sz="3200">
                <a:latin typeface="Arial" panose="020B0604020202020204" pitchFamily="34" charset="0"/>
              </a:endParaRPr>
            </a:p>
          </p:txBody>
        </p:sp>
        <p:sp>
          <p:nvSpPr>
            <p:cNvPr id="67759" name="Rectangle 181">
              <a:extLst>
                <a:ext uri="{FF2B5EF4-FFF2-40B4-BE49-F238E27FC236}">
                  <a16:creationId xmlns:a16="http://schemas.microsoft.com/office/drawing/2014/main" id="{4049B8E6-FF66-45B8-7A4D-A7F873700A3C}"/>
                </a:ext>
              </a:extLst>
            </p:cNvPr>
            <p:cNvSpPr>
              <a:spLocks noChangeArrowheads="1"/>
            </p:cNvSpPr>
            <p:nvPr/>
          </p:nvSpPr>
          <p:spPr bwMode="auto">
            <a:xfrm>
              <a:off x="5278" y="1468"/>
              <a:ext cx="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solidFill>
                    <a:srgbClr val="0000FF"/>
                  </a:solidFill>
                  <a:latin typeface="Times New Roman" panose="02020603050405020304" pitchFamily="18" charset="0"/>
                </a:rPr>
                <a:t> </a:t>
              </a:r>
              <a:endParaRPr lang="en-US" altLang="zh-CN" sz="3200">
                <a:latin typeface="Arial" panose="020B0604020202020204" pitchFamily="34" charset="0"/>
              </a:endParaRPr>
            </a:p>
          </p:txBody>
        </p:sp>
        <p:sp>
          <p:nvSpPr>
            <p:cNvPr id="67760" name="Rectangle 182">
              <a:extLst>
                <a:ext uri="{FF2B5EF4-FFF2-40B4-BE49-F238E27FC236}">
                  <a16:creationId xmlns:a16="http://schemas.microsoft.com/office/drawing/2014/main" id="{E7EF4FF3-E662-9E44-6218-8F2C1507BBD7}"/>
                </a:ext>
              </a:extLst>
            </p:cNvPr>
            <p:cNvSpPr>
              <a:spLocks noChangeArrowheads="1"/>
            </p:cNvSpPr>
            <p:nvPr/>
          </p:nvSpPr>
          <p:spPr bwMode="auto">
            <a:xfrm>
              <a:off x="5504" y="1468"/>
              <a:ext cx="1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latin typeface="Times New Roman" panose="02020603050405020304" pitchFamily="18" charset="0"/>
                </a:rPr>
                <a:t>X</a:t>
              </a:r>
              <a:endParaRPr lang="en-US" altLang="zh-CN" sz="3200">
                <a:latin typeface="Arial" panose="020B0604020202020204" pitchFamily="34" charset="0"/>
              </a:endParaRPr>
            </a:p>
          </p:txBody>
        </p:sp>
        <p:sp>
          <p:nvSpPr>
            <p:cNvPr id="67761" name="Rectangle 183">
              <a:extLst>
                <a:ext uri="{FF2B5EF4-FFF2-40B4-BE49-F238E27FC236}">
                  <a16:creationId xmlns:a16="http://schemas.microsoft.com/office/drawing/2014/main" id="{F94A182A-4A0F-188A-AEC3-57AF4A212DE4}"/>
                </a:ext>
              </a:extLst>
            </p:cNvPr>
            <p:cNvSpPr>
              <a:spLocks noChangeArrowheads="1"/>
            </p:cNvSpPr>
            <p:nvPr/>
          </p:nvSpPr>
          <p:spPr bwMode="auto">
            <a:xfrm>
              <a:off x="4107" y="1382"/>
              <a:ext cx="30"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7762" name="Line 184">
              <a:extLst>
                <a:ext uri="{FF2B5EF4-FFF2-40B4-BE49-F238E27FC236}">
                  <a16:creationId xmlns:a16="http://schemas.microsoft.com/office/drawing/2014/main" id="{E978458E-82FF-27A6-534A-3035E89C08C8}"/>
                </a:ext>
              </a:extLst>
            </p:cNvPr>
            <p:cNvSpPr>
              <a:spLocks noChangeShapeType="1"/>
            </p:cNvSpPr>
            <p:nvPr/>
          </p:nvSpPr>
          <p:spPr bwMode="auto">
            <a:xfrm>
              <a:off x="4107" y="1382"/>
              <a:ext cx="3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63" name="Rectangle 185">
              <a:extLst>
                <a:ext uri="{FF2B5EF4-FFF2-40B4-BE49-F238E27FC236}">
                  <a16:creationId xmlns:a16="http://schemas.microsoft.com/office/drawing/2014/main" id="{BDFE2E4C-E6EF-3878-3DF9-C170ABD7013A}"/>
                </a:ext>
              </a:extLst>
            </p:cNvPr>
            <p:cNvSpPr>
              <a:spLocks noChangeArrowheads="1"/>
            </p:cNvSpPr>
            <p:nvPr/>
          </p:nvSpPr>
          <p:spPr bwMode="auto">
            <a:xfrm>
              <a:off x="4137" y="1382"/>
              <a:ext cx="387"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7764" name="Line 186">
              <a:extLst>
                <a:ext uri="{FF2B5EF4-FFF2-40B4-BE49-F238E27FC236}">
                  <a16:creationId xmlns:a16="http://schemas.microsoft.com/office/drawing/2014/main" id="{AE585229-4592-E2E3-01F5-325FC18A6720}"/>
                </a:ext>
              </a:extLst>
            </p:cNvPr>
            <p:cNvSpPr>
              <a:spLocks noChangeShapeType="1"/>
            </p:cNvSpPr>
            <p:nvPr/>
          </p:nvSpPr>
          <p:spPr bwMode="auto">
            <a:xfrm>
              <a:off x="4137" y="1382"/>
              <a:ext cx="387"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65" name="Rectangle 187">
              <a:extLst>
                <a:ext uri="{FF2B5EF4-FFF2-40B4-BE49-F238E27FC236}">
                  <a16:creationId xmlns:a16="http://schemas.microsoft.com/office/drawing/2014/main" id="{74D47A84-221A-86A4-631F-77006A3AE12E}"/>
                </a:ext>
              </a:extLst>
            </p:cNvPr>
            <p:cNvSpPr>
              <a:spLocks noChangeArrowheads="1"/>
            </p:cNvSpPr>
            <p:nvPr/>
          </p:nvSpPr>
          <p:spPr bwMode="auto">
            <a:xfrm>
              <a:off x="4524" y="1382"/>
              <a:ext cx="15"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7766" name="Line 188">
              <a:extLst>
                <a:ext uri="{FF2B5EF4-FFF2-40B4-BE49-F238E27FC236}">
                  <a16:creationId xmlns:a16="http://schemas.microsoft.com/office/drawing/2014/main" id="{D41C7AD7-3B41-A74E-3986-F5E77E20CA64}"/>
                </a:ext>
              </a:extLst>
            </p:cNvPr>
            <p:cNvSpPr>
              <a:spLocks noChangeShapeType="1"/>
            </p:cNvSpPr>
            <p:nvPr/>
          </p:nvSpPr>
          <p:spPr bwMode="auto">
            <a:xfrm>
              <a:off x="4524" y="1382"/>
              <a:ext cx="1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67" name="Line 189">
              <a:extLst>
                <a:ext uri="{FF2B5EF4-FFF2-40B4-BE49-F238E27FC236}">
                  <a16:creationId xmlns:a16="http://schemas.microsoft.com/office/drawing/2014/main" id="{859725D9-9A5E-88EE-000F-0305580CD983}"/>
                </a:ext>
              </a:extLst>
            </p:cNvPr>
            <p:cNvSpPr>
              <a:spLocks noChangeShapeType="1"/>
            </p:cNvSpPr>
            <p:nvPr/>
          </p:nvSpPr>
          <p:spPr bwMode="auto">
            <a:xfrm>
              <a:off x="4524" y="1382"/>
              <a:ext cx="1" cy="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68" name="Rectangle 190">
              <a:extLst>
                <a:ext uri="{FF2B5EF4-FFF2-40B4-BE49-F238E27FC236}">
                  <a16:creationId xmlns:a16="http://schemas.microsoft.com/office/drawing/2014/main" id="{FF148AB9-4DA4-98EA-3012-2EA7E88A1115}"/>
                </a:ext>
              </a:extLst>
            </p:cNvPr>
            <p:cNvSpPr>
              <a:spLocks noChangeArrowheads="1"/>
            </p:cNvSpPr>
            <p:nvPr/>
          </p:nvSpPr>
          <p:spPr bwMode="auto">
            <a:xfrm>
              <a:off x="4539" y="1382"/>
              <a:ext cx="398"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7769" name="Line 191">
              <a:extLst>
                <a:ext uri="{FF2B5EF4-FFF2-40B4-BE49-F238E27FC236}">
                  <a16:creationId xmlns:a16="http://schemas.microsoft.com/office/drawing/2014/main" id="{7BFF5C49-FFC4-9682-F95F-4F523E58A53A}"/>
                </a:ext>
              </a:extLst>
            </p:cNvPr>
            <p:cNvSpPr>
              <a:spLocks noChangeShapeType="1"/>
            </p:cNvSpPr>
            <p:nvPr/>
          </p:nvSpPr>
          <p:spPr bwMode="auto">
            <a:xfrm>
              <a:off x="4539" y="1382"/>
              <a:ext cx="3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70" name="Rectangle 192">
              <a:extLst>
                <a:ext uri="{FF2B5EF4-FFF2-40B4-BE49-F238E27FC236}">
                  <a16:creationId xmlns:a16="http://schemas.microsoft.com/office/drawing/2014/main" id="{0882A7DB-7FF8-CAD4-0533-56227B89BA7A}"/>
                </a:ext>
              </a:extLst>
            </p:cNvPr>
            <p:cNvSpPr>
              <a:spLocks noChangeArrowheads="1"/>
            </p:cNvSpPr>
            <p:nvPr/>
          </p:nvSpPr>
          <p:spPr bwMode="auto">
            <a:xfrm>
              <a:off x="4937" y="1382"/>
              <a:ext cx="15"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7771" name="Line 193">
              <a:extLst>
                <a:ext uri="{FF2B5EF4-FFF2-40B4-BE49-F238E27FC236}">
                  <a16:creationId xmlns:a16="http://schemas.microsoft.com/office/drawing/2014/main" id="{EE708DC9-DE2E-B945-B546-24591C5B70DF}"/>
                </a:ext>
              </a:extLst>
            </p:cNvPr>
            <p:cNvSpPr>
              <a:spLocks noChangeShapeType="1"/>
            </p:cNvSpPr>
            <p:nvPr/>
          </p:nvSpPr>
          <p:spPr bwMode="auto">
            <a:xfrm>
              <a:off x="4937" y="1382"/>
              <a:ext cx="1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72" name="Rectangle 194">
              <a:extLst>
                <a:ext uri="{FF2B5EF4-FFF2-40B4-BE49-F238E27FC236}">
                  <a16:creationId xmlns:a16="http://schemas.microsoft.com/office/drawing/2014/main" id="{2887EA4C-A0BC-005C-428C-FC6D630ED1C1}"/>
                </a:ext>
              </a:extLst>
            </p:cNvPr>
            <p:cNvSpPr>
              <a:spLocks noChangeArrowheads="1"/>
            </p:cNvSpPr>
            <p:nvPr/>
          </p:nvSpPr>
          <p:spPr bwMode="auto">
            <a:xfrm>
              <a:off x="4952" y="1382"/>
              <a:ext cx="395"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7773" name="Line 195">
              <a:extLst>
                <a:ext uri="{FF2B5EF4-FFF2-40B4-BE49-F238E27FC236}">
                  <a16:creationId xmlns:a16="http://schemas.microsoft.com/office/drawing/2014/main" id="{2C3E5158-E5B6-C29C-E0B6-520D27537B17}"/>
                </a:ext>
              </a:extLst>
            </p:cNvPr>
            <p:cNvSpPr>
              <a:spLocks noChangeShapeType="1"/>
            </p:cNvSpPr>
            <p:nvPr/>
          </p:nvSpPr>
          <p:spPr bwMode="auto">
            <a:xfrm>
              <a:off x="4952" y="1382"/>
              <a:ext cx="39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74" name="Rectangle 196">
              <a:extLst>
                <a:ext uri="{FF2B5EF4-FFF2-40B4-BE49-F238E27FC236}">
                  <a16:creationId xmlns:a16="http://schemas.microsoft.com/office/drawing/2014/main" id="{38E48397-D9CD-7521-284A-B44430E49F6D}"/>
                </a:ext>
              </a:extLst>
            </p:cNvPr>
            <p:cNvSpPr>
              <a:spLocks noChangeArrowheads="1"/>
            </p:cNvSpPr>
            <p:nvPr/>
          </p:nvSpPr>
          <p:spPr bwMode="auto">
            <a:xfrm>
              <a:off x="5347" y="1382"/>
              <a:ext cx="15"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7775" name="Line 197">
              <a:extLst>
                <a:ext uri="{FF2B5EF4-FFF2-40B4-BE49-F238E27FC236}">
                  <a16:creationId xmlns:a16="http://schemas.microsoft.com/office/drawing/2014/main" id="{0F517EF6-DD0B-7F14-7699-B61EFFBCC081}"/>
                </a:ext>
              </a:extLst>
            </p:cNvPr>
            <p:cNvSpPr>
              <a:spLocks noChangeShapeType="1"/>
            </p:cNvSpPr>
            <p:nvPr/>
          </p:nvSpPr>
          <p:spPr bwMode="auto">
            <a:xfrm>
              <a:off x="5347" y="1382"/>
              <a:ext cx="1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76" name="Line 198">
              <a:extLst>
                <a:ext uri="{FF2B5EF4-FFF2-40B4-BE49-F238E27FC236}">
                  <a16:creationId xmlns:a16="http://schemas.microsoft.com/office/drawing/2014/main" id="{12EAEAB6-597F-6B1C-AA05-8EED8CD82CD3}"/>
                </a:ext>
              </a:extLst>
            </p:cNvPr>
            <p:cNvSpPr>
              <a:spLocks noChangeShapeType="1"/>
            </p:cNvSpPr>
            <p:nvPr/>
          </p:nvSpPr>
          <p:spPr bwMode="auto">
            <a:xfrm>
              <a:off x="5347" y="1382"/>
              <a:ext cx="1" cy="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77" name="Rectangle 199">
              <a:extLst>
                <a:ext uri="{FF2B5EF4-FFF2-40B4-BE49-F238E27FC236}">
                  <a16:creationId xmlns:a16="http://schemas.microsoft.com/office/drawing/2014/main" id="{E7D4A7B4-0731-B84D-9603-1E39C93D05F5}"/>
                </a:ext>
              </a:extLst>
            </p:cNvPr>
            <p:cNvSpPr>
              <a:spLocks noChangeArrowheads="1"/>
            </p:cNvSpPr>
            <p:nvPr/>
          </p:nvSpPr>
          <p:spPr bwMode="auto">
            <a:xfrm>
              <a:off x="5362" y="1382"/>
              <a:ext cx="388"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7778" name="Line 200">
              <a:extLst>
                <a:ext uri="{FF2B5EF4-FFF2-40B4-BE49-F238E27FC236}">
                  <a16:creationId xmlns:a16="http://schemas.microsoft.com/office/drawing/2014/main" id="{A7FFB51E-EAD6-0E72-7646-142F98241FEF}"/>
                </a:ext>
              </a:extLst>
            </p:cNvPr>
            <p:cNvSpPr>
              <a:spLocks noChangeShapeType="1"/>
            </p:cNvSpPr>
            <p:nvPr/>
          </p:nvSpPr>
          <p:spPr bwMode="auto">
            <a:xfrm>
              <a:off x="5362" y="1382"/>
              <a:ext cx="38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79" name="Rectangle 201">
              <a:extLst>
                <a:ext uri="{FF2B5EF4-FFF2-40B4-BE49-F238E27FC236}">
                  <a16:creationId xmlns:a16="http://schemas.microsoft.com/office/drawing/2014/main" id="{344F6DE9-FF29-A1DA-4B2E-1B02C0462CC1}"/>
                </a:ext>
              </a:extLst>
            </p:cNvPr>
            <p:cNvSpPr>
              <a:spLocks noChangeArrowheads="1"/>
            </p:cNvSpPr>
            <p:nvPr/>
          </p:nvSpPr>
          <p:spPr bwMode="auto">
            <a:xfrm>
              <a:off x="5750" y="1382"/>
              <a:ext cx="30"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7780" name="Line 202">
              <a:extLst>
                <a:ext uri="{FF2B5EF4-FFF2-40B4-BE49-F238E27FC236}">
                  <a16:creationId xmlns:a16="http://schemas.microsoft.com/office/drawing/2014/main" id="{206B874F-47A6-0736-EFBC-06E42CFEA3DC}"/>
                </a:ext>
              </a:extLst>
            </p:cNvPr>
            <p:cNvSpPr>
              <a:spLocks noChangeShapeType="1"/>
            </p:cNvSpPr>
            <p:nvPr/>
          </p:nvSpPr>
          <p:spPr bwMode="auto">
            <a:xfrm>
              <a:off x="5750" y="1382"/>
              <a:ext cx="3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81" name="Rectangle 203">
              <a:extLst>
                <a:ext uri="{FF2B5EF4-FFF2-40B4-BE49-F238E27FC236}">
                  <a16:creationId xmlns:a16="http://schemas.microsoft.com/office/drawing/2014/main" id="{E8699996-541B-8ACA-633B-CABA979A6937}"/>
                </a:ext>
              </a:extLst>
            </p:cNvPr>
            <p:cNvSpPr>
              <a:spLocks noChangeArrowheads="1"/>
            </p:cNvSpPr>
            <p:nvPr/>
          </p:nvSpPr>
          <p:spPr bwMode="auto">
            <a:xfrm>
              <a:off x="4107" y="1395"/>
              <a:ext cx="30" cy="3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7782" name="Line 204">
              <a:extLst>
                <a:ext uri="{FF2B5EF4-FFF2-40B4-BE49-F238E27FC236}">
                  <a16:creationId xmlns:a16="http://schemas.microsoft.com/office/drawing/2014/main" id="{30CA3AEC-B0F9-8AC2-9FA1-BBF291332FBF}"/>
                </a:ext>
              </a:extLst>
            </p:cNvPr>
            <p:cNvSpPr>
              <a:spLocks noChangeShapeType="1"/>
            </p:cNvSpPr>
            <p:nvPr/>
          </p:nvSpPr>
          <p:spPr bwMode="auto">
            <a:xfrm>
              <a:off x="4107" y="1395"/>
              <a:ext cx="1" cy="35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83" name="Rectangle 205">
              <a:extLst>
                <a:ext uri="{FF2B5EF4-FFF2-40B4-BE49-F238E27FC236}">
                  <a16:creationId xmlns:a16="http://schemas.microsoft.com/office/drawing/2014/main" id="{24B9FC5E-9293-B589-87A0-DBEA2C79F29C}"/>
                </a:ext>
              </a:extLst>
            </p:cNvPr>
            <p:cNvSpPr>
              <a:spLocks noChangeArrowheads="1"/>
            </p:cNvSpPr>
            <p:nvPr/>
          </p:nvSpPr>
          <p:spPr bwMode="auto">
            <a:xfrm>
              <a:off x="4107" y="1754"/>
              <a:ext cx="3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7784" name="Line 206">
              <a:extLst>
                <a:ext uri="{FF2B5EF4-FFF2-40B4-BE49-F238E27FC236}">
                  <a16:creationId xmlns:a16="http://schemas.microsoft.com/office/drawing/2014/main" id="{5AE1D6C9-3951-4DCD-EA19-BE7D4BF53403}"/>
                </a:ext>
              </a:extLst>
            </p:cNvPr>
            <p:cNvSpPr>
              <a:spLocks noChangeShapeType="1"/>
            </p:cNvSpPr>
            <p:nvPr/>
          </p:nvSpPr>
          <p:spPr bwMode="auto">
            <a:xfrm>
              <a:off x="4107" y="1754"/>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85" name="Rectangle 207">
              <a:extLst>
                <a:ext uri="{FF2B5EF4-FFF2-40B4-BE49-F238E27FC236}">
                  <a16:creationId xmlns:a16="http://schemas.microsoft.com/office/drawing/2014/main" id="{9DCEDF51-8310-B6F1-A0D3-7C6A850D2E12}"/>
                </a:ext>
              </a:extLst>
            </p:cNvPr>
            <p:cNvSpPr>
              <a:spLocks noChangeArrowheads="1"/>
            </p:cNvSpPr>
            <p:nvPr/>
          </p:nvSpPr>
          <p:spPr bwMode="auto">
            <a:xfrm>
              <a:off x="4107" y="1754"/>
              <a:ext cx="3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7786" name="Line 208">
              <a:extLst>
                <a:ext uri="{FF2B5EF4-FFF2-40B4-BE49-F238E27FC236}">
                  <a16:creationId xmlns:a16="http://schemas.microsoft.com/office/drawing/2014/main" id="{BC895463-F99C-9348-D857-059DE0592913}"/>
                </a:ext>
              </a:extLst>
            </p:cNvPr>
            <p:cNvSpPr>
              <a:spLocks noChangeShapeType="1"/>
            </p:cNvSpPr>
            <p:nvPr/>
          </p:nvSpPr>
          <p:spPr bwMode="auto">
            <a:xfrm>
              <a:off x="4107" y="1754"/>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87" name="Rectangle 209">
              <a:extLst>
                <a:ext uri="{FF2B5EF4-FFF2-40B4-BE49-F238E27FC236}">
                  <a16:creationId xmlns:a16="http://schemas.microsoft.com/office/drawing/2014/main" id="{97E74DBA-34B4-B708-B8DC-3A5A0D587879}"/>
                </a:ext>
              </a:extLst>
            </p:cNvPr>
            <p:cNvSpPr>
              <a:spLocks noChangeArrowheads="1"/>
            </p:cNvSpPr>
            <p:nvPr/>
          </p:nvSpPr>
          <p:spPr bwMode="auto">
            <a:xfrm>
              <a:off x="4137" y="1754"/>
              <a:ext cx="387"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7788" name="Rectangle 210">
              <a:extLst>
                <a:ext uri="{FF2B5EF4-FFF2-40B4-BE49-F238E27FC236}">
                  <a16:creationId xmlns:a16="http://schemas.microsoft.com/office/drawing/2014/main" id="{94109141-D8C3-54E2-09E7-31FB90F30C54}"/>
                </a:ext>
              </a:extLst>
            </p:cNvPr>
            <p:cNvSpPr>
              <a:spLocks noChangeArrowheads="1"/>
            </p:cNvSpPr>
            <p:nvPr/>
          </p:nvSpPr>
          <p:spPr bwMode="auto">
            <a:xfrm>
              <a:off x="4524" y="1395"/>
              <a:ext cx="15" cy="3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7789" name="Line 211">
              <a:extLst>
                <a:ext uri="{FF2B5EF4-FFF2-40B4-BE49-F238E27FC236}">
                  <a16:creationId xmlns:a16="http://schemas.microsoft.com/office/drawing/2014/main" id="{1F8E9C78-0E70-3B13-F57C-21056007C39A}"/>
                </a:ext>
              </a:extLst>
            </p:cNvPr>
            <p:cNvSpPr>
              <a:spLocks noChangeShapeType="1"/>
            </p:cNvSpPr>
            <p:nvPr/>
          </p:nvSpPr>
          <p:spPr bwMode="auto">
            <a:xfrm>
              <a:off x="4524" y="1395"/>
              <a:ext cx="1" cy="35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90" name="Rectangle 212">
              <a:extLst>
                <a:ext uri="{FF2B5EF4-FFF2-40B4-BE49-F238E27FC236}">
                  <a16:creationId xmlns:a16="http://schemas.microsoft.com/office/drawing/2014/main" id="{3EC659CC-D4BC-8E1B-9C2E-F6B41193813C}"/>
                </a:ext>
              </a:extLst>
            </p:cNvPr>
            <p:cNvSpPr>
              <a:spLocks noChangeArrowheads="1"/>
            </p:cNvSpPr>
            <p:nvPr/>
          </p:nvSpPr>
          <p:spPr bwMode="auto">
            <a:xfrm>
              <a:off x="4524" y="1754"/>
              <a:ext cx="3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7791" name="Line 213">
              <a:extLst>
                <a:ext uri="{FF2B5EF4-FFF2-40B4-BE49-F238E27FC236}">
                  <a16:creationId xmlns:a16="http://schemas.microsoft.com/office/drawing/2014/main" id="{2D064DF0-7E93-1FA6-52ED-4B85AEDCB9D2}"/>
                </a:ext>
              </a:extLst>
            </p:cNvPr>
            <p:cNvSpPr>
              <a:spLocks noChangeShapeType="1"/>
            </p:cNvSpPr>
            <p:nvPr/>
          </p:nvSpPr>
          <p:spPr bwMode="auto">
            <a:xfrm>
              <a:off x="4524" y="1754"/>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92" name="Rectangle 214">
              <a:extLst>
                <a:ext uri="{FF2B5EF4-FFF2-40B4-BE49-F238E27FC236}">
                  <a16:creationId xmlns:a16="http://schemas.microsoft.com/office/drawing/2014/main" id="{8E373314-85EF-6834-3C79-FD4EEEFDFA06}"/>
                </a:ext>
              </a:extLst>
            </p:cNvPr>
            <p:cNvSpPr>
              <a:spLocks noChangeArrowheads="1"/>
            </p:cNvSpPr>
            <p:nvPr/>
          </p:nvSpPr>
          <p:spPr bwMode="auto">
            <a:xfrm>
              <a:off x="4554" y="1754"/>
              <a:ext cx="383"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7793" name="Rectangle 215">
              <a:extLst>
                <a:ext uri="{FF2B5EF4-FFF2-40B4-BE49-F238E27FC236}">
                  <a16:creationId xmlns:a16="http://schemas.microsoft.com/office/drawing/2014/main" id="{CF05579E-0D85-D54F-1CF5-EB9C42BFA85C}"/>
                </a:ext>
              </a:extLst>
            </p:cNvPr>
            <p:cNvSpPr>
              <a:spLocks noChangeArrowheads="1"/>
            </p:cNvSpPr>
            <p:nvPr/>
          </p:nvSpPr>
          <p:spPr bwMode="auto">
            <a:xfrm>
              <a:off x="4937" y="1395"/>
              <a:ext cx="15" cy="3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7794" name="Line 216">
              <a:extLst>
                <a:ext uri="{FF2B5EF4-FFF2-40B4-BE49-F238E27FC236}">
                  <a16:creationId xmlns:a16="http://schemas.microsoft.com/office/drawing/2014/main" id="{692B2A24-8D87-F155-70CD-C8B15868F724}"/>
                </a:ext>
              </a:extLst>
            </p:cNvPr>
            <p:cNvSpPr>
              <a:spLocks noChangeShapeType="1"/>
            </p:cNvSpPr>
            <p:nvPr/>
          </p:nvSpPr>
          <p:spPr bwMode="auto">
            <a:xfrm>
              <a:off x="4937" y="1395"/>
              <a:ext cx="1" cy="35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95" name="Rectangle 217">
              <a:extLst>
                <a:ext uri="{FF2B5EF4-FFF2-40B4-BE49-F238E27FC236}">
                  <a16:creationId xmlns:a16="http://schemas.microsoft.com/office/drawing/2014/main" id="{B4D9027D-E6F1-2715-268B-6AC93DA716A6}"/>
                </a:ext>
              </a:extLst>
            </p:cNvPr>
            <p:cNvSpPr>
              <a:spLocks noChangeArrowheads="1"/>
            </p:cNvSpPr>
            <p:nvPr/>
          </p:nvSpPr>
          <p:spPr bwMode="auto">
            <a:xfrm>
              <a:off x="4937" y="1754"/>
              <a:ext cx="3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7796" name="Line 218">
              <a:extLst>
                <a:ext uri="{FF2B5EF4-FFF2-40B4-BE49-F238E27FC236}">
                  <a16:creationId xmlns:a16="http://schemas.microsoft.com/office/drawing/2014/main" id="{EC63A3D9-0DD0-7F5C-BB57-718B5D0EBF3D}"/>
                </a:ext>
              </a:extLst>
            </p:cNvPr>
            <p:cNvSpPr>
              <a:spLocks noChangeShapeType="1"/>
            </p:cNvSpPr>
            <p:nvPr/>
          </p:nvSpPr>
          <p:spPr bwMode="auto">
            <a:xfrm>
              <a:off x="4937" y="1754"/>
              <a:ext cx="3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97" name="Line 219">
              <a:extLst>
                <a:ext uri="{FF2B5EF4-FFF2-40B4-BE49-F238E27FC236}">
                  <a16:creationId xmlns:a16="http://schemas.microsoft.com/office/drawing/2014/main" id="{F4485C8E-9DB5-0904-0AB1-E8CE94D56782}"/>
                </a:ext>
              </a:extLst>
            </p:cNvPr>
            <p:cNvSpPr>
              <a:spLocks noChangeShapeType="1"/>
            </p:cNvSpPr>
            <p:nvPr/>
          </p:nvSpPr>
          <p:spPr bwMode="auto">
            <a:xfrm>
              <a:off x="4937" y="1754"/>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98" name="Rectangle 220">
              <a:extLst>
                <a:ext uri="{FF2B5EF4-FFF2-40B4-BE49-F238E27FC236}">
                  <a16:creationId xmlns:a16="http://schemas.microsoft.com/office/drawing/2014/main" id="{4D01C2C9-EAE5-775C-EA16-48A0EF3C428F}"/>
                </a:ext>
              </a:extLst>
            </p:cNvPr>
            <p:cNvSpPr>
              <a:spLocks noChangeArrowheads="1"/>
            </p:cNvSpPr>
            <p:nvPr/>
          </p:nvSpPr>
          <p:spPr bwMode="auto">
            <a:xfrm>
              <a:off x="4967" y="1754"/>
              <a:ext cx="38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7799" name="Line 221">
              <a:extLst>
                <a:ext uri="{FF2B5EF4-FFF2-40B4-BE49-F238E27FC236}">
                  <a16:creationId xmlns:a16="http://schemas.microsoft.com/office/drawing/2014/main" id="{F15C1CFC-AB9A-7314-83CA-5C1B0EBB8B53}"/>
                </a:ext>
              </a:extLst>
            </p:cNvPr>
            <p:cNvSpPr>
              <a:spLocks noChangeShapeType="1"/>
            </p:cNvSpPr>
            <p:nvPr/>
          </p:nvSpPr>
          <p:spPr bwMode="auto">
            <a:xfrm>
              <a:off x="4967" y="1754"/>
              <a:ext cx="38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800" name="Rectangle 222">
              <a:extLst>
                <a:ext uri="{FF2B5EF4-FFF2-40B4-BE49-F238E27FC236}">
                  <a16:creationId xmlns:a16="http://schemas.microsoft.com/office/drawing/2014/main" id="{2D86AC6A-4A31-CE86-C557-6C7CF697C07A}"/>
                </a:ext>
              </a:extLst>
            </p:cNvPr>
            <p:cNvSpPr>
              <a:spLocks noChangeArrowheads="1"/>
            </p:cNvSpPr>
            <p:nvPr/>
          </p:nvSpPr>
          <p:spPr bwMode="auto">
            <a:xfrm>
              <a:off x="5347" y="1395"/>
              <a:ext cx="15" cy="3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7801" name="Line 223">
              <a:extLst>
                <a:ext uri="{FF2B5EF4-FFF2-40B4-BE49-F238E27FC236}">
                  <a16:creationId xmlns:a16="http://schemas.microsoft.com/office/drawing/2014/main" id="{09F7DBA3-C3DD-C6A4-F5CE-36BBD5E32A09}"/>
                </a:ext>
              </a:extLst>
            </p:cNvPr>
            <p:cNvSpPr>
              <a:spLocks noChangeShapeType="1"/>
            </p:cNvSpPr>
            <p:nvPr/>
          </p:nvSpPr>
          <p:spPr bwMode="auto">
            <a:xfrm>
              <a:off x="5347" y="1395"/>
              <a:ext cx="1" cy="35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802" name="Rectangle 224">
              <a:extLst>
                <a:ext uri="{FF2B5EF4-FFF2-40B4-BE49-F238E27FC236}">
                  <a16:creationId xmlns:a16="http://schemas.microsoft.com/office/drawing/2014/main" id="{E9AD07FB-D8AC-7740-45EC-D5E28E46F001}"/>
                </a:ext>
              </a:extLst>
            </p:cNvPr>
            <p:cNvSpPr>
              <a:spLocks noChangeArrowheads="1"/>
            </p:cNvSpPr>
            <p:nvPr/>
          </p:nvSpPr>
          <p:spPr bwMode="auto">
            <a:xfrm>
              <a:off x="5347" y="1754"/>
              <a:ext cx="3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7803" name="Line 225">
              <a:extLst>
                <a:ext uri="{FF2B5EF4-FFF2-40B4-BE49-F238E27FC236}">
                  <a16:creationId xmlns:a16="http://schemas.microsoft.com/office/drawing/2014/main" id="{9080F66C-4455-82EF-57DA-2ECBCE839278}"/>
                </a:ext>
              </a:extLst>
            </p:cNvPr>
            <p:cNvSpPr>
              <a:spLocks noChangeShapeType="1"/>
            </p:cNvSpPr>
            <p:nvPr/>
          </p:nvSpPr>
          <p:spPr bwMode="auto">
            <a:xfrm>
              <a:off x="5347" y="1754"/>
              <a:ext cx="3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804" name="Line 226">
              <a:extLst>
                <a:ext uri="{FF2B5EF4-FFF2-40B4-BE49-F238E27FC236}">
                  <a16:creationId xmlns:a16="http://schemas.microsoft.com/office/drawing/2014/main" id="{204A599D-923A-FBEC-D0E1-9E165D8AA9C2}"/>
                </a:ext>
              </a:extLst>
            </p:cNvPr>
            <p:cNvSpPr>
              <a:spLocks noChangeShapeType="1"/>
            </p:cNvSpPr>
            <p:nvPr/>
          </p:nvSpPr>
          <p:spPr bwMode="auto">
            <a:xfrm>
              <a:off x="5347" y="1754"/>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805" name="Rectangle 227">
              <a:extLst>
                <a:ext uri="{FF2B5EF4-FFF2-40B4-BE49-F238E27FC236}">
                  <a16:creationId xmlns:a16="http://schemas.microsoft.com/office/drawing/2014/main" id="{DD16B923-F775-E299-8DAC-B64ED2920AE7}"/>
                </a:ext>
              </a:extLst>
            </p:cNvPr>
            <p:cNvSpPr>
              <a:spLocks noChangeArrowheads="1"/>
            </p:cNvSpPr>
            <p:nvPr/>
          </p:nvSpPr>
          <p:spPr bwMode="auto">
            <a:xfrm>
              <a:off x="5377" y="1754"/>
              <a:ext cx="373"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7806" name="Line 228">
              <a:extLst>
                <a:ext uri="{FF2B5EF4-FFF2-40B4-BE49-F238E27FC236}">
                  <a16:creationId xmlns:a16="http://schemas.microsoft.com/office/drawing/2014/main" id="{D3BE353E-A9CF-2561-1A2C-6AAE1C091268}"/>
                </a:ext>
              </a:extLst>
            </p:cNvPr>
            <p:cNvSpPr>
              <a:spLocks noChangeShapeType="1"/>
            </p:cNvSpPr>
            <p:nvPr/>
          </p:nvSpPr>
          <p:spPr bwMode="auto">
            <a:xfrm>
              <a:off x="5377" y="1754"/>
              <a:ext cx="37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807" name="Rectangle 229">
              <a:extLst>
                <a:ext uri="{FF2B5EF4-FFF2-40B4-BE49-F238E27FC236}">
                  <a16:creationId xmlns:a16="http://schemas.microsoft.com/office/drawing/2014/main" id="{A219D346-8703-495D-24CB-314AFA475A7F}"/>
                </a:ext>
              </a:extLst>
            </p:cNvPr>
            <p:cNvSpPr>
              <a:spLocks noChangeArrowheads="1"/>
            </p:cNvSpPr>
            <p:nvPr/>
          </p:nvSpPr>
          <p:spPr bwMode="auto">
            <a:xfrm>
              <a:off x="5750" y="1395"/>
              <a:ext cx="30" cy="3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7808" name="Line 230">
              <a:extLst>
                <a:ext uri="{FF2B5EF4-FFF2-40B4-BE49-F238E27FC236}">
                  <a16:creationId xmlns:a16="http://schemas.microsoft.com/office/drawing/2014/main" id="{88FDA69B-9898-D58B-490C-001C34DF3C35}"/>
                </a:ext>
              </a:extLst>
            </p:cNvPr>
            <p:cNvSpPr>
              <a:spLocks noChangeShapeType="1"/>
            </p:cNvSpPr>
            <p:nvPr/>
          </p:nvSpPr>
          <p:spPr bwMode="auto">
            <a:xfrm>
              <a:off x="5750" y="1395"/>
              <a:ext cx="1" cy="35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809" name="Rectangle 231">
              <a:extLst>
                <a:ext uri="{FF2B5EF4-FFF2-40B4-BE49-F238E27FC236}">
                  <a16:creationId xmlns:a16="http://schemas.microsoft.com/office/drawing/2014/main" id="{10CCC381-E7EA-A123-B998-2E35BDDB5B1A}"/>
                </a:ext>
              </a:extLst>
            </p:cNvPr>
            <p:cNvSpPr>
              <a:spLocks noChangeArrowheads="1"/>
            </p:cNvSpPr>
            <p:nvPr/>
          </p:nvSpPr>
          <p:spPr bwMode="auto">
            <a:xfrm>
              <a:off x="5750" y="1754"/>
              <a:ext cx="3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7810" name="Line 232">
              <a:extLst>
                <a:ext uri="{FF2B5EF4-FFF2-40B4-BE49-F238E27FC236}">
                  <a16:creationId xmlns:a16="http://schemas.microsoft.com/office/drawing/2014/main" id="{2C022A2B-48B4-7BCF-7257-896D328CA09D}"/>
                </a:ext>
              </a:extLst>
            </p:cNvPr>
            <p:cNvSpPr>
              <a:spLocks noChangeShapeType="1"/>
            </p:cNvSpPr>
            <p:nvPr/>
          </p:nvSpPr>
          <p:spPr bwMode="auto">
            <a:xfrm>
              <a:off x="5750" y="1754"/>
              <a:ext cx="3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811" name="Line 233">
              <a:extLst>
                <a:ext uri="{FF2B5EF4-FFF2-40B4-BE49-F238E27FC236}">
                  <a16:creationId xmlns:a16="http://schemas.microsoft.com/office/drawing/2014/main" id="{86D83C27-654E-184B-27B8-1AC7761A3B98}"/>
                </a:ext>
              </a:extLst>
            </p:cNvPr>
            <p:cNvSpPr>
              <a:spLocks noChangeShapeType="1"/>
            </p:cNvSpPr>
            <p:nvPr/>
          </p:nvSpPr>
          <p:spPr bwMode="auto">
            <a:xfrm>
              <a:off x="5750" y="1754"/>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812" name="Rectangle 234">
              <a:extLst>
                <a:ext uri="{FF2B5EF4-FFF2-40B4-BE49-F238E27FC236}">
                  <a16:creationId xmlns:a16="http://schemas.microsoft.com/office/drawing/2014/main" id="{80032843-0D58-50EF-1F24-78FADF88198F}"/>
                </a:ext>
              </a:extLst>
            </p:cNvPr>
            <p:cNvSpPr>
              <a:spLocks noChangeArrowheads="1"/>
            </p:cNvSpPr>
            <p:nvPr/>
          </p:nvSpPr>
          <p:spPr bwMode="auto">
            <a:xfrm>
              <a:off x="5750" y="1754"/>
              <a:ext cx="30"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7813" name="Line 235">
              <a:extLst>
                <a:ext uri="{FF2B5EF4-FFF2-40B4-BE49-F238E27FC236}">
                  <a16:creationId xmlns:a16="http://schemas.microsoft.com/office/drawing/2014/main" id="{A9C00597-3863-055E-DAF2-CF04061AD519}"/>
                </a:ext>
              </a:extLst>
            </p:cNvPr>
            <p:cNvSpPr>
              <a:spLocks noChangeShapeType="1"/>
            </p:cNvSpPr>
            <p:nvPr/>
          </p:nvSpPr>
          <p:spPr bwMode="auto">
            <a:xfrm>
              <a:off x="5750" y="1754"/>
              <a:ext cx="3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814" name="Line 236">
              <a:extLst>
                <a:ext uri="{FF2B5EF4-FFF2-40B4-BE49-F238E27FC236}">
                  <a16:creationId xmlns:a16="http://schemas.microsoft.com/office/drawing/2014/main" id="{12789B2F-287E-F1C4-0114-2D33787E5604}"/>
                </a:ext>
              </a:extLst>
            </p:cNvPr>
            <p:cNvSpPr>
              <a:spLocks noChangeShapeType="1"/>
            </p:cNvSpPr>
            <p:nvPr/>
          </p:nvSpPr>
          <p:spPr bwMode="auto">
            <a:xfrm>
              <a:off x="5750" y="1754"/>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815" name="Line 237">
              <a:extLst>
                <a:ext uri="{FF2B5EF4-FFF2-40B4-BE49-F238E27FC236}">
                  <a16:creationId xmlns:a16="http://schemas.microsoft.com/office/drawing/2014/main" id="{7E50A7CC-F4EB-CD8D-482D-D3BEB3E6BB3D}"/>
                </a:ext>
              </a:extLst>
            </p:cNvPr>
            <p:cNvSpPr>
              <a:spLocks noChangeShapeType="1"/>
            </p:cNvSpPr>
            <p:nvPr/>
          </p:nvSpPr>
          <p:spPr bwMode="auto">
            <a:xfrm flipH="1" flipV="1">
              <a:off x="3856" y="792"/>
              <a:ext cx="273" cy="235"/>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816" name="Rectangle 238">
              <a:extLst>
                <a:ext uri="{FF2B5EF4-FFF2-40B4-BE49-F238E27FC236}">
                  <a16:creationId xmlns:a16="http://schemas.microsoft.com/office/drawing/2014/main" id="{62B3C082-53D8-D352-5774-21BCA1B5DA2E}"/>
                </a:ext>
              </a:extLst>
            </p:cNvPr>
            <p:cNvSpPr>
              <a:spLocks noChangeArrowheads="1"/>
            </p:cNvSpPr>
            <p:nvPr/>
          </p:nvSpPr>
          <p:spPr bwMode="auto">
            <a:xfrm>
              <a:off x="3742" y="640"/>
              <a:ext cx="98"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Y</a:t>
              </a:r>
              <a:endParaRPr lang="en-US" altLang="zh-CN" sz="3200">
                <a:latin typeface="Arial" panose="020B0604020202020204" pitchFamily="34" charset="0"/>
              </a:endParaRPr>
            </a:p>
          </p:txBody>
        </p:sp>
        <p:sp>
          <p:nvSpPr>
            <p:cNvPr id="67817" name="Rectangle 239">
              <a:extLst>
                <a:ext uri="{FF2B5EF4-FFF2-40B4-BE49-F238E27FC236}">
                  <a16:creationId xmlns:a16="http://schemas.microsoft.com/office/drawing/2014/main" id="{2FE79737-33AD-20F8-EDC6-38DEEDCFE185}"/>
                </a:ext>
              </a:extLst>
            </p:cNvPr>
            <p:cNvSpPr>
              <a:spLocks noChangeArrowheads="1"/>
            </p:cNvSpPr>
            <p:nvPr/>
          </p:nvSpPr>
          <p:spPr bwMode="auto">
            <a:xfrm>
              <a:off x="3955" y="647"/>
              <a:ext cx="3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 </a:t>
              </a:r>
              <a:endParaRPr lang="en-US" altLang="zh-CN" sz="3200">
                <a:latin typeface="Arial" panose="020B0604020202020204" pitchFamily="34" charset="0"/>
              </a:endParaRPr>
            </a:p>
          </p:txBody>
        </p:sp>
        <p:sp>
          <p:nvSpPr>
            <p:cNvPr id="67818" name="Rectangle 240">
              <a:extLst>
                <a:ext uri="{FF2B5EF4-FFF2-40B4-BE49-F238E27FC236}">
                  <a16:creationId xmlns:a16="http://schemas.microsoft.com/office/drawing/2014/main" id="{86F0D6E2-89A7-37B6-1FF8-88AF12B74F59}"/>
                </a:ext>
              </a:extLst>
            </p:cNvPr>
            <p:cNvSpPr>
              <a:spLocks noChangeArrowheads="1"/>
            </p:cNvSpPr>
            <p:nvPr/>
          </p:nvSpPr>
          <p:spPr bwMode="auto">
            <a:xfrm>
              <a:off x="3935" y="694"/>
              <a:ext cx="57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7819" name="Rectangle 241">
              <a:extLst>
                <a:ext uri="{FF2B5EF4-FFF2-40B4-BE49-F238E27FC236}">
                  <a16:creationId xmlns:a16="http://schemas.microsoft.com/office/drawing/2014/main" id="{1BE983C7-014C-E349-8FFA-03086216241D}"/>
                </a:ext>
              </a:extLst>
            </p:cNvPr>
            <p:cNvSpPr>
              <a:spLocks noChangeArrowheads="1"/>
            </p:cNvSpPr>
            <p:nvPr/>
          </p:nvSpPr>
          <p:spPr bwMode="auto">
            <a:xfrm>
              <a:off x="3987" y="698"/>
              <a:ext cx="10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Q</a:t>
              </a:r>
              <a:endParaRPr lang="en-US" altLang="zh-CN" sz="3200">
                <a:latin typeface="Arial" panose="020B0604020202020204" pitchFamily="34" charset="0"/>
              </a:endParaRPr>
            </a:p>
          </p:txBody>
        </p:sp>
        <p:sp>
          <p:nvSpPr>
            <p:cNvPr id="67820" name="Rectangle 242">
              <a:extLst>
                <a:ext uri="{FF2B5EF4-FFF2-40B4-BE49-F238E27FC236}">
                  <a16:creationId xmlns:a16="http://schemas.microsoft.com/office/drawing/2014/main" id="{56D1744C-5BE6-44B7-1AF9-27BD461B6B18}"/>
                </a:ext>
              </a:extLst>
            </p:cNvPr>
            <p:cNvSpPr>
              <a:spLocks noChangeArrowheads="1"/>
            </p:cNvSpPr>
            <p:nvPr/>
          </p:nvSpPr>
          <p:spPr bwMode="auto">
            <a:xfrm>
              <a:off x="4109" y="756"/>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100">
                  <a:solidFill>
                    <a:srgbClr val="000000"/>
                  </a:solidFill>
                  <a:latin typeface="Times New Roman" panose="02020603050405020304" pitchFamily="18" charset="0"/>
                </a:rPr>
                <a:t>1</a:t>
              </a:r>
              <a:endParaRPr lang="en-US" altLang="zh-CN" sz="3200">
                <a:latin typeface="Arial" panose="020B0604020202020204" pitchFamily="34" charset="0"/>
              </a:endParaRPr>
            </a:p>
          </p:txBody>
        </p:sp>
        <p:sp>
          <p:nvSpPr>
            <p:cNvPr id="67821" name="Rectangle 243">
              <a:extLst>
                <a:ext uri="{FF2B5EF4-FFF2-40B4-BE49-F238E27FC236}">
                  <a16:creationId xmlns:a16="http://schemas.microsoft.com/office/drawing/2014/main" id="{A5346EC2-F4C7-78C3-4199-79F10EC1BE51}"/>
                </a:ext>
              </a:extLst>
            </p:cNvPr>
            <p:cNvSpPr>
              <a:spLocks noChangeArrowheads="1"/>
            </p:cNvSpPr>
            <p:nvPr/>
          </p:nvSpPr>
          <p:spPr bwMode="auto">
            <a:xfrm>
              <a:off x="4161" y="679"/>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100" i="1">
                  <a:solidFill>
                    <a:srgbClr val="000000"/>
                  </a:solidFill>
                  <a:latin typeface="Times New Roman" panose="02020603050405020304" pitchFamily="18" charset="0"/>
                </a:rPr>
                <a:t>n</a:t>
              </a:r>
              <a:endParaRPr lang="en-US" altLang="zh-CN" sz="3200">
                <a:latin typeface="Arial" panose="020B0604020202020204" pitchFamily="34" charset="0"/>
              </a:endParaRPr>
            </a:p>
          </p:txBody>
        </p:sp>
        <p:sp>
          <p:nvSpPr>
            <p:cNvPr id="67822" name="Rectangle 244">
              <a:extLst>
                <a:ext uri="{FF2B5EF4-FFF2-40B4-BE49-F238E27FC236}">
                  <a16:creationId xmlns:a16="http://schemas.microsoft.com/office/drawing/2014/main" id="{CB2FB314-0F8A-CD42-6A47-670F89BDC076}"/>
                </a:ext>
              </a:extLst>
            </p:cNvPr>
            <p:cNvSpPr>
              <a:spLocks noChangeArrowheads="1"/>
            </p:cNvSpPr>
            <p:nvPr/>
          </p:nvSpPr>
          <p:spPr bwMode="auto">
            <a:xfrm>
              <a:off x="4219" y="698"/>
              <a:ext cx="10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Q</a:t>
              </a:r>
              <a:endParaRPr lang="en-US" altLang="zh-CN" sz="3200">
                <a:latin typeface="Arial" panose="020B0604020202020204" pitchFamily="34" charset="0"/>
              </a:endParaRPr>
            </a:p>
          </p:txBody>
        </p:sp>
        <p:sp>
          <p:nvSpPr>
            <p:cNvPr id="67823" name="Rectangle 245">
              <a:extLst>
                <a:ext uri="{FF2B5EF4-FFF2-40B4-BE49-F238E27FC236}">
                  <a16:creationId xmlns:a16="http://schemas.microsoft.com/office/drawing/2014/main" id="{987C5122-1FAD-AB73-D737-6DF6156F3685}"/>
                </a:ext>
              </a:extLst>
            </p:cNvPr>
            <p:cNvSpPr>
              <a:spLocks noChangeArrowheads="1"/>
            </p:cNvSpPr>
            <p:nvPr/>
          </p:nvSpPr>
          <p:spPr bwMode="auto">
            <a:xfrm>
              <a:off x="4340" y="756"/>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100">
                  <a:solidFill>
                    <a:srgbClr val="000000"/>
                  </a:solidFill>
                  <a:latin typeface="Times New Roman" panose="02020603050405020304" pitchFamily="18" charset="0"/>
                </a:rPr>
                <a:t>0</a:t>
              </a:r>
              <a:endParaRPr lang="en-US" altLang="zh-CN" sz="3200">
                <a:latin typeface="Arial" panose="020B0604020202020204" pitchFamily="34" charset="0"/>
              </a:endParaRPr>
            </a:p>
          </p:txBody>
        </p:sp>
        <p:sp>
          <p:nvSpPr>
            <p:cNvPr id="67824" name="Rectangle 246">
              <a:extLst>
                <a:ext uri="{FF2B5EF4-FFF2-40B4-BE49-F238E27FC236}">
                  <a16:creationId xmlns:a16="http://schemas.microsoft.com/office/drawing/2014/main" id="{A46D7AE0-6874-5739-2AE5-4C86C2A87DE1}"/>
                </a:ext>
              </a:extLst>
            </p:cNvPr>
            <p:cNvSpPr>
              <a:spLocks noChangeArrowheads="1"/>
            </p:cNvSpPr>
            <p:nvPr/>
          </p:nvSpPr>
          <p:spPr bwMode="auto">
            <a:xfrm>
              <a:off x="4393" y="679"/>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100" i="1">
                  <a:solidFill>
                    <a:srgbClr val="000000"/>
                  </a:solidFill>
                  <a:latin typeface="Times New Roman" panose="02020603050405020304" pitchFamily="18" charset="0"/>
                </a:rPr>
                <a:t>n</a:t>
              </a:r>
              <a:endParaRPr lang="en-US" altLang="zh-CN" sz="3200">
                <a:latin typeface="Arial" panose="020B0604020202020204" pitchFamily="34" charset="0"/>
              </a:endParaRPr>
            </a:p>
          </p:txBody>
        </p:sp>
        <p:sp>
          <p:nvSpPr>
            <p:cNvPr id="67825" name="Rectangle 247">
              <a:extLst>
                <a:ext uri="{FF2B5EF4-FFF2-40B4-BE49-F238E27FC236}">
                  <a16:creationId xmlns:a16="http://schemas.microsoft.com/office/drawing/2014/main" id="{A2A980E8-C6C1-E425-815F-9071CDD22B34}"/>
                </a:ext>
              </a:extLst>
            </p:cNvPr>
            <p:cNvSpPr>
              <a:spLocks noChangeArrowheads="1"/>
            </p:cNvSpPr>
            <p:nvPr/>
          </p:nvSpPr>
          <p:spPr bwMode="auto">
            <a:xfrm>
              <a:off x="4450" y="698"/>
              <a:ext cx="3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 </a:t>
              </a:r>
              <a:endParaRPr lang="en-US" altLang="zh-CN" sz="3200">
                <a:latin typeface="Arial" panose="020B0604020202020204" pitchFamily="34" charset="0"/>
              </a:endParaRPr>
            </a:p>
          </p:txBody>
        </p:sp>
        <p:sp>
          <p:nvSpPr>
            <p:cNvPr id="67826" name="Rectangle 248">
              <a:extLst>
                <a:ext uri="{FF2B5EF4-FFF2-40B4-BE49-F238E27FC236}">
                  <a16:creationId xmlns:a16="http://schemas.microsoft.com/office/drawing/2014/main" id="{54E7005D-0230-316B-7B66-B639435D1737}"/>
                </a:ext>
              </a:extLst>
            </p:cNvPr>
            <p:cNvSpPr>
              <a:spLocks noChangeArrowheads="1"/>
            </p:cNvSpPr>
            <p:nvPr/>
          </p:nvSpPr>
          <p:spPr bwMode="auto">
            <a:xfrm>
              <a:off x="3714" y="869"/>
              <a:ext cx="291"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7827" name="Rectangle 249">
              <a:extLst>
                <a:ext uri="{FF2B5EF4-FFF2-40B4-BE49-F238E27FC236}">
                  <a16:creationId xmlns:a16="http://schemas.microsoft.com/office/drawing/2014/main" id="{BE24AB20-981C-5AB9-BA18-BDC70FA7BF52}"/>
                </a:ext>
              </a:extLst>
            </p:cNvPr>
            <p:cNvSpPr>
              <a:spLocks noChangeArrowheads="1"/>
            </p:cNvSpPr>
            <p:nvPr/>
          </p:nvSpPr>
          <p:spPr bwMode="auto">
            <a:xfrm>
              <a:off x="3913" y="873"/>
              <a:ext cx="3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 </a:t>
              </a:r>
              <a:endParaRPr lang="en-US" altLang="zh-CN" sz="3200">
                <a:latin typeface="Arial" panose="020B0604020202020204" pitchFamily="34" charset="0"/>
              </a:endParaRPr>
            </a:p>
          </p:txBody>
        </p:sp>
        <p:sp>
          <p:nvSpPr>
            <p:cNvPr id="67828" name="Rectangle 250">
              <a:extLst>
                <a:ext uri="{FF2B5EF4-FFF2-40B4-BE49-F238E27FC236}">
                  <a16:creationId xmlns:a16="http://schemas.microsoft.com/office/drawing/2014/main" id="{902A147B-1281-4C76-C8D5-15C0FEA435D6}"/>
                </a:ext>
              </a:extLst>
            </p:cNvPr>
            <p:cNvSpPr>
              <a:spLocks noChangeArrowheads="1"/>
            </p:cNvSpPr>
            <p:nvPr/>
          </p:nvSpPr>
          <p:spPr bwMode="auto">
            <a:xfrm>
              <a:off x="3741" y="845"/>
              <a:ext cx="3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 </a:t>
              </a:r>
              <a:endParaRPr lang="en-US" altLang="zh-CN" sz="3200">
                <a:latin typeface="Arial" panose="020B0604020202020204" pitchFamily="34" charset="0"/>
              </a:endParaRPr>
            </a:p>
          </p:txBody>
        </p:sp>
        <p:sp>
          <p:nvSpPr>
            <p:cNvPr id="67829" name="Rectangle 251">
              <a:extLst>
                <a:ext uri="{FF2B5EF4-FFF2-40B4-BE49-F238E27FC236}">
                  <a16:creationId xmlns:a16="http://schemas.microsoft.com/office/drawing/2014/main" id="{E4DA874F-B970-19AE-7E57-7BC40D2B56D9}"/>
                </a:ext>
              </a:extLst>
            </p:cNvPr>
            <p:cNvSpPr>
              <a:spLocks noChangeArrowheads="1"/>
            </p:cNvSpPr>
            <p:nvPr/>
          </p:nvSpPr>
          <p:spPr bwMode="auto">
            <a:xfrm>
              <a:off x="3773" y="896"/>
              <a:ext cx="10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700">
                  <a:solidFill>
                    <a:srgbClr val="000000"/>
                  </a:solidFill>
                  <a:latin typeface="Times New Roman" panose="02020603050405020304" pitchFamily="18" charset="0"/>
                </a:rPr>
                <a:t>Q</a:t>
              </a:r>
              <a:endParaRPr lang="en-US" altLang="zh-CN" sz="3200">
                <a:latin typeface="Arial" panose="020B0604020202020204" pitchFamily="34" charset="0"/>
              </a:endParaRPr>
            </a:p>
          </p:txBody>
        </p:sp>
        <p:sp>
          <p:nvSpPr>
            <p:cNvPr id="67830" name="Rectangle 252">
              <a:extLst>
                <a:ext uri="{FF2B5EF4-FFF2-40B4-BE49-F238E27FC236}">
                  <a16:creationId xmlns:a16="http://schemas.microsoft.com/office/drawing/2014/main" id="{24D12F08-0E63-C98E-7671-D2A7B274C7F9}"/>
                </a:ext>
              </a:extLst>
            </p:cNvPr>
            <p:cNvSpPr>
              <a:spLocks noChangeArrowheads="1"/>
            </p:cNvSpPr>
            <p:nvPr/>
          </p:nvSpPr>
          <p:spPr bwMode="auto">
            <a:xfrm>
              <a:off x="3895" y="954"/>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100">
                  <a:solidFill>
                    <a:srgbClr val="000000"/>
                  </a:solidFill>
                  <a:latin typeface="Times New Roman" panose="02020603050405020304" pitchFamily="18" charset="0"/>
                </a:rPr>
                <a:t>2</a:t>
              </a:r>
              <a:endParaRPr lang="en-US" altLang="zh-CN" sz="3200">
                <a:latin typeface="Arial" panose="020B0604020202020204" pitchFamily="34" charset="0"/>
              </a:endParaRPr>
            </a:p>
          </p:txBody>
        </p:sp>
        <p:sp>
          <p:nvSpPr>
            <p:cNvPr id="67831" name="Rectangle 253">
              <a:extLst>
                <a:ext uri="{FF2B5EF4-FFF2-40B4-BE49-F238E27FC236}">
                  <a16:creationId xmlns:a16="http://schemas.microsoft.com/office/drawing/2014/main" id="{9367046D-8A86-11BC-9522-65DB46CE97BF}"/>
                </a:ext>
              </a:extLst>
            </p:cNvPr>
            <p:cNvSpPr>
              <a:spLocks noChangeArrowheads="1"/>
            </p:cNvSpPr>
            <p:nvPr/>
          </p:nvSpPr>
          <p:spPr bwMode="auto">
            <a:xfrm>
              <a:off x="3947" y="877"/>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sz="1100" i="1">
                  <a:solidFill>
                    <a:srgbClr val="000000"/>
                  </a:solidFill>
                  <a:latin typeface="Times New Roman" panose="02020603050405020304" pitchFamily="18" charset="0"/>
                </a:rPr>
                <a:t>n</a:t>
              </a:r>
              <a:endParaRPr lang="en-US" altLang="zh-CN" sz="3200">
                <a:latin typeface="Arial" panose="020B0604020202020204" pitchFamily="34" charset="0"/>
              </a:endParaRPr>
            </a:p>
          </p:txBody>
        </p:sp>
        <p:sp>
          <p:nvSpPr>
            <p:cNvPr id="67832" name="Rectangle 254">
              <a:extLst>
                <a:ext uri="{FF2B5EF4-FFF2-40B4-BE49-F238E27FC236}">
                  <a16:creationId xmlns:a16="http://schemas.microsoft.com/office/drawing/2014/main" id="{FE8E22F3-7D8F-2AC7-C954-7DA81AD2283E}"/>
                </a:ext>
              </a:extLst>
            </p:cNvPr>
            <p:cNvSpPr>
              <a:spLocks noChangeArrowheads="1"/>
            </p:cNvSpPr>
            <p:nvPr/>
          </p:nvSpPr>
          <p:spPr bwMode="auto">
            <a:xfrm>
              <a:off x="5059" y="1460"/>
              <a:ext cx="1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latin typeface="Times New Roman" panose="02020603050405020304" pitchFamily="18" charset="0"/>
                </a:rPr>
                <a:t>X</a:t>
              </a:r>
              <a:endParaRPr lang="en-US" altLang="zh-CN" sz="3200">
                <a:latin typeface="Arial" panose="020B0604020202020204" pitchFamily="34" charset="0"/>
              </a:endParaRPr>
            </a:p>
          </p:txBody>
        </p:sp>
        <p:sp>
          <p:nvSpPr>
            <p:cNvPr id="67833" name="Rectangle 255">
              <a:extLst>
                <a:ext uri="{FF2B5EF4-FFF2-40B4-BE49-F238E27FC236}">
                  <a16:creationId xmlns:a16="http://schemas.microsoft.com/office/drawing/2014/main" id="{73B5D98B-CAA6-D2B7-FB9A-E38D33516F88}"/>
                </a:ext>
              </a:extLst>
            </p:cNvPr>
            <p:cNvSpPr>
              <a:spLocks noChangeArrowheads="1"/>
            </p:cNvSpPr>
            <p:nvPr/>
          </p:nvSpPr>
          <p:spPr bwMode="auto">
            <a:xfrm>
              <a:off x="5077" y="1090"/>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latin typeface="Times New Roman" panose="02020603050405020304" pitchFamily="18" charset="0"/>
                </a:rPr>
                <a:t>0</a:t>
              </a:r>
              <a:endParaRPr lang="en-US" altLang="zh-CN" sz="3200">
                <a:latin typeface="Arial" panose="020B0604020202020204" pitchFamily="34" charset="0"/>
              </a:endParaRPr>
            </a:p>
          </p:txBody>
        </p:sp>
      </p:grpSp>
      <p:sp>
        <p:nvSpPr>
          <p:cNvPr id="411904" name="AutoShape 256">
            <a:extLst>
              <a:ext uri="{FF2B5EF4-FFF2-40B4-BE49-F238E27FC236}">
                <a16:creationId xmlns:a16="http://schemas.microsoft.com/office/drawing/2014/main" id="{DD5E90F2-17BE-2888-6E66-1A13BBAD5DCC}"/>
              </a:ext>
            </a:extLst>
          </p:cNvPr>
          <p:cNvSpPr>
            <a:spLocks noChangeArrowheads="1"/>
          </p:cNvSpPr>
          <p:nvPr/>
        </p:nvSpPr>
        <p:spPr bwMode="auto">
          <a:xfrm>
            <a:off x="6627813" y="1628775"/>
            <a:ext cx="2268537" cy="431800"/>
          </a:xfrm>
          <a:prstGeom prst="roundRect">
            <a:avLst>
              <a:gd name="adj" fmla="val 16667"/>
            </a:avLst>
          </a:prstGeom>
          <a:noFill/>
          <a:ln w="2857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411905" name="AutoShape 257">
            <a:extLst>
              <a:ext uri="{FF2B5EF4-FFF2-40B4-BE49-F238E27FC236}">
                <a16:creationId xmlns:a16="http://schemas.microsoft.com/office/drawing/2014/main" id="{3E750337-F349-E990-4ADE-0507C7E9170C}"/>
              </a:ext>
            </a:extLst>
          </p:cNvPr>
          <p:cNvSpPr>
            <a:spLocks noChangeArrowheads="1"/>
          </p:cNvSpPr>
          <p:nvPr/>
        </p:nvSpPr>
        <p:spPr bwMode="auto">
          <a:xfrm>
            <a:off x="6588125" y="1592263"/>
            <a:ext cx="465138" cy="431800"/>
          </a:xfrm>
          <a:prstGeom prst="roundRect">
            <a:avLst>
              <a:gd name="adj" fmla="val 16667"/>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11743"/>
                                        </p:tgtEl>
                                        <p:attrNameLst>
                                          <p:attrName>style.visibility</p:attrName>
                                        </p:attrNameLst>
                                      </p:cBhvr>
                                      <p:to>
                                        <p:strVal val="visible"/>
                                      </p:to>
                                    </p:set>
                                    <p:animEffect transition="in" filter="box(in)">
                                      <p:cBhvr>
                                        <p:cTn id="7" dur="500"/>
                                        <p:tgtEl>
                                          <p:spTgt spid="41174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411744"/>
                                        </p:tgtEl>
                                        <p:attrNameLst>
                                          <p:attrName>style.visibility</p:attrName>
                                        </p:attrNameLst>
                                      </p:cBhvr>
                                      <p:to>
                                        <p:strVal val="visible"/>
                                      </p:to>
                                    </p:set>
                                    <p:animEffect transition="in" filter="box(in)">
                                      <p:cBhvr>
                                        <p:cTn id="12" dur="500"/>
                                        <p:tgtEl>
                                          <p:spTgt spid="41174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411746"/>
                                        </p:tgtEl>
                                        <p:attrNameLst>
                                          <p:attrName>style.visibility</p:attrName>
                                        </p:attrNameLst>
                                      </p:cBhvr>
                                      <p:to>
                                        <p:strVal val="visible"/>
                                      </p:to>
                                    </p:set>
                                    <p:animEffect transition="in" filter="box(in)">
                                      <p:cBhvr>
                                        <p:cTn id="17" dur="500"/>
                                        <p:tgtEl>
                                          <p:spTgt spid="41174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411745"/>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nodeType="clickEffect">
                                  <p:stCondLst>
                                    <p:cond delay="0"/>
                                  </p:stCondLst>
                                  <p:childTnLst>
                                    <p:set>
                                      <p:cBhvr>
                                        <p:cTn id="25" dur="1" fill="hold">
                                          <p:stCondLst>
                                            <p:cond delay="0"/>
                                          </p:stCondLst>
                                        </p:cTn>
                                        <p:tgtEl>
                                          <p:spTgt spid="411762"/>
                                        </p:tgtEl>
                                        <p:attrNameLst>
                                          <p:attrName>style.visibility</p:attrName>
                                        </p:attrNameLst>
                                      </p:cBhvr>
                                      <p:to>
                                        <p:strVal val="visible"/>
                                      </p:to>
                                    </p:set>
                                    <p:animEffect transition="in" filter="dissolve">
                                      <p:cBhvr>
                                        <p:cTn id="26" dur="500"/>
                                        <p:tgtEl>
                                          <p:spTgt spid="41176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5" presetClass="entr" presetSubtype="10" fill="hold" grpId="0" nodeType="clickEffect">
                                  <p:stCondLst>
                                    <p:cond delay="0"/>
                                  </p:stCondLst>
                                  <p:childTnLst>
                                    <p:set>
                                      <p:cBhvr>
                                        <p:cTn id="30" dur="1" fill="hold">
                                          <p:stCondLst>
                                            <p:cond delay="0"/>
                                          </p:stCondLst>
                                        </p:cTn>
                                        <p:tgtEl>
                                          <p:spTgt spid="411904"/>
                                        </p:tgtEl>
                                        <p:attrNameLst>
                                          <p:attrName>style.visibility</p:attrName>
                                        </p:attrNameLst>
                                      </p:cBhvr>
                                      <p:to>
                                        <p:strVal val="visible"/>
                                      </p:to>
                                    </p:set>
                                    <p:animEffect transition="in" filter="checkerboard(across)">
                                      <p:cBhvr>
                                        <p:cTn id="31" dur="500"/>
                                        <p:tgtEl>
                                          <p:spTgt spid="411904"/>
                                        </p:tgtEl>
                                      </p:cBhvr>
                                    </p:animEffect>
                                  </p:childTnLst>
                                </p:cTn>
                              </p:par>
                              <p:par>
                                <p:cTn id="32" presetID="5" presetClass="entr" presetSubtype="10" fill="hold" nodeType="withEffect">
                                  <p:stCondLst>
                                    <p:cond delay="0"/>
                                  </p:stCondLst>
                                  <p:childTnLst>
                                    <p:set>
                                      <p:cBhvr>
                                        <p:cTn id="33" dur="1" fill="hold">
                                          <p:stCondLst>
                                            <p:cond delay="0"/>
                                          </p:stCondLst>
                                        </p:cTn>
                                        <p:tgtEl>
                                          <p:spTgt spid="411763"/>
                                        </p:tgtEl>
                                        <p:attrNameLst>
                                          <p:attrName>style.visibility</p:attrName>
                                        </p:attrNameLst>
                                      </p:cBhvr>
                                      <p:to>
                                        <p:strVal val="visible"/>
                                      </p:to>
                                    </p:set>
                                    <p:animEffect transition="in" filter="checkerboard(across)">
                                      <p:cBhvr>
                                        <p:cTn id="34" dur="500"/>
                                        <p:tgtEl>
                                          <p:spTgt spid="411763"/>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5" presetClass="entr" presetSubtype="10" fill="hold" grpId="0" nodeType="clickEffect">
                                  <p:stCondLst>
                                    <p:cond delay="0"/>
                                  </p:stCondLst>
                                  <p:childTnLst>
                                    <p:set>
                                      <p:cBhvr>
                                        <p:cTn id="38" dur="1" fill="hold">
                                          <p:stCondLst>
                                            <p:cond delay="0"/>
                                          </p:stCondLst>
                                        </p:cTn>
                                        <p:tgtEl>
                                          <p:spTgt spid="411905"/>
                                        </p:tgtEl>
                                        <p:attrNameLst>
                                          <p:attrName>style.visibility</p:attrName>
                                        </p:attrNameLst>
                                      </p:cBhvr>
                                      <p:to>
                                        <p:strVal val="visible"/>
                                      </p:to>
                                    </p:set>
                                    <p:animEffect transition="in" filter="checkerboard(across)">
                                      <p:cBhvr>
                                        <p:cTn id="39" dur="500"/>
                                        <p:tgtEl>
                                          <p:spTgt spid="411905"/>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nodeType="clickEffect">
                                  <p:stCondLst>
                                    <p:cond delay="0"/>
                                  </p:stCondLst>
                                  <p:childTnLst>
                                    <p:set>
                                      <p:cBhvr>
                                        <p:cTn id="43" dur="1" fill="hold">
                                          <p:stCondLst>
                                            <p:cond delay="499"/>
                                          </p:stCondLst>
                                        </p:cTn>
                                        <p:tgtEl>
                                          <p:spTgt spid="411747"/>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9" presetClass="entr" presetSubtype="0" fill="hold" nodeType="clickEffect">
                                  <p:stCondLst>
                                    <p:cond delay="0"/>
                                  </p:stCondLst>
                                  <p:childTnLst>
                                    <p:set>
                                      <p:cBhvr>
                                        <p:cTn id="47" dur="1" fill="hold">
                                          <p:stCondLst>
                                            <p:cond delay="0"/>
                                          </p:stCondLst>
                                        </p:cTn>
                                        <p:tgtEl>
                                          <p:spTgt spid="411761"/>
                                        </p:tgtEl>
                                        <p:attrNameLst>
                                          <p:attrName>style.visibility</p:attrName>
                                        </p:attrNameLst>
                                      </p:cBhvr>
                                      <p:to>
                                        <p:strVal val="visible"/>
                                      </p:to>
                                    </p:set>
                                    <p:animEffect transition="in" filter="dissolve">
                                      <p:cBhvr>
                                        <p:cTn id="48" dur="500"/>
                                        <p:tgtEl>
                                          <p:spTgt spid="4117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743" grpId="0" animBg="1"/>
      <p:bldP spid="411744" grpId="0" animBg="1"/>
      <p:bldP spid="411745" grpId="0" animBg="1" autoUpdateAnimBg="0"/>
      <p:bldP spid="411746" grpId="0" animBg="1" autoUpdateAnimBg="0"/>
      <p:bldP spid="411904" grpId="0" animBg="1"/>
      <p:bldP spid="41190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2674" name="Object 2" descr="羊皮纸">
            <a:extLst>
              <a:ext uri="{FF2B5EF4-FFF2-40B4-BE49-F238E27FC236}">
                <a16:creationId xmlns:a16="http://schemas.microsoft.com/office/drawing/2014/main" id="{4C7F6275-23DA-49CD-3F44-19B133497314}"/>
              </a:ext>
            </a:extLst>
          </p:cNvPr>
          <p:cNvGraphicFramePr>
            <a:graphicFrameLocks noChangeAspect="1"/>
          </p:cNvGraphicFramePr>
          <p:nvPr/>
        </p:nvGraphicFramePr>
        <p:xfrm>
          <a:off x="4814888" y="2105025"/>
          <a:ext cx="2166937" cy="588963"/>
        </p:xfrm>
        <a:graphic>
          <a:graphicData uri="http://schemas.openxmlformats.org/presentationml/2006/ole">
            <mc:AlternateContent xmlns:mc="http://schemas.openxmlformats.org/markup-compatibility/2006">
              <mc:Choice xmlns:v="urn:schemas-microsoft-com:vml" Requires="v">
                <p:oleObj name="Equation" r:id="rId2" imgW="964781" imgH="266584" progId="Equation.DSMT4">
                  <p:embed/>
                </p:oleObj>
              </mc:Choice>
              <mc:Fallback>
                <p:oleObj name="Equation" r:id="rId2" imgW="964781" imgH="266584" progId="Equation.DSMT4">
                  <p:embed/>
                  <p:pic>
                    <p:nvPicPr>
                      <p:cNvPr id="0" name="Object 2" descr="羊皮纸"/>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4888" y="2105025"/>
                        <a:ext cx="2166937" cy="588963"/>
                      </a:xfrm>
                      <a:prstGeom prst="rect">
                        <a:avLst/>
                      </a:prstGeom>
                      <a:noFill/>
                      <a:ln>
                        <a:noFill/>
                      </a:ln>
                      <a:extLst>
                        <a:ext uri="{909E8E84-426E-40DD-AFC4-6F175D3DCCD1}">
                          <a14:hiddenFill xmlns:a14="http://schemas.microsoft.com/office/drawing/2010/main">
                            <a:blipFill dpi="0" rotWithShape="1">
                              <a:blip r:embed="rId4"/>
                              <a:srcRect/>
                              <a:tile tx="0" ty="0" sx="100000" sy="100000" flip="none" algn="tl"/>
                            </a:blip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grpSp>
        <p:nvGrpSpPr>
          <p:cNvPr id="68611" name="Group 3">
            <a:extLst>
              <a:ext uri="{FF2B5EF4-FFF2-40B4-BE49-F238E27FC236}">
                <a16:creationId xmlns:a16="http://schemas.microsoft.com/office/drawing/2014/main" id="{830DC0AC-715F-5714-81B0-F62CE64483A7}"/>
              </a:ext>
            </a:extLst>
          </p:cNvPr>
          <p:cNvGrpSpPr>
            <a:grpSpLocks/>
          </p:cNvGrpSpPr>
          <p:nvPr/>
        </p:nvGrpSpPr>
        <p:grpSpPr bwMode="auto">
          <a:xfrm>
            <a:off x="682625" y="2878138"/>
            <a:ext cx="7934325" cy="3101975"/>
            <a:chOff x="430" y="989"/>
            <a:chExt cx="4998" cy="1954"/>
          </a:xfrm>
        </p:grpSpPr>
        <p:sp>
          <p:nvSpPr>
            <p:cNvPr id="68616" name="AutoShape 4">
              <a:extLst>
                <a:ext uri="{FF2B5EF4-FFF2-40B4-BE49-F238E27FC236}">
                  <a16:creationId xmlns:a16="http://schemas.microsoft.com/office/drawing/2014/main" id="{517D51AA-92DD-D1CC-BEC8-83907DEA5DF2}"/>
                </a:ext>
              </a:extLst>
            </p:cNvPr>
            <p:cNvSpPr>
              <a:spLocks noChangeArrowheads="1"/>
            </p:cNvSpPr>
            <p:nvPr/>
          </p:nvSpPr>
          <p:spPr bwMode="auto">
            <a:xfrm>
              <a:off x="430" y="989"/>
              <a:ext cx="4998" cy="1954"/>
            </a:xfrm>
            <a:prstGeom prst="roundRect">
              <a:avLst>
                <a:gd name="adj" fmla="val 16667"/>
              </a:avLst>
            </a:prstGeom>
            <a:solidFill>
              <a:schemeClr val="bg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68617" name="Object 5">
              <a:extLst>
                <a:ext uri="{FF2B5EF4-FFF2-40B4-BE49-F238E27FC236}">
                  <a16:creationId xmlns:a16="http://schemas.microsoft.com/office/drawing/2014/main" id="{754AB64A-818B-4F69-82CD-4BADAF05FE17}"/>
                </a:ext>
              </a:extLst>
            </p:cNvPr>
            <p:cNvGraphicFramePr>
              <a:graphicFrameLocks noChangeAspect="1"/>
            </p:cNvGraphicFramePr>
            <p:nvPr/>
          </p:nvGraphicFramePr>
          <p:xfrm>
            <a:off x="532" y="1080"/>
            <a:ext cx="4768" cy="1822"/>
          </p:xfrm>
          <a:graphic>
            <a:graphicData uri="http://schemas.openxmlformats.org/presentationml/2006/ole">
              <mc:AlternateContent xmlns:mc="http://schemas.openxmlformats.org/markup-compatibility/2006">
                <mc:Choice xmlns:v="urn:schemas-microsoft-com:vml" Requires="v">
                  <p:oleObj name="图片" r:id="rId5" imgW="3497846" imgH="1215650" progId="Word.Picture.8">
                    <p:embed/>
                  </p:oleObj>
                </mc:Choice>
                <mc:Fallback>
                  <p:oleObj name="图片" r:id="rId5" imgW="3497846" imgH="1215650" progId="Word.Picture.8">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2" y="1080"/>
                          <a:ext cx="4768" cy="1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412678" name="Object 6">
            <a:extLst>
              <a:ext uri="{FF2B5EF4-FFF2-40B4-BE49-F238E27FC236}">
                <a16:creationId xmlns:a16="http://schemas.microsoft.com/office/drawing/2014/main" id="{DB147103-CA02-6493-0460-F6B70AD103C1}"/>
              </a:ext>
            </a:extLst>
          </p:cNvPr>
          <p:cNvGraphicFramePr>
            <a:graphicFrameLocks noChangeAspect="1"/>
          </p:cNvGraphicFramePr>
          <p:nvPr/>
        </p:nvGraphicFramePr>
        <p:xfrm>
          <a:off x="849313" y="2997200"/>
          <a:ext cx="7569200" cy="2892425"/>
        </p:xfrm>
        <a:graphic>
          <a:graphicData uri="http://schemas.openxmlformats.org/presentationml/2006/ole">
            <mc:AlternateContent xmlns:mc="http://schemas.openxmlformats.org/markup-compatibility/2006">
              <mc:Choice xmlns:v="urn:schemas-microsoft-com:vml" Requires="v">
                <p:oleObj name="图片" r:id="rId7" imgW="3497846" imgH="1215650" progId="Word.Picture.8">
                  <p:embed/>
                </p:oleObj>
              </mc:Choice>
              <mc:Fallback>
                <p:oleObj name="图片" r:id="rId7" imgW="3497846" imgH="1215650" progId="Word.Picture.8">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9313" y="2997200"/>
                        <a:ext cx="7569200" cy="2892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8613" name="Object 7" descr="羊皮纸">
            <a:extLst>
              <a:ext uri="{FF2B5EF4-FFF2-40B4-BE49-F238E27FC236}">
                <a16:creationId xmlns:a16="http://schemas.microsoft.com/office/drawing/2014/main" id="{F089967F-939E-0242-B5D7-09D9E6283C45}"/>
              </a:ext>
            </a:extLst>
          </p:cNvPr>
          <p:cNvGraphicFramePr>
            <a:graphicFrameLocks noChangeAspect="1"/>
          </p:cNvGraphicFramePr>
          <p:nvPr/>
        </p:nvGraphicFramePr>
        <p:xfrm>
          <a:off x="2084388" y="2133600"/>
          <a:ext cx="1025525" cy="531813"/>
        </p:xfrm>
        <a:graphic>
          <a:graphicData uri="http://schemas.openxmlformats.org/presentationml/2006/ole">
            <mc:AlternateContent xmlns:mc="http://schemas.openxmlformats.org/markup-compatibility/2006">
              <mc:Choice xmlns:v="urn:schemas-microsoft-com:vml" Requires="v">
                <p:oleObj name="Equation" r:id="rId9" imgW="457200" imgH="241300" progId="Equation.DSMT4">
                  <p:embed/>
                </p:oleObj>
              </mc:Choice>
              <mc:Fallback>
                <p:oleObj name="Equation" r:id="rId9" imgW="457200" imgH="241300" progId="Equation.DSMT4">
                  <p:embed/>
                  <p:pic>
                    <p:nvPicPr>
                      <p:cNvPr id="0" name="Object 7" descr="羊皮纸"/>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84388" y="2133600"/>
                        <a:ext cx="1025525" cy="531813"/>
                      </a:xfrm>
                      <a:prstGeom prst="rect">
                        <a:avLst/>
                      </a:prstGeom>
                      <a:noFill/>
                      <a:ln>
                        <a:noFill/>
                      </a:ln>
                      <a:extLst>
                        <a:ext uri="{909E8E84-426E-40DD-AFC4-6F175D3DCCD1}">
                          <a14:hiddenFill xmlns:a14="http://schemas.microsoft.com/office/drawing/2010/main">
                            <a:blipFill dpi="0" rotWithShape="1">
                              <a:blip r:embed="rId4"/>
                              <a:srcRect/>
                              <a:tile tx="0" ty="0" sx="100000" sy="100000" flip="none" algn="tl"/>
                            </a:blip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sp>
        <p:nvSpPr>
          <p:cNvPr id="412680" name="AutoShape 8">
            <a:extLst>
              <a:ext uri="{FF2B5EF4-FFF2-40B4-BE49-F238E27FC236}">
                <a16:creationId xmlns:a16="http://schemas.microsoft.com/office/drawing/2014/main" id="{3FC82B88-382D-D6A0-F905-2E4F03D21AC3}"/>
              </a:ext>
            </a:extLst>
          </p:cNvPr>
          <p:cNvSpPr>
            <a:spLocks noChangeArrowheads="1"/>
          </p:cNvSpPr>
          <p:nvPr/>
        </p:nvSpPr>
        <p:spPr bwMode="auto">
          <a:xfrm>
            <a:off x="3673475" y="2220913"/>
            <a:ext cx="838200" cy="381000"/>
          </a:xfrm>
          <a:prstGeom prst="rightArrow">
            <a:avLst>
              <a:gd name="adj1" fmla="val 50000"/>
              <a:gd name="adj2" fmla="val 55000"/>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68615" name="Rectangle 9">
            <a:extLst>
              <a:ext uri="{FF2B5EF4-FFF2-40B4-BE49-F238E27FC236}">
                <a16:creationId xmlns:a16="http://schemas.microsoft.com/office/drawing/2014/main" id="{2B5386E4-8539-F5E5-9BE1-C24E3E10A282}"/>
              </a:ext>
            </a:extLst>
          </p:cNvPr>
          <p:cNvSpPr>
            <a:spLocks noChangeArrowheads="1"/>
          </p:cNvSpPr>
          <p:nvPr/>
        </p:nvSpPr>
        <p:spPr bwMode="auto">
          <a:xfrm>
            <a:off x="2087563" y="1125538"/>
            <a:ext cx="3173412"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Char char="•"/>
            </a:pPr>
            <a:r>
              <a:rPr lang="zh-CN" altLang="en-US" sz="2800">
                <a:solidFill>
                  <a:srgbClr val="000099"/>
                </a:solidFill>
                <a:latin typeface="楷体_GB2312" pitchFamily="49" charset="-122"/>
              </a:rPr>
              <a:t>修改后的逻辑图</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12680"/>
                                        </p:tgtEl>
                                        <p:attrNameLst>
                                          <p:attrName>style.visibility</p:attrName>
                                        </p:attrNameLst>
                                      </p:cBhvr>
                                      <p:to>
                                        <p:strVal val="visible"/>
                                      </p:to>
                                    </p:set>
                                    <p:animEffect transition="in" filter="box(in)">
                                      <p:cBhvr>
                                        <p:cTn id="7" dur="500"/>
                                        <p:tgtEl>
                                          <p:spTgt spid="41268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12674"/>
                                        </p:tgtEl>
                                        <p:attrNameLst>
                                          <p:attrName>style.visibility</p:attrName>
                                        </p:attrNameLst>
                                      </p:cBhvr>
                                      <p:to>
                                        <p:strVal val="visible"/>
                                      </p:to>
                                    </p:set>
                                    <p:animEffect transition="in" filter="dissolve">
                                      <p:cBhvr>
                                        <p:cTn id="12" dur="500"/>
                                        <p:tgtEl>
                                          <p:spTgt spid="41267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412678"/>
                                        </p:tgtEl>
                                        <p:attrNameLst>
                                          <p:attrName>style.visibility</p:attrName>
                                        </p:attrNameLst>
                                      </p:cBhvr>
                                      <p:to>
                                        <p:strVal val="visible"/>
                                      </p:to>
                                    </p:set>
                                    <p:animEffect transition="in" filter="checkerboard(across)">
                                      <p:cBhvr>
                                        <p:cTn id="17" dur="500"/>
                                        <p:tgtEl>
                                          <p:spTgt spid="412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68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634" name="Object 31">
            <a:extLst>
              <a:ext uri="{FF2B5EF4-FFF2-40B4-BE49-F238E27FC236}">
                <a16:creationId xmlns:a16="http://schemas.microsoft.com/office/drawing/2014/main" id="{CAEF17B0-890B-940A-10A6-F6979DA03153}"/>
              </a:ext>
            </a:extLst>
          </p:cNvPr>
          <p:cNvGraphicFramePr>
            <a:graphicFrameLocks noChangeAspect="1"/>
          </p:cNvGraphicFramePr>
          <p:nvPr/>
        </p:nvGraphicFramePr>
        <p:xfrm>
          <a:off x="2411413" y="1484313"/>
          <a:ext cx="4302125" cy="4535487"/>
        </p:xfrm>
        <a:graphic>
          <a:graphicData uri="http://schemas.openxmlformats.org/presentationml/2006/ole">
            <mc:AlternateContent xmlns:mc="http://schemas.openxmlformats.org/markup-compatibility/2006">
              <mc:Choice xmlns:v="urn:schemas-microsoft-com:vml" Requires="v">
                <p:oleObj name="图片" r:id="rId2" imgW="2295144" imgH="3142488" progId="Word.Picture.8">
                  <p:embed/>
                </p:oleObj>
              </mc:Choice>
              <mc:Fallback>
                <p:oleObj name="图片" r:id="rId2" imgW="2295144" imgH="3142488" progId="Word.Picture.8">
                  <p:embed/>
                  <p:pic>
                    <p:nvPicPr>
                      <p:cNvPr id="0" name="Object 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413" y="1484313"/>
                        <a:ext cx="4302125" cy="4535487"/>
                      </a:xfrm>
                      <a:prstGeom prst="rect">
                        <a:avLst/>
                      </a:prstGeom>
                      <a:solidFill>
                        <a:schemeClr val="bg1"/>
                      </a:solidFill>
                      <a:ln w="28575">
                        <a:solidFill>
                          <a:srgbClr val="CC0099"/>
                        </a:solidFill>
                        <a:miter lim="800000"/>
                        <a:headEnd/>
                        <a:tailEnd/>
                      </a:ln>
                    </p:spPr>
                  </p:pic>
                </p:oleObj>
              </mc:Fallback>
            </mc:AlternateContent>
          </a:graphicData>
        </a:graphic>
      </p:graphicFrame>
      <p:sp>
        <p:nvSpPr>
          <p:cNvPr id="387104" name="Rectangle 32">
            <a:extLst>
              <a:ext uri="{FF2B5EF4-FFF2-40B4-BE49-F238E27FC236}">
                <a16:creationId xmlns:a16="http://schemas.microsoft.com/office/drawing/2014/main" id="{D3C45FC9-A3E0-E9F1-9D4A-4A2BC8ECCE89}"/>
              </a:ext>
            </a:extLst>
          </p:cNvPr>
          <p:cNvSpPr>
            <a:spLocks noChangeArrowheads="1"/>
          </p:cNvSpPr>
          <p:nvPr/>
        </p:nvSpPr>
        <p:spPr bwMode="auto">
          <a:xfrm>
            <a:off x="755650" y="549275"/>
            <a:ext cx="8151813" cy="457200"/>
          </a:xfrm>
          <a:prstGeom prst="rect">
            <a:avLst/>
          </a:prstGeom>
          <a:noFill/>
          <a:ln>
            <a:noFill/>
          </a:ln>
          <a:effectLst/>
        </p:spPr>
        <p:txBody>
          <a:bodyPr wrap="none">
            <a:spAutoFit/>
          </a:bodyPr>
          <a:lstStyle/>
          <a:p>
            <a:pPr eaLnBrk="1" hangingPunct="1">
              <a:defRPr/>
            </a:pPr>
            <a:r>
              <a:rPr lang="zh-CN" altLang="en-US">
                <a:solidFill>
                  <a:srgbClr val="000066"/>
                </a:solidFill>
                <a:effectLst>
                  <a:outerShdw blurRad="38100" dist="38100" dir="2700000" algn="tl">
                    <a:srgbClr val="C0C0C0"/>
                  </a:outerShdw>
                </a:effectLst>
                <a:latin typeface="楷体_GB2312" pitchFamily="49" charset="-122"/>
                <a:ea typeface="楷体_GB2312" pitchFamily="49" charset="-122"/>
              </a:rPr>
              <a:t>例</a:t>
            </a:r>
            <a:r>
              <a:rPr lang="zh-CN" altLang="en-US">
                <a:effectLst>
                  <a:outerShdw blurRad="38100" dist="38100" dir="2700000" algn="tl">
                    <a:srgbClr val="C0C0C0"/>
                  </a:outerShdw>
                </a:effectLst>
                <a:latin typeface="Verdana" panose="020B0604030504040204" pitchFamily="34" charset="0"/>
              </a:rPr>
              <a:t>；</a:t>
            </a:r>
            <a:r>
              <a:rPr lang="zh-CN" altLang="en-US">
                <a:solidFill>
                  <a:srgbClr val="000066"/>
                </a:solidFill>
                <a:effectLst>
                  <a:outerShdw blurRad="38100" dist="38100" dir="2700000" algn="tl">
                    <a:srgbClr val="C0C0C0"/>
                  </a:outerShdw>
                </a:effectLst>
                <a:latin typeface="楷体_GB2312" pitchFamily="49" charset="-122"/>
                <a:ea typeface="楷体_GB2312" pitchFamily="49" charset="-122"/>
              </a:rPr>
              <a:t>用</a:t>
            </a:r>
            <a:r>
              <a:rPr lang="en-US" altLang="zh-CN">
                <a:solidFill>
                  <a:srgbClr val="000066"/>
                </a:solidFill>
                <a:effectLst>
                  <a:outerShdw blurRad="38100" dist="38100" dir="2700000" algn="tl">
                    <a:srgbClr val="C0C0C0"/>
                  </a:outerShdw>
                </a:effectLst>
                <a:latin typeface="楷体_GB2312" pitchFamily="49" charset="-122"/>
                <a:ea typeface="楷体_GB2312" pitchFamily="49" charset="-122"/>
              </a:rPr>
              <a:t>D </a:t>
            </a:r>
            <a:r>
              <a:rPr lang="zh-CN" altLang="en-US">
                <a:solidFill>
                  <a:srgbClr val="000066"/>
                </a:solidFill>
                <a:effectLst>
                  <a:outerShdw blurRad="38100" dist="38100" dir="2700000" algn="tl">
                    <a:srgbClr val="C0C0C0"/>
                  </a:outerShdw>
                </a:effectLst>
                <a:latin typeface="楷体_GB2312" pitchFamily="49" charset="-122"/>
                <a:ea typeface="楷体_GB2312" pitchFamily="49" charset="-122"/>
              </a:rPr>
              <a:t>触发器设计状态变化满足下状态图的时序逻辑电路</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3">
            <a:extLst>
              <a:ext uri="{FF2B5EF4-FFF2-40B4-BE49-F238E27FC236}">
                <a16:creationId xmlns:a16="http://schemas.microsoft.com/office/drawing/2014/main" id="{5713C041-456F-142E-4F7B-4ADD93646499}"/>
              </a:ext>
            </a:extLst>
          </p:cNvPr>
          <p:cNvSpPr txBox="1">
            <a:spLocks noChangeArrowheads="1"/>
          </p:cNvSpPr>
          <p:nvPr/>
        </p:nvSpPr>
        <p:spPr bwMode="auto">
          <a:xfrm>
            <a:off x="539750" y="476250"/>
            <a:ext cx="4627563"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kumimoji="1" lang="en-US" altLang="zh-CN">
                <a:solidFill>
                  <a:srgbClr val="000066"/>
                </a:solidFill>
                <a:latin typeface="楷体_GB2312" pitchFamily="49" charset="-122"/>
                <a:ea typeface="楷体_GB2312" pitchFamily="49" charset="-122"/>
              </a:rPr>
              <a:t>2</a:t>
            </a:r>
            <a:r>
              <a:rPr kumimoji="1" lang="zh-CN" altLang="en-US">
                <a:solidFill>
                  <a:srgbClr val="000066"/>
                </a:solidFill>
                <a:latin typeface="楷体_GB2312" pitchFamily="49" charset="-122"/>
                <a:ea typeface="楷体_GB2312" pitchFamily="49" charset="-122"/>
              </a:rPr>
              <a:t>、异步时序电路与同步时序电路</a:t>
            </a:r>
          </a:p>
        </p:txBody>
      </p:sp>
      <p:sp>
        <p:nvSpPr>
          <p:cNvPr id="10243" name="Text Box 24">
            <a:extLst>
              <a:ext uri="{FF2B5EF4-FFF2-40B4-BE49-F238E27FC236}">
                <a16:creationId xmlns:a16="http://schemas.microsoft.com/office/drawing/2014/main" id="{E7C4A6D3-9748-E98F-310A-273EC315E487}"/>
              </a:ext>
            </a:extLst>
          </p:cNvPr>
          <p:cNvSpPr txBox="1">
            <a:spLocks noChangeArrowheads="1"/>
          </p:cNvSpPr>
          <p:nvPr/>
        </p:nvSpPr>
        <p:spPr bwMode="auto">
          <a:xfrm>
            <a:off x="114300" y="1922463"/>
            <a:ext cx="19367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kumimoji="1" lang="zh-CN" altLang="en-US">
                <a:solidFill>
                  <a:srgbClr val="000066"/>
                </a:solidFill>
                <a:latin typeface="楷体_GB2312" pitchFamily="49" charset="-122"/>
                <a:ea typeface="楷体_GB2312" pitchFamily="49" charset="-122"/>
              </a:rPr>
              <a:t>时序电路</a:t>
            </a:r>
          </a:p>
        </p:txBody>
      </p:sp>
      <p:sp>
        <p:nvSpPr>
          <p:cNvPr id="10244" name="AutoShape 25">
            <a:extLst>
              <a:ext uri="{FF2B5EF4-FFF2-40B4-BE49-F238E27FC236}">
                <a16:creationId xmlns:a16="http://schemas.microsoft.com/office/drawing/2014/main" id="{E712CFEE-1CBB-297D-2000-A2F40361B477}"/>
              </a:ext>
            </a:extLst>
          </p:cNvPr>
          <p:cNvSpPr>
            <a:spLocks/>
          </p:cNvSpPr>
          <p:nvPr/>
        </p:nvSpPr>
        <p:spPr bwMode="auto">
          <a:xfrm>
            <a:off x="1827213" y="1731963"/>
            <a:ext cx="80962" cy="1192212"/>
          </a:xfrm>
          <a:prstGeom prst="leftBrace">
            <a:avLst>
              <a:gd name="adj1" fmla="val 122713"/>
              <a:gd name="adj2" fmla="val 50000"/>
            </a:avLst>
          </a:prstGeom>
          <a:noFill/>
          <a:ln w="38100">
            <a:solidFill>
              <a:srgbClr val="000099"/>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nvGrpSpPr>
          <p:cNvPr id="10245" name="Group 37">
            <a:extLst>
              <a:ext uri="{FF2B5EF4-FFF2-40B4-BE49-F238E27FC236}">
                <a16:creationId xmlns:a16="http://schemas.microsoft.com/office/drawing/2014/main" id="{E387695F-473B-74E3-D2DC-BD4398922744}"/>
              </a:ext>
            </a:extLst>
          </p:cNvPr>
          <p:cNvGrpSpPr>
            <a:grpSpLocks/>
          </p:cNvGrpSpPr>
          <p:nvPr/>
        </p:nvGrpSpPr>
        <p:grpSpPr bwMode="auto">
          <a:xfrm>
            <a:off x="1916113" y="1484313"/>
            <a:ext cx="7227887" cy="822325"/>
            <a:chOff x="1207" y="935"/>
            <a:chExt cx="4553" cy="518"/>
          </a:xfrm>
        </p:grpSpPr>
        <p:sp>
          <p:nvSpPr>
            <p:cNvPr id="10255" name="Text Box 26">
              <a:extLst>
                <a:ext uri="{FF2B5EF4-FFF2-40B4-BE49-F238E27FC236}">
                  <a16:creationId xmlns:a16="http://schemas.microsoft.com/office/drawing/2014/main" id="{39140D16-63E2-98EA-D69D-C20C3C08C0B2}"/>
                </a:ext>
              </a:extLst>
            </p:cNvPr>
            <p:cNvSpPr txBox="1">
              <a:spLocks noChangeArrowheads="1"/>
            </p:cNvSpPr>
            <p:nvPr/>
          </p:nvSpPr>
          <p:spPr bwMode="auto">
            <a:xfrm>
              <a:off x="1207" y="935"/>
              <a:ext cx="993"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kumimoji="1" lang="zh-CN" altLang="en-US">
                  <a:solidFill>
                    <a:srgbClr val="000066"/>
                  </a:solidFill>
                  <a:latin typeface="楷体_GB2312" pitchFamily="49" charset="-122"/>
                  <a:ea typeface="楷体_GB2312" pitchFamily="49" charset="-122"/>
                </a:rPr>
                <a:t>同步：</a:t>
              </a:r>
            </a:p>
          </p:txBody>
        </p:sp>
        <p:sp>
          <p:nvSpPr>
            <p:cNvPr id="10256" name="Text Box 28">
              <a:extLst>
                <a:ext uri="{FF2B5EF4-FFF2-40B4-BE49-F238E27FC236}">
                  <a16:creationId xmlns:a16="http://schemas.microsoft.com/office/drawing/2014/main" id="{45526DF9-E43B-B089-E884-B796BDE480BF}"/>
                </a:ext>
              </a:extLst>
            </p:cNvPr>
            <p:cNvSpPr txBox="1">
              <a:spLocks noChangeArrowheads="1"/>
            </p:cNvSpPr>
            <p:nvPr/>
          </p:nvSpPr>
          <p:spPr bwMode="auto">
            <a:xfrm>
              <a:off x="1808" y="935"/>
              <a:ext cx="3952" cy="5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kumimoji="1" lang="zh-CN" altLang="en-US">
                  <a:solidFill>
                    <a:srgbClr val="000066"/>
                  </a:solidFill>
                  <a:latin typeface="楷体_GB2312" pitchFamily="49" charset="-122"/>
                  <a:ea typeface="楷体_GB2312" pitchFamily="49" charset="-122"/>
                </a:rPr>
                <a:t>存储电路里所有触发器有一个统一的时钟源，</a:t>
              </a:r>
              <a:r>
                <a:rPr kumimoji="1" lang="zh-CN" altLang="en-US">
                  <a:solidFill>
                    <a:srgbClr val="000066"/>
                  </a:solidFill>
                  <a:latin typeface="Tahoma" panose="020B0604030504040204" pitchFamily="34" charset="0"/>
                  <a:ea typeface="楷体_GB2312" pitchFamily="49" charset="-122"/>
                </a:rPr>
                <a:t>它们的状态在同一时刻更新</a:t>
              </a:r>
              <a:r>
                <a:rPr kumimoji="1" lang="zh-CN" altLang="en-US">
                  <a:latin typeface="Tahoma" panose="020B0604030504040204" pitchFamily="34" charset="0"/>
                </a:rPr>
                <a:t>。</a:t>
              </a:r>
              <a:r>
                <a:rPr kumimoji="1" lang="zh-CN" altLang="en-US" b="0">
                  <a:latin typeface="Tahoma" panose="020B0604030504040204" pitchFamily="34" charset="0"/>
                </a:rPr>
                <a:t> </a:t>
              </a:r>
            </a:p>
          </p:txBody>
        </p:sp>
      </p:grpSp>
      <p:grpSp>
        <p:nvGrpSpPr>
          <p:cNvPr id="10246" name="Group 38">
            <a:extLst>
              <a:ext uri="{FF2B5EF4-FFF2-40B4-BE49-F238E27FC236}">
                <a16:creationId xmlns:a16="http://schemas.microsoft.com/office/drawing/2014/main" id="{BD38DE08-EB5A-C3D3-5DBB-E989861B61D2}"/>
              </a:ext>
            </a:extLst>
          </p:cNvPr>
          <p:cNvGrpSpPr>
            <a:grpSpLocks/>
          </p:cNvGrpSpPr>
          <p:nvPr/>
        </p:nvGrpSpPr>
        <p:grpSpPr bwMode="auto">
          <a:xfrm>
            <a:off x="1839913" y="2657475"/>
            <a:ext cx="7124700" cy="842963"/>
            <a:chOff x="1159" y="1447"/>
            <a:chExt cx="4488" cy="531"/>
          </a:xfrm>
        </p:grpSpPr>
        <p:sp>
          <p:nvSpPr>
            <p:cNvPr id="10253" name="Text Box 27">
              <a:extLst>
                <a:ext uri="{FF2B5EF4-FFF2-40B4-BE49-F238E27FC236}">
                  <a16:creationId xmlns:a16="http://schemas.microsoft.com/office/drawing/2014/main" id="{A2B6A6B0-A28E-56C5-F9F2-BB18AC3DF61D}"/>
                </a:ext>
              </a:extLst>
            </p:cNvPr>
            <p:cNvSpPr txBox="1">
              <a:spLocks noChangeArrowheads="1"/>
            </p:cNvSpPr>
            <p:nvPr/>
          </p:nvSpPr>
          <p:spPr bwMode="auto">
            <a:xfrm>
              <a:off x="1159" y="1447"/>
              <a:ext cx="950"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kumimoji="1" lang="zh-CN" altLang="en-US">
                  <a:solidFill>
                    <a:srgbClr val="000066"/>
                  </a:solidFill>
                  <a:latin typeface="楷体_GB2312" pitchFamily="49" charset="-122"/>
                  <a:ea typeface="楷体_GB2312" pitchFamily="49" charset="-122"/>
                </a:rPr>
                <a:t>异步：</a:t>
              </a:r>
            </a:p>
          </p:txBody>
        </p:sp>
        <p:sp>
          <p:nvSpPr>
            <p:cNvPr id="10254" name="Text Box 29">
              <a:extLst>
                <a:ext uri="{FF2B5EF4-FFF2-40B4-BE49-F238E27FC236}">
                  <a16:creationId xmlns:a16="http://schemas.microsoft.com/office/drawing/2014/main" id="{0B11620E-C6E7-1780-A0D7-0A6036C2A757}"/>
                </a:ext>
              </a:extLst>
            </p:cNvPr>
            <p:cNvSpPr txBox="1">
              <a:spLocks noChangeArrowheads="1"/>
            </p:cNvSpPr>
            <p:nvPr/>
          </p:nvSpPr>
          <p:spPr bwMode="auto">
            <a:xfrm>
              <a:off x="1783" y="1460"/>
              <a:ext cx="3864" cy="5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kumimoji="1" lang="zh-CN" altLang="en-US">
                  <a:solidFill>
                    <a:srgbClr val="000066"/>
                  </a:solidFill>
                  <a:latin typeface="楷体_GB2312" pitchFamily="49" charset="-122"/>
                  <a:ea typeface="楷体_GB2312" pitchFamily="49" charset="-122"/>
                </a:rPr>
                <a:t>没有统一的时钟脉冲或没有时钟脉冲，电路的状态更新不是同时发生的。</a:t>
              </a:r>
              <a:r>
                <a:rPr kumimoji="1" lang="zh-CN" altLang="en-US" b="0">
                  <a:solidFill>
                    <a:srgbClr val="000066"/>
                  </a:solidFill>
                  <a:latin typeface="楷体_GB2312" pitchFamily="49" charset="-122"/>
                  <a:ea typeface="楷体_GB2312" pitchFamily="49" charset="-122"/>
                </a:rPr>
                <a:t> </a:t>
              </a:r>
            </a:p>
          </p:txBody>
        </p:sp>
      </p:grpSp>
      <p:grpSp>
        <p:nvGrpSpPr>
          <p:cNvPr id="10247" name="Group 30">
            <a:extLst>
              <a:ext uri="{FF2B5EF4-FFF2-40B4-BE49-F238E27FC236}">
                <a16:creationId xmlns:a16="http://schemas.microsoft.com/office/drawing/2014/main" id="{CBB8E5D4-9FD0-7529-B564-B68C68FFACE7}"/>
              </a:ext>
            </a:extLst>
          </p:cNvPr>
          <p:cNvGrpSpPr>
            <a:grpSpLocks/>
          </p:cNvGrpSpPr>
          <p:nvPr/>
        </p:nvGrpSpPr>
        <p:grpSpPr bwMode="auto">
          <a:xfrm>
            <a:off x="4581525" y="3962400"/>
            <a:ext cx="4421188" cy="2287588"/>
            <a:chOff x="0" y="2448"/>
            <a:chExt cx="2977" cy="1441"/>
          </a:xfrm>
        </p:grpSpPr>
        <p:sp>
          <p:nvSpPr>
            <p:cNvPr id="10251" name="AutoShape 31">
              <a:extLst>
                <a:ext uri="{FF2B5EF4-FFF2-40B4-BE49-F238E27FC236}">
                  <a16:creationId xmlns:a16="http://schemas.microsoft.com/office/drawing/2014/main" id="{B51C19C5-B87C-3D00-1EC6-9582385E73C4}"/>
                </a:ext>
              </a:extLst>
            </p:cNvPr>
            <p:cNvSpPr>
              <a:spLocks noChangeArrowheads="1"/>
            </p:cNvSpPr>
            <p:nvPr/>
          </p:nvSpPr>
          <p:spPr bwMode="auto">
            <a:xfrm>
              <a:off x="0" y="2448"/>
              <a:ext cx="2937" cy="1441"/>
            </a:xfrm>
            <a:prstGeom prst="roundRect">
              <a:avLst>
                <a:gd name="adj" fmla="val 16667"/>
              </a:avLst>
            </a:prstGeom>
            <a:solidFill>
              <a:schemeClr val="bg1"/>
            </a:solidFill>
            <a:ln w="19050" algn="ctr">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10252" name="Object 32">
              <a:extLst>
                <a:ext uri="{FF2B5EF4-FFF2-40B4-BE49-F238E27FC236}">
                  <a16:creationId xmlns:a16="http://schemas.microsoft.com/office/drawing/2014/main" id="{8C6FFCD5-6D5B-F49A-B91E-73F4840041FB}"/>
                </a:ext>
              </a:extLst>
            </p:cNvPr>
            <p:cNvGraphicFramePr>
              <a:graphicFrameLocks noChangeAspect="1"/>
            </p:cNvGraphicFramePr>
            <p:nvPr/>
          </p:nvGraphicFramePr>
          <p:xfrm>
            <a:off x="9" y="2565"/>
            <a:ext cx="2968" cy="1214"/>
          </p:xfrm>
          <a:graphic>
            <a:graphicData uri="http://schemas.openxmlformats.org/presentationml/2006/ole">
              <mc:AlternateContent xmlns:mc="http://schemas.openxmlformats.org/markup-compatibility/2006">
                <mc:Choice xmlns:v="urn:schemas-microsoft-com:vml" Requires="v">
                  <p:oleObj name="图片" r:id="rId2" imgW="3108351" imgH="1185221" progId="Word.Picture.8">
                    <p:embed/>
                  </p:oleObj>
                </mc:Choice>
                <mc:Fallback>
                  <p:oleObj name="图片" r:id="rId2" imgW="3108351" imgH="1185221" progId="Word.Picture.8">
                    <p:embed/>
                    <p:pic>
                      <p:nvPicPr>
                        <p:cNvPr id="0" name="Object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 y="2565"/>
                          <a:ext cx="2968" cy="1214"/>
                        </a:xfrm>
                        <a:prstGeom prst="rect">
                          <a:avLst/>
                        </a:prstGeom>
                        <a:noFill/>
                        <a:ln w="19050">
                          <a:solidFill>
                            <a:schemeClr val="bg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0248" name="Group 33">
            <a:extLst>
              <a:ext uri="{FF2B5EF4-FFF2-40B4-BE49-F238E27FC236}">
                <a16:creationId xmlns:a16="http://schemas.microsoft.com/office/drawing/2014/main" id="{68A6DE98-28E0-82C5-1D4B-7EF402F87DFA}"/>
              </a:ext>
            </a:extLst>
          </p:cNvPr>
          <p:cNvGrpSpPr>
            <a:grpSpLocks/>
          </p:cNvGrpSpPr>
          <p:nvPr/>
        </p:nvGrpSpPr>
        <p:grpSpPr bwMode="auto">
          <a:xfrm>
            <a:off x="161925" y="3962400"/>
            <a:ext cx="4343400" cy="2286000"/>
            <a:chOff x="3216" y="2976"/>
            <a:chExt cx="1614" cy="720"/>
          </a:xfrm>
        </p:grpSpPr>
        <p:sp>
          <p:nvSpPr>
            <p:cNvPr id="10249" name="AutoShape 34">
              <a:extLst>
                <a:ext uri="{FF2B5EF4-FFF2-40B4-BE49-F238E27FC236}">
                  <a16:creationId xmlns:a16="http://schemas.microsoft.com/office/drawing/2014/main" id="{7EE99CB5-81B2-18E5-E3EB-B665AACF23FA}"/>
                </a:ext>
              </a:extLst>
            </p:cNvPr>
            <p:cNvSpPr>
              <a:spLocks noChangeArrowheads="1"/>
            </p:cNvSpPr>
            <p:nvPr/>
          </p:nvSpPr>
          <p:spPr bwMode="auto">
            <a:xfrm>
              <a:off x="3216" y="2976"/>
              <a:ext cx="1584" cy="720"/>
            </a:xfrm>
            <a:prstGeom prst="roundRect">
              <a:avLst>
                <a:gd name="adj" fmla="val 16667"/>
              </a:avLst>
            </a:prstGeom>
            <a:solidFill>
              <a:schemeClr val="bg1"/>
            </a:solidFill>
            <a:ln w="19050" algn="ctr">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10250" name="Object 35">
              <a:extLst>
                <a:ext uri="{FF2B5EF4-FFF2-40B4-BE49-F238E27FC236}">
                  <a16:creationId xmlns:a16="http://schemas.microsoft.com/office/drawing/2014/main" id="{4BB7019F-B37B-212A-7288-85EB32EDDBA8}"/>
                </a:ext>
              </a:extLst>
            </p:cNvPr>
            <p:cNvGraphicFramePr>
              <a:graphicFrameLocks noChangeAspect="1"/>
            </p:cNvGraphicFramePr>
            <p:nvPr/>
          </p:nvGraphicFramePr>
          <p:xfrm>
            <a:off x="3408" y="3024"/>
            <a:ext cx="1422" cy="606"/>
          </p:xfrm>
          <a:graphic>
            <a:graphicData uri="http://schemas.openxmlformats.org/presentationml/2006/ole">
              <mc:AlternateContent xmlns:mc="http://schemas.openxmlformats.org/markup-compatibility/2006">
                <mc:Choice xmlns:v="urn:schemas-microsoft-com:vml" Requires="v">
                  <p:oleObj name="图片" r:id="rId4" imgW="2545410" imgH="1081761" progId="Word.Picture.8">
                    <p:embed/>
                  </p:oleObj>
                </mc:Choice>
                <mc:Fallback>
                  <p:oleObj name="图片" r:id="rId4" imgW="2545410" imgH="1081761" progId="Word.Picture.8">
                    <p:embed/>
                    <p:pic>
                      <p:nvPicPr>
                        <p:cNvPr id="0" name="Object 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8" y="3024"/>
                          <a:ext cx="1422" cy="606"/>
                        </a:xfrm>
                        <a:prstGeom prst="rect">
                          <a:avLst/>
                        </a:prstGeom>
                        <a:noFill/>
                        <a:ln w="19050">
                          <a:solidFill>
                            <a:schemeClr val="bg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1">
            <a:extLst>
              <a:ext uri="{FF2B5EF4-FFF2-40B4-BE49-F238E27FC236}">
                <a16:creationId xmlns:a16="http://schemas.microsoft.com/office/drawing/2014/main" id="{7DD0B046-61F6-3BA3-C3E3-44EC8CE8D4F3}"/>
              </a:ext>
            </a:extLst>
          </p:cNvPr>
          <p:cNvSpPr>
            <a:spLocks noChangeArrowheads="1"/>
          </p:cNvSpPr>
          <p:nvPr/>
        </p:nvSpPr>
        <p:spPr bwMode="auto">
          <a:xfrm>
            <a:off x="0" y="2185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388118" name="Object 22">
            <a:extLst>
              <a:ext uri="{FF2B5EF4-FFF2-40B4-BE49-F238E27FC236}">
                <a16:creationId xmlns:a16="http://schemas.microsoft.com/office/drawing/2014/main" id="{8C54B007-DDB4-E57B-DD22-2DC34ACCB40C}"/>
              </a:ext>
            </a:extLst>
          </p:cNvPr>
          <p:cNvGraphicFramePr>
            <a:graphicFrameLocks noChangeAspect="1"/>
          </p:cNvGraphicFramePr>
          <p:nvPr/>
        </p:nvGraphicFramePr>
        <p:xfrm>
          <a:off x="468313" y="1484313"/>
          <a:ext cx="3816350" cy="4322762"/>
        </p:xfrm>
        <a:graphic>
          <a:graphicData uri="http://schemas.openxmlformats.org/presentationml/2006/ole">
            <mc:AlternateContent xmlns:mc="http://schemas.openxmlformats.org/markup-compatibility/2006">
              <mc:Choice xmlns:v="urn:schemas-microsoft-com:vml" Requires="v">
                <p:oleObj name="图片" r:id="rId2" imgW="2295144" imgH="3142488" progId="Word.Picture.8">
                  <p:embed/>
                </p:oleObj>
              </mc:Choice>
              <mc:Fallback>
                <p:oleObj name="图片" r:id="rId2" imgW="2295144" imgH="3142488" progId="Word.Picture.8">
                  <p:embed/>
                  <p:pic>
                    <p:nvPicPr>
                      <p:cNvPr id="0" name="Object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484313"/>
                        <a:ext cx="3816350" cy="432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0660" name="Rectangle 64">
            <a:extLst>
              <a:ext uri="{FF2B5EF4-FFF2-40B4-BE49-F238E27FC236}">
                <a16:creationId xmlns:a16="http://schemas.microsoft.com/office/drawing/2014/main" id="{4648C8FB-B3DF-227B-5A2A-DABB8D4B6DAE}"/>
              </a:ext>
            </a:extLst>
          </p:cNvPr>
          <p:cNvSpPr>
            <a:spLocks noChangeArrowheads="1"/>
          </p:cNvSpPr>
          <p:nvPr/>
        </p:nvSpPr>
        <p:spPr bwMode="auto">
          <a:xfrm>
            <a:off x="935038" y="296863"/>
            <a:ext cx="28051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solidFill>
                  <a:srgbClr val="000066"/>
                </a:solidFill>
                <a:latin typeface="Arial" panose="020B0604020202020204" pitchFamily="34" charset="0"/>
                <a:ea typeface="楷体_GB2312" pitchFamily="49" charset="-122"/>
                <a:cs typeface="Arial" panose="020B0604020202020204" pitchFamily="34" charset="0"/>
              </a:rPr>
              <a:t>1</a:t>
            </a:r>
            <a:r>
              <a:rPr lang="zh-CN" altLang="en-US">
                <a:solidFill>
                  <a:srgbClr val="000066"/>
                </a:solidFill>
                <a:latin typeface="Arial" panose="020B0604020202020204" pitchFamily="34" charset="0"/>
                <a:ea typeface="楷体_GB2312" pitchFamily="49" charset="-122"/>
                <a:cs typeface="Arial" panose="020B0604020202020204" pitchFamily="34" charset="0"/>
              </a:rPr>
              <a:t>、列出原始状态表</a:t>
            </a:r>
          </a:p>
        </p:txBody>
      </p:sp>
      <p:grpSp>
        <p:nvGrpSpPr>
          <p:cNvPr id="388163" name="Group 67">
            <a:extLst>
              <a:ext uri="{FF2B5EF4-FFF2-40B4-BE49-F238E27FC236}">
                <a16:creationId xmlns:a16="http://schemas.microsoft.com/office/drawing/2014/main" id="{756FE131-F0C2-5A0B-ED03-B6706CAF1DA6}"/>
              </a:ext>
            </a:extLst>
          </p:cNvPr>
          <p:cNvGrpSpPr>
            <a:grpSpLocks/>
          </p:cNvGrpSpPr>
          <p:nvPr/>
        </p:nvGrpSpPr>
        <p:grpSpPr bwMode="auto">
          <a:xfrm>
            <a:off x="4716463" y="944563"/>
            <a:ext cx="4427537" cy="4714875"/>
            <a:chOff x="2971" y="595"/>
            <a:chExt cx="2789" cy="2970"/>
          </a:xfrm>
        </p:grpSpPr>
        <p:sp>
          <p:nvSpPr>
            <p:cNvPr id="70662" name="Rectangle 23">
              <a:extLst>
                <a:ext uri="{FF2B5EF4-FFF2-40B4-BE49-F238E27FC236}">
                  <a16:creationId xmlns:a16="http://schemas.microsoft.com/office/drawing/2014/main" id="{7DDF592A-8750-91DF-1546-20409DFF6297}"/>
                </a:ext>
              </a:extLst>
            </p:cNvPr>
            <p:cNvSpPr>
              <a:spLocks noChangeArrowheads="1"/>
            </p:cNvSpPr>
            <p:nvPr/>
          </p:nvSpPr>
          <p:spPr bwMode="auto">
            <a:xfrm>
              <a:off x="3719" y="595"/>
              <a:ext cx="108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rgbClr val="000066"/>
                  </a:solidFill>
                  <a:latin typeface="Arial" panose="020B0604020202020204" pitchFamily="34" charset="0"/>
                  <a:ea typeface="楷体_GB2312" pitchFamily="49" charset="-122"/>
                  <a:cs typeface="Arial" panose="020B0604020202020204" pitchFamily="34" charset="0"/>
                </a:rPr>
                <a:t>原始状态表</a:t>
              </a:r>
            </a:p>
          </p:txBody>
        </p:sp>
        <p:sp>
          <p:nvSpPr>
            <p:cNvPr id="70663" name="Rectangle 25">
              <a:extLst>
                <a:ext uri="{FF2B5EF4-FFF2-40B4-BE49-F238E27FC236}">
                  <a16:creationId xmlns:a16="http://schemas.microsoft.com/office/drawing/2014/main" id="{CBF2D6C9-36E4-39D1-60C0-4732C2573F9D}"/>
                </a:ext>
              </a:extLst>
            </p:cNvPr>
            <p:cNvSpPr>
              <a:spLocks noChangeArrowheads="1"/>
            </p:cNvSpPr>
            <p:nvPr/>
          </p:nvSpPr>
          <p:spPr bwMode="auto">
            <a:xfrm>
              <a:off x="4662" y="3278"/>
              <a:ext cx="109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latin typeface="Times New Roman" panose="02020603050405020304" pitchFamily="18" charset="0"/>
                  <a:ea typeface="宋体" panose="02010600030101010101" pitchFamily="2" charset="-122"/>
                  <a:cs typeface="Times New Roman" panose="02020603050405020304" pitchFamily="18" charset="0"/>
                </a:rPr>
                <a:t>f</a:t>
              </a:r>
              <a:r>
                <a:rPr lang="en-US" altLang="zh-CN" sz="2200">
                  <a:latin typeface="Times New Roman" panose="02020603050405020304" pitchFamily="18" charset="0"/>
                  <a:ea typeface="宋体" panose="02010600030101010101" pitchFamily="2" charset="-122"/>
                  <a:cs typeface="Times New Roman" panose="02020603050405020304" pitchFamily="18" charset="0"/>
                </a:rPr>
                <a:t> / 1</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0664" name="Rectangle 26">
              <a:extLst>
                <a:ext uri="{FF2B5EF4-FFF2-40B4-BE49-F238E27FC236}">
                  <a16:creationId xmlns:a16="http://schemas.microsoft.com/office/drawing/2014/main" id="{7E273DBC-3DC4-9F56-EC7D-DE75E7D53ECD}"/>
                </a:ext>
              </a:extLst>
            </p:cNvPr>
            <p:cNvSpPr>
              <a:spLocks noChangeArrowheads="1"/>
            </p:cNvSpPr>
            <p:nvPr/>
          </p:nvSpPr>
          <p:spPr bwMode="auto">
            <a:xfrm>
              <a:off x="3566" y="3278"/>
              <a:ext cx="1096"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latin typeface="Times New Roman" panose="02020603050405020304" pitchFamily="18" charset="0"/>
                  <a:ea typeface="宋体" panose="02010600030101010101" pitchFamily="2" charset="-122"/>
                  <a:cs typeface="Times New Roman" panose="02020603050405020304" pitchFamily="18" charset="0"/>
                </a:rPr>
                <a:t>a</a:t>
              </a:r>
              <a:r>
                <a:rPr lang="en-US" altLang="zh-CN" sz="2200">
                  <a:latin typeface="Times New Roman" panose="02020603050405020304" pitchFamily="18" charset="0"/>
                  <a:ea typeface="宋体" panose="02010600030101010101" pitchFamily="2" charset="-122"/>
                  <a:cs typeface="Times New Roman" panose="02020603050405020304" pitchFamily="18" charset="0"/>
                </a:rPr>
                <a:t> / 0</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0665" name="Rectangle 27">
              <a:extLst>
                <a:ext uri="{FF2B5EF4-FFF2-40B4-BE49-F238E27FC236}">
                  <a16:creationId xmlns:a16="http://schemas.microsoft.com/office/drawing/2014/main" id="{F8E50880-7C22-C0AF-0B0C-A7283819F694}"/>
                </a:ext>
              </a:extLst>
            </p:cNvPr>
            <p:cNvSpPr>
              <a:spLocks noChangeArrowheads="1"/>
            </p:cNvSpPr>
            <p:nvPr/>
          </p:nvSpPr>
          <p:spPr bwMode="auto">
            <a:xfrm>
              <a:off x="2971" y="3278"/>
              <a:ext cx="595"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latin typeface="Times New Roman" panose="02020603050405020304" pitchFamily="18" charset="0"/>
                  <a:ea typeface="宋体" panose="02010600030101010101" pitchFamily="2" charset="-122"/>
                  <a:cs typeface="Times New Roman" panose="02020603050405020304" pitchFamily="18" charset="0"/>
                </a:rPr>
                <a:t>g</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0666" name="Rectangle 28">
              <a:extLst>
                <a:ext uri="{FF2B5EF4-FFF2-40B4-BE49-F238E27FC236}">
                  <a16:creationId xmlns:a16="http://schemas.microsoft.com/office/drawing/2014/main" id="{566ECF0F-810A-6BA6-033A-A189DFB7917F}"/>
                </a:ext>
              </a:extLst>
            </p:cNvPr>
            <p:cNvSpPr>
              <a:spLocks noChangeArrowheads="1"/>
            </p:cNvSpPr>
            <p:nvPr/>
          </p:nvSpPr>
          <p:spPr bwMode="auto">
            <a:xfrm>
              <a:off x="4662" y="2991"/>
              <a:ext cx="109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latin typeface="Times New Roman" panose="02020603050405020304" pitchFamily="18" charset="0"/>
                  <a:ea typeface="宋体" panose="02010600030101010101" pitchFamily="2" charset="-122"/>
                  <a:cs typeface="Times New Roman" panose="02020603050405020304" pitchFamily="18" charset="0"/>
                </a:rPr>
                <a:t>f</a:t>
              </a:r>
              <a:r>
                <a:rPr lang="en-US" altLang="zh-CN" sz="2200">
                  <a:latin typeface="Times New Roman" panose="02020603050405020304" pitchFamily="18" charset="0"/>
                  <a:ea typeface="宋体" panose="02010600030101010101" pitchFamily="2" charset="-122"/>
                  <a:cs typeface="Times New Roman" panose="02020603050405020304" pitchFamily="18" charset="0"/>
                </a:rPr>
                <a:t> / 1</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0667" name="Rectangle 29">
              <a:extLst>
                <a:ext uri="{FF2B5EF4-FFF2-40B4-BE49-F238E27FC236}">
                  <a16:creationId xmlns:a16="http://schemas.microsoft.com/office/drawing/2014/main" id="{3DFE2EA2-03D1-6566-E38D-31F94E00BDD6}"/>
                </a:ext>
              </a:extLst>
            </p:cNvPr>
            <p:cNvSpPr>
              <a:spLocks noChangeArrowheads="1"/>
            </p:cNvSpPr>
            <p:nvPr/>
          </p:nvSpPr>
          <p:spPr bwMode="auto">
            <a:xfrm>
              <a:off x="3566" y="2991"/>
              <a:ext cx="1096"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latin typeface="Times New Roman" panose="02020603050405020304" pitchFamily="18" charset="0"/>
                  <a:ea typeface="宋体" panose="02010600030101010101" pitchFamily="2" charset="-122"/>
                  <a:cs typeface="Times New Roman" panose="02020603050405020304" pitchFamily="18" charset="0"/>
                </a:rPr>
                <a:t>g</a:t>
              </a:r>
              <a:r>
                <a:rPr lang="en-US" altLang="zh-CN" sz="2200">
                  <a:latin typeface="Times New Roman" panose="02020603050405020304" pitchFamily="18" charset="0"/>
                  <a:ea typeface="宋体" panose="02010600030101010101" pitchFamily="2" charset="-122"/>
                  <a:cs typeface="Times New Roman" panose="02020603050405020304" pitchFamily="18" charset="0"/>
                </a:rPr>
                <a:t> / 0</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0668" name="Rectangle 30">
              <a:extLst>
                <a:ext uri="{FF2B5EF4-FFF2-40B4-BE49-F238E27FC236}">
                  <a16:creationId xmlns:a16="http://schemas.microsoft.com/office/drawing/2014/main" id="{8E2F6168-C3E4-FC70-2F3C-5358D0F26E3D}"/>
                </a:ext>
              </a:extLst>
            </p:cNvPr>
            <p:cNvSpPr>
              <a:spLocks noChangeArrowheads="1"/>
            </p:cNvSpPr>
            <p:nvPr/>
          </p:nvSpPr>
          <p:spPr bwMode="auto">
            <a:xfrm>
              <a:off x="2971" y="2991"/>
              <a:ext cx="595"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latin typeface="Times New Roman" panose="02020603050405020304" pitchFamily="18" charset="0"/>
                  <a:ea typeface="宋体" panose="02010600030101010101" pitchFamily="2" charset="-122"/>
                  <a:cs typeface="Times New Roman" panose="02020603050405020304" pitchFamily="18" charset="0"/>
                </a:rPr>
                <a:t>f</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0669" name="Rectangle 31">
              <a:extLst>
                <a:ext uri="{FF2B5EF4-FFF2-40B4-BE49-F238E27FC236}">
                  <a16:creationId xmlns:a16="http://schemas.microsoft.com/office/drawing/2014/main" id="{A5358F07-2294-EF2E-304C-A9A009822C66}"/>
                </a:ext>
              </a:extLst>
            </p:cNvPr>
            <p:cNvSpPr>
              <a:spLocks noChangeArrowheads="1"/>
            </p:cNvSpPr>
            <p:nvPr/>
          </p:nvSpPr>
          <p:spPr bwMode="auto">
            <a:xfrm>
              <a:off x="4662" y="2704"/>
              <a:ext cx="109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latin typeface="Times New Roman" panose="02020603050405020304" pitchFamily="18" charset="0"/>
                  <a:ea typeface="宋体" panose="02010600030101010101" pitchFamily="2" charset="-122"/>
                  <a:cs typeface="Times New Roman" panose="02020603050405020304" pitchFamily="18" charset="0"/>
                </a:rPr>
                <a:t>f </a:t>
              </a:r>
              <a:r>
                <a:rPr lang="en-US" altLang="zh-CN" sz="2200">
                  <a:latin typeface="Times New Roman" panose="02020603050405020304" pitchFamily="18" charset="0"/>
                  <a:ea typeface="宋体" panose="02010600030101010101" pitchFamily="2" charset="-122"/>
                  <a:cs typeface="Times New Roman" panose="02020603050405020304" pitchFamily="18" charset="0"/>
                </a:rPr>
                <a:t>/ 1</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0670" name="Rectangle 32">
              <a:extLst>
                <a:ext uri="{FF2B5EF4-FFF2-40B4-BE49-F238E27FC236}">
                  <a16:creationId xmlns:a16="http://schemas.microsoft.com/office/drawing/2014/main" id="{9FB7D8C9-2572-9379-4155-5F2CB71653C7}"/>
                </a:ext>
              </a:extLst>
            </p:cNvPr>
            <p:cNvSpPr>
              <a:spLocks noChangeArrowheads="1"/>
            </p:cNvSpPr>
            <p:nvPr/>
          </p:nvSpPr>
          <p:spPr bwMode="auto">
            <a:xfrm>
              <a:off x="3566" y="2704"/>
              <a:ext cx="1096"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latin typeface="Times New Roman" panose="02020603050405020304" pitchFamily="18" charset="0"/>
                  <a:ea typeface="宋体" panose="02010600030101010101" pitchFamily="2" charset="-122"/>
                  <a:cs typeface="Times New Roman" panose="02020603050405020304" pitchFamily="18" charset="0"/>
                </a:rPr>
                <a:t>a </a:t>
              </a:r>
              <a:r>
                <a:rPr lang="en-US" altLang="zh-CN" sz="2200">
                  <a:latin typeface="Times New Roman" panose="02020603050405020304" pitchFamily="18" charset="0"/>
                  <a:ea typeface="宋体" panose="02010600030101010101" pitchFamily="2" charset="-122"/>
                  <a:cs typeface="Times New Roman" panose="02020603050405020304" pitchFamily="18" charset="0"/>
                </a:rPr>
                <a:t>/ 0</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0671" name="Rectangle 33">
              <a:extLst>
                <a:ext uri="{FF2B5EF4-FFF2-40B4-BE49-F238E27FC236}">
                  <a16:creationId xmlns:a16="http://schemas.microsoft.com/office/drawing/2014/main" id="{84FFCCF7-85A5-4757-AF99-2B57A52A5A3D}"/>
                </a:ext>
              </a:extLst>
            </p:cNvPr>
            <p:cNvSpPr>
              <a:spLocks noChangeArrowheads="1"/>
            </p:cNvSpPr>
            <p:nvPr/>
          </p:nvSpPr>
          <p:spPr bwMode="auto">
            <a:xfrm>
              <a:off x="2971" y="2704"/>
              <a:ext cx="595"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latin typeface="Times New Roman" panose="02020603050405020304" pitchFamily="18" charset="0"/>
                  <a:ea typeface="宋体" panose="02010600030101010101" pitchFamily="2" charset="-122"/>
                  <a:cs typeface="Times New Roman" panose="02020603050405020304" pitchFamily="18" charset="0"/>
                </a:rPr>
                <a:t>e</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0672" name="Rectangle 34">
              <a:extLst>
                <a:ext uri="{FF2B5EF4-FFF2-40B4-BE49-F238E27FC236}">
                  <a16:creationId xmlns:a16="http://schemas.microsoft.com/office/drawing/2014/main" id="{AC8BF735-280C-7735-08FE-9A2014006F73}"/>
                </a:ext>
              </a:extLst>
            </p:cNvPr>
            <p:cNvSpPr>
              <a:spLocks noChangeArrowheads="1"/>
            </p:cNvSpPr>
            <p:nvPr/>
          </p:nvSpPr>
          <p:spPr bwMode="auto">
            <a:xfrm>
              <a:off x="4662" y="2416"/>
              <a:ext cx="109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latin typeface="Times New Roman" panose="02020603050405020304" pitchFamily="18" charset="0"/>
                  <a:ea typeface="宋体" panose="02010600030101010101" pitchFamily="2" charset="-122"/>
                  <a:cs typeface="Times New Roman" panose="02020603050405020304" pitchFamily="18" charset="0"/>
                </a:rPr>
                <a:t>f</a:t>
              </a:r>
              <a:r>
                <a:rPr lang="en-US" altLang="zh-CN" sz="2200">
                  <a:latin typeface="Times New Roman" panose="02020603050405020304" pitchFamily="18" charset="0"/>
                  <a:ea typeface="宋体" panose="02010600030101010101" pitchFamily="2" charset="-122"/>
                  <a:cs typeface="Times New Roman" panose="02020603050405020304" pitchFamily="18" charset="0"/>
                </a:rPr>
                <a:t> / 1</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0673" name="Rectangle 35">
              <a:extLst>
                <a:ext uri="{FF2B5EF4-FFF2-40B4-BE49-F238E27FC236}">
                  <a16:creationId xmlns:a16="http://schemas.microsoft.com/office/drawing/2014/main" id="{6D3BF66C-1D0E-47FC-7971-7EB403503B49}"/>
                </a:ext>
              </a:extLst>
            </p:cNvPr>
            <p:cNvSpPr>
              <a:spLocks noChangeArrowheads="1"/>
            </p:cNvSpPr>
            <p:nvPr/>
          </p:nvSpPr>
          <p:spPr bwMode="auto">
            <a:xfrm>
              <a:off x="3566" y="2416"/>
              <a:ext cx="10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latin typeface="Times New Roman" panose="02020603050405020304" pitchFamily="18" charset="0"/>
                  <a:ea typeface="宋体" panose="02010600030101010101" pitchFamily="2" charset="-122"/>
                  <a:cs typeface="Times New Roman" panose="02020603050405020304" pitchFamily="18" charset="0"/>
                </a:rPr>
                <a:t>e</a:t>
              </a:r>
              <a:r>
                <a:rPr lang="en-US" altLang="zh-CN" sz="2200">
                  <a:latin typeface="Times New Roman" panose="02020603050405020304" pitchFamily="18" charset="0"/>
                  <a:ea typeface="宋体" panose="02010600030101010101" pitchFamily="2" charset="-122"/>
                  <a:cs typeface="Times New Roman" panose="02020603050405020304" pitchFamily="18" charset="0"/>
                </a:rPr>
                <a:t> / 0</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0674" name="Rectangle 36">
              <a:extLst>
                <a:ext uri="{FF2B5EF4-FFF2-40B4-BE49-F238E27FC236}">
                  <a16:creationId xmlns:a16="http://schemas.microsoft.com/office/drawing/2014/main" id="{19406B68-4C81-DB3E-B859-263109738B6B}"/>
                </a:ext>
              </a:extLst>
            </p:cNvPr>
            <p:cNvSpPr>
              <a:spLocks noChangeArrowheads="1"/>
            </p:cNvSpPr>
            <p:nvPr/>
          </p:nvSpPr>
          <p:spPr bwMode="auto">
            <a:xfrm>
              <a:off x="2971" y="2416"/>
              <a:ext cx="59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latin typeface="Times New Roman" panose="02020603050405020304" pitchFamily="18" charset="0"/>
                  <a:ea typeface="宋体" panose="02010600030101010101" pitchFamily="2" charset="-122"/>
                  <a:cs typeface="Times New Roman" panose="02020603050405020304" pitchFamily="18" charset="0"/>
                </a:rPr>
                <a:t>d</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0675" name="Rectangle 37">
              <a:extLst>
                <a:ext uri="{FF2B5EF4-FFF2-40B4-BE49-F238E27FC236}">
                  <a16:creationId xmlns:a16="http://schemas.microsoft.com/office/drawing/2014/main" id="{BD25575D-3A25-DE5D-27F7-DA51562FE0ED}"/>
                </a:ext>
              </a:extLst>
            </p:cNvPr>
            <p:cNvSpPr>
              <a:spLocks noChangeArrowheads="1"/>
            </p:cNvSpPr>
            <p:nvPr/>
          </p:nvSpPr>
          <p:spPr bwMode="auto">
            <a:xfrm>
              <a:off x="4662" y="2129"/>
              <a:ext cx="109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latin typeface="Times New Roman" panose="02020603050405020304" pitchFamily="18" charset="0"/>
                  <a:ea typeface="宋体" panose="02010600030101010101" pitchFamily="2" charset="-122"/>
                  <a:cs typeface="Times New Roman" panose="02020603050405020304" pitchFamily="18" charset="0"/>
                </a:rPr>
                <a:t>d</a:t>
              </a:r>
              <a:r>
                <a:rPr lang="en-US" altLang="zh-CN" sz="2200">
                  <a:latin typeface="Times New Roman" panose="02020603050405020304" pitchFamily="18" charset="0"/>
                  <a:ea typeface="宋体" panose="02010600030101010101" pitchFamily="2" charset="-122"/>
                  <a:cs typeface="Times New Roman" panose="02020603050405020304" pitchFamily="18" charset="0"/>
                </a:rPr>
                <a:t> / 0</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0676" name="Rectangle 38">
              <a:extLst>
                <a:ext uri="{FF2B5EF4-FFF2-40B4-BE49-F238E27FC236}">
                  <a16:creationId xmlns:a16="http://schemas.microsoft.com/office/drawing/2014/main" id="{4594A1E0-BC4B-3E10-2DDB-F53EA3E91AFD}"/>
                </a:ext>
              </a:extLst>
            </p:cNvPr>
            <p:cNvSpPr>
              <a:spLocks noChangeArrowheads="1"/>
            </p:cNvSpPr>
            <p:nvPr/>
          </p:nvSpPr>
          <p:spPr bwMode="auto">
            <a:xfrm>
              <a:off x="3566" y="2129"/>
              <a:ext cx="1096"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latin typeface="Times New Roman" panose="02020603050405020304" pitchFamily="18" charset="0"/>
                  <a:ea typeface="宋体" panose="02010600030101010101" pitchFamily="2" charset="-122"/>
                  <a:cs typeface="Times New Roman" panose="02020603050405020304" pitchFamily="18" charset="0"/>
                </a:rPr>
                <a:t>a</a:t>
              </a:r>
              <a:r>
                <a:rPr lang="en-US" altLang="zh-CN" sz="2200">
                  <a:latin typeface="Times New Roman" panose="02020603050405020304" pitchFamily="18" charset="0"/>
                  <a:ea typeface="宋体" panose="02010600030101010101" pitchFamily="2" charset="-122"/>
                  <a:cs typeface="Times New Roman" panose="02020603050405020304" pitchFamily="18" charset="0"/>
                </a:rPr>
                <a:t> / 0</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0677" name="Rectangle 39">
              <a:extLst>
                <a:ext uri="{FF2B5EF4-FFF2-40B4-BE49-F238E27FC236}">
                  <a16:creationId xmlns:a16="http://schemas.microsoft.com/office/drawing/2014/main" id="{DCCA0C2A-19DA-E277-17B9-31EFE606EE73}"/>
                </a:ext>
              </a:extLst>
            </p:cNvPr>
            <p:cNvSpPr>
              <a:spLocks noChangeArrowheads="1"/>
            </p:cNvSpPr>
            <p:nvPr/>
          </p:nvSpPr>
          <p:spPr bwMode="auto">
            <a:xfrm>
              <a:off x="2971" y="2129"/>
              <a:ext cx="595"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latin typeface="Times New Roman" panose="02020603050405020304" pitchFamily="18" charset="0"/>
                  <a:ea typeface="宋体" panose="02010600030101010101" pitchFamily="2" charset="-122"/>
                  <a:cs typeface="Times New Roman" panose="02020603050405020304" pitchFamily="18" charset="0"/>
                </a:rPr>
                <a:t>c</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0678" name="Rectangle 40">
              <a:extLst>
                <a:ext uri="{FF2B5EF4-FFF2-40B4-BE49-F238E27FC236}">
                  <a16:creationId xmlns:a16="http://schemas.microsoft.com/office/drawing/2014/main" id="{7861EC07-22AD-E513-9030-FDAF90399C4D}"/>
                </a:ext>
              </a:extLst>
            </p:cNvPr>
            <p:cNvSpPr>
              <a:spLocks noChangeArrowheads="1"/>
            </p:cNvSpPr>
            <p:nvPr/>
          </p:nvSpPr>
          <p:spPr bwMode="auto">
            <a:xfrm>
              <a:off x="4662" y="1842"/>
              <a:ext cx="109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latin typeface="Times New Roman" panose="02020603050405020304" pitchFamily="18" charset="0"/>
                  <a:ea typeface="宋体" panose="02010600030101010101" pitchFamily="2" charset="-122"/>
                  <a:cs typeface="Times New Roman" panose="02020603050405020304" pitchFamily="18" charset="0"/>
                </a:rPr>
                <a:t>d</a:t>
              </a:r>
              <a:r>
                <a:rPr lang="en-US" altLang="zh-CN" sz="2200">
                  <a:latin typeface="Times New Roman" panose="02020603050405020304" pitchFamily="18" charset="0"/>
                  <a:ea typeface="宋体" panose="02010600030101010101" pitchFamily="2" charset="-122"/>
                  <a:cs typeface="Times New Roman" panose="02020603050405020304" pitchFamily="18" charset="0"/>
                </a:rPr>
                <a:t> / 0</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0679" name="Rectangle 41">
              <a:extLst>
                <a:ext uri="{FF2B5EF4-FFF2-40B4-BE49-F238E27FC236}">
                  <a16:creationId xmlns:a16="http://schemas.microsoft.com/office/drawing/2014/main" id="{4DC18A5F-FF0B-742C-5986-888DCDEF6C6A}"/>
                </a:ext>
              </a:extLst>
            </p:cNvPr>
            <p:cNvSpPr>
              <a:spLocks noChangeArrowheads="1"/>
            </p:cNvSpPr>
            <p:nvPr/>
          </p:nvSpPr>
          <p:spPr bwMode="auto">
            <a:xfrm>
              <a:off x="3566" y="1842"/>
              <a:ext cx="1096"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latin typeface="Times New Roman" panose="02020603050405020304" pitchFamily="18" charset="0"/>
                  <a:ea typeface="宋体" panose="02010600030101010101" pitchFamily="2" charset="-122"/>
                  <a:cs typeface="Times New Roman" panose="02020603050405020304" pitchFamily="18" charset="0"/>
                </a:rPr>
                <a:t>c </a:t>
              </a:r>
              <a:r>
                <a:rPr lang="en-US" altLang="zh-CN" sz="2200">
                  <a:latin typeface="Times New Roman" panose="02020603050405020304" pitchFamily="18" charset="0"/>
                  <a:ea typeface="宋体" panose="02010600030101010101" pitchFamily="2" charset="-122"/>
                  <a:cs typeface="Times New Roman" panose="02020603050405020304" pitchFamily="18" charset="0"/>
                </a:rPr>
                <a:t>/ 0</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0680" name="Rectangle 42">
              <a:extLst>
                <a:ext uri="{FF2B5EF4-FFF2-40B4-BE49-F238E27FC236}">
                  <a16:creationId xmlns:a16="http://schemas.microsoft.com/office/drawing/2014/main" id="{69CC6C39-9F8E-1000-0233-D2EB10CCA1E5}"/>
                </a:ext>
              </a:extLst>
            </p:cNvPr>
            <p:cNvSpPr>
              <a:spLocks noChangeArrowheads="1"/>
            </p:cNvSpPr>
            <p:nvPr/>
          </p:nvSpPr>
          <p:spPr bwMode="auto">
            <a:xfrm>
              <a:off x="2971" y="1842"/>
              <a:ext cx="595"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latin typeface="Times New Roman" panose="02020603050405020304" pitchFamily="18" charset="0"/>
                  <a:ea typeface="宋体" panose="02010600030101010101" pitchFamily="2" charset="-122"/>
                  <a:cs typeface="Times New Roman" panose="02020603050405020304" pitchFamily="18" charset="0"/>
                </a:rPr>
                <a:t>b</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0681" name="Rectangle 43">
              <a:extLst>
                <a:ext uri="{FF2B5EF4-FFF2-40B4-BE49-F238E27FC236}">
                  <a16:creationId xmlns:a16="http://schemas.microsoft.com/office/drawing/2014/main" id="{E1468A28-1B21-7CB3-160E-3AAC4176A3AC}"/>
                </a:ext>
              </a:extLst>
            </p:cNvPr>
            <p:cNvSpPr>
              <a:spLocks noChangeArrowheads="1"/>
            </p:cNvSpPr>
            <p:nvPr/>
          </p:nvSpPr>
          <p:spPr bwMode="auto">
            <a:xfrm>
              <a:off x="4662" y="1555"/>
              <a:ext cx="109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latin typeface="Times New Roman" panose="02020603050405020304" pitchFamily="18" charset="0"/>
                  <a:ea typeface="宋体" panose="02010600030101010101" pitchFamily="2" charset="-122"/>
                  <a:cs typeface="Times New Roman" panose="02020603050405020304" pitchFamily="18" charset="0"/>
                </a:rPr>
                <a:t>b</a:t>
              </a:r>
              <a:r>
                <a:rPr lang="en-US" altLang="zh-CN" sz="2200">
                  <a:latin typeface="Times New Roman" panose="02020603050405020304" pitchFamily="18" charset="0"/>
                  <a:ea typeface="宋体" panose="02010600030101010101" pitchFamily="2" charset="-122"/>
                  <a:cs typeface="Times New Roman" panose="02020603050405020304" pitchFamily="18" charset="0"/>
                </a:rPr>
                <a:t> / 0</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0682" name="Rectangle 44">
              <a:extLst>
                <a:ext uri="{FF2B5EF4-FFF2-40B4-BE49-F238E27FC236}">
                  <a16:creationId xmlns:a16="http://schemas.microsoft.com/office/drawing/2014/main" id="{A29181DA-90E7-AF65-5249-E663425EA5AE}"/>
                </a:ext>
              </a:extLst>
            </p:cNvPr>
            <p:cNvSpPr>
              <a:spLocks noChangeArrowheads="1"/>
            </p:cNvSpPr>
            <p:nvPr/>
          </p:nvSpPr>
          <p:spPr bwMode="auto">
            <a:xfrm>
              <a:off x="3566" y="1555"/>
              <a:ext cx="1096"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latin typeface="Times New Roman" panose="02020603050405020304" pitchFamily="18" charset="0"/>
                  <a:ea typeface="宋体" panose="02010600030101010101" pitchFamily="2" charset="-122"/>
                  <a:cs typeface="Times New Roman" panose="02020603050405020304" pitchFamily="18" charset="0"/>
                </a:rPr>
                <a:t>a</a:t>
              </a:r>
              <a:r>
                <a:rPr lang="en-US" altLang="zh-CN" sz="2200">
                  <a:latin typeface="Times New Roman" panose="02020603050405020304" pitchFamily="18" charset="0"/>
                  <a:ea typeface="宋体" panose="02010600030101010101" pitchFamily="2" charset="-122"/>
                  <a:cs typeface="Times New Roman" panose="02020603050405020304" pitchFamily="18" charset="0"/>
                </a:rPr>
                <a:t> / 0</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0683" name="Rectangle 45">
              <a:extLst>
                <a:ext uri="{FF2B5EF4-FFF2-40B4-BE49-F238E27FC236}">
                  <a16:creationId xmlns:a16="http://schemas.microsoft.com/office/drawing/2014/main" id="{4BB9F154-571E-FAC4-9BF9-AF0D46CB3585}"/>
                </a:ext>
              </a:extLst>
            </p:cNvPr>
            <p:cNvSpPr>
              <a:spLocks noChangeArrowheads="1"/>
            </p:cNvSpPr>
            <p:nvPr/>
          </p:nvSpPr>
          <p:spPr bwMode="auto">
            <a:xfrm>
              <a:off x="2971" y="1555"/>
              <a:ext cx="595"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latin typeface="Times New Roman" panose="02020603050405020304" pitchFamily="18" charset="0"/>
                  <a:ea typeface="宋体" panose="02010600030101010101" pitchFamily="2" charset="-122"/>
                  <a:cs typeface="Times New Roman" panose="02020603050405020304" pitchFamily="18" charset="0"/>
                </a:rPr>
                <a:t>a</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0684" name="Rectangle 46">
              <a:extLst>
                <a:ext uri="{FF2B5EF4-FFF2-40B4-BE49-F238E27FC236}">
                  <a16:creationId xmlns:a16="http://schemas.microsoft.com/office/drawing/2014/main" id="{D0C1AF69-312B-0549-9150-BFEDF00D85F8}"/>
                </a:ext>
              </a:extLst>
            </p:cNvPr>
            <p:cNvSpPr>
              <a:spLocks noChangeArrowheads="1"/>
            </p:cNvSpPr>
            <p:nvPr/>
          </p:nvSpPr>
          <p:spPr bwMode="auto">
            <a:xfrm>
              <a:off x="4662" y="1268"/>
              <a:ext cx="109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latin typeface="Times New Roman" panose="02020603050405020304" pitchFamily="18" charset="0"/>
                  <a:ea typeface="宋体" panose="02010600030101010101" pitchFamily="2" charset="-122"/>
                  <a:cs typeface="Times New Roman" panose="02020603050405020304" pitchFamily="18" charset="0"/>
                </a:rPr>
                <a:t>A=</a:t>
              </a:r>
              <a:r>
                <a:rPr lang="en-US" altLang="zh-CN" sz="2200">
                  <a:latin typeface="Times New Roman" panose="02020603050405020304" pitchFamily="18" charset="0"/>
                  <a:ea typeface="宋体" panose="02010600030101010101" pitchFamily="2" charset="-122"/>
                  <a:cs typeface="Times New Roman" panose="02020603050405020304" pitchFamily="18" charset="0"/>
                </a:rPr>
                <a:t>1</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0685" name="Rectangle 47">
              <a:extLst>
                <a:ext uri="{FF2B5EF4-FFF2-40B4-BE49-F238E27FC236}">
                  <a16:creationId xmlns:a16="http://schemas.microsoft.com/office/drawing/2014/main" id="{B9065402-972D-30EC-B94A-873C885985BD}"/>
                </a:ext>
              </a:extLst>
            </p:cNvPr>
            <p:cNvSpPr>
              <a:spLocks noChangeArrowheads="1"/>
            </p:cNvSpPr>
            <p:nvPr/>
          </p:nvSpPr>
          <p:spPr bwMode="auto">
            <a:xfrm>
              <a:off x="3566" y="1268"/>
              <a:ext cx="1096"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latin typeface="Times New Roman" panose="02020603050405020304" pitchFamily="18" charset="0"/>
                  <a:ea typeface="宋体" panose="02010600030101010101" pitchFamily="2" charset="-122"/>
                  <a:cs typeface="Times New Roman" panose="02020603050405020304" pitchFamily="18" charset="0"/>
                </a:rPr>
                <a:t>A=</a:t>
              </a:r>
              <a:r>
                <a:rPr lang="en-US" altLang="zh-CN" sz="2200">
                  <a:latin typeface="Times New Roman" panose="02020603050405020304" pitchFamily="18" charset="0"/>
                  <a:ea typeface="宋体" panose="02010600030101010101" pitchFamily="2" charset="-122"/>
                  <a:cs typeface="Times New Roman" panose="02020603050405020304" pitchFamily="18" charset="0"/>
                </a:rPr>
                <a:t>0</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0686" name="Rectangle 48">
              <a:extLst>
                <a:ext uri="{FF2B5EF4-FFF2-40B4-BE49-F238E27FC236}">
                  <a16:creationId xmlns:a16="http://schemas.microsoft.com/office/drawing/2014/main" id="{A15396D1-FD74-2E23-9594-85B82CA27E21}"/>
                </a:ext>
              </a:extLst>
            </p:cNvPr>
            <p:cNvSpPr>
              <a:spLocks noChangeArrowheads="1"/>
            </p:cNvSpPr>
            <p:nvPr/>
          </p:nvSpPr>
          <p:spPr bwMode="auto">
            <a:xfrm>
              <a:off x="3566" y="981"/>
              <a:ext cx="2194"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zh-CN" altLang="en-US" sz="2200">
                  <a:latin typeface="楷体_GB2312" pitchFamily="49" charset="-122"/>
                  <a:cs typeface="Times New Roman" panose="02020603050405020304" pitchFamily="18" charset="0"/>
                </a:rPr>
                <a:t>次态</a:t>
              </a:r>
              <a:r>
                <a:rPr lang="en-US" altLang="zh-CN" sz="2200">
                  <a:latin typeface="楷体_GB2312" pitchFamily="49" charset="-122"/>
                  <a:cs typeface="Times New Roman" panose="02020603050405020304" pitchFamily="18" charset="0"/>
                </a:rPr>
                <a:t>/</a:t>
              </a:r>
              <a:r>
                <a:rPr lang="zh-CN" altLang="en-US" sz="2200">
                  <a:latin typeface="楷体_GB2312" pitchFamily="49" charset="-122"/>
                  <a:cs typeface="Times New Roman" panose="02020603050405020304" pitchFamily="18" charset="0"/>
                </a:rPr>
                <a:t>输出</a:t>
              </a:r>
              <a:r>
                <a:rPr lang="zh-CN" altLang="en-US" sz="2200">
                  <a:latin typeface="Times New Roman" panose="02020603050405020304" pitchFamily="18" charset="0"/>
                  <a:cs typeface="Times New Roman" panose="02020603050405020304" pitchFamily="18" charset="0"/>
                </a:rPr>
                <a:t>（</a:t>
              </a:r>
              <a:r>
                <a:rPr lang="en-US" altLang="zh-CN" sz="2200" i="1">
                  <a:latin typeface="Times New Roman" panose="02020603050405020304" pitchFamily="18" charset="0"/>
                  <a:cs typeface="Times New Roman" panose="02020603050405020304" pitchFamily="18" charset="0"/>
                </a:rPr>
                <a:t>S</a:t>
              </a:r>
              <a:r>
                <a:rPr lang="en-US" altLang="zh-CN" sz="2200" i="1" baseline="30000">
                  <a:latin typeface="Times New Roman" panose="02020603050405020304" pitchFamily="18" charset="0"/>
                  <a:cs typeface="Times New Roman" panose="02020603050405020304" pitchFamily="18" charset="0"/>
                </a:rPr>
                <a:t>n</a:t>
              </a:r>
              <a:r>
                <a:rPr lang="en-US" altLang="zh-CN" sz="2200" baseline="30000">
                  <a:latin typeface="Times New Roman" panose="02020603050405020304" pitchFamily="18" charset="0"/>
                  <a:cs typeface="Times New Roman" panose="02020603050405020304" pitchFamily="18" charset="0"/>
                </a:rPr>
                <a:t>+1</a:t>
              </a:r>
              <a:r>
                <a:rPr lang="en-US" altLang="zh-CN" sz="2200">
                  <a:latin typeface="Times New Roman" panose="02020603050405020304" pitchFamily="18" charset="0"/>
                  <a:cs typeface="Times New Roman" panose="02020603050405020304" pitchFamily="18" charset="0"/>
                </a:rPr>
                <a:t>/</a:t>
              </a:r>
              <a:r>
                <a:rPr lang="en-US" altLang="zh-CN" sz="2200" i="1">
                  <a:latin typeface="Times New Roman" panose="02020603050405020304" pitchFamily="18" charset="0"/>
                  <a:cs typeface="Times New Roman" panose="02020603050405020304" pitchFamily="18" charset="0"/>
                </a:rPr>
                <a:t>Y</a:t>
              </a:r>
              <a:r>
                <a:rPr lang="zh-CN" altLang="en-US" sz="2200">
                  <a:latin typeface="Times New Roman" panose="02020603050405020304" pitchFamily="18" charset="0"/>
                  <a:cs typeface="Times New Roman" panose="02020603050405020304" pitchFamily="18" charset="0"/>
                </a:rPr>
                <a:t>）</a:t>
              </a:r>
              <a:endParaRPr lang="zh-CN" altLang="en-US" sz="2200">
                <a:latin typeface="Arial" panose="020B0604020202020204" pitchFamily="34" charset="0"/>
                <a:cs typeface="Times New Roman" panose="02020603050405020304" pitchFamily="18" charset="0"/>
              </a:endParaRPr>
            </a:p>
          </p:txBody>
        </p:sp>
        <p:sp>
          <p:nvSpPr>
            <p:cNvPr id="70687" name="Rectangle 49">
              <a:extLst>
                <a:ext uri="{FF2B5EF4-FFF2-40B4-BE49-F238E27FC236}">
                  <a16:creationId xmlns:a16="http://schemas.microsoft.com/office/drawing/2014/main" id="{5C98E7C9-6359-38F4-DAE4-E95533A1978C}"/>
                </a:ext>
              </a:extLst>
            </p:cNvPr>
            <p:cNvSpPr>
              <a:spLocks noChangeArrowheads="1"/>
            </p:cNvSpPr>
            <p:nvPr/>
          </p:nvSpPr>
          <p:spPr bwMode="auto">
            <a:xfrm>
              <a:off x="2971" y="981"/>
              <a:ext cx="595" cy="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zh-CN" altLang="en-US" sz="2200">
                  <a:latin typeface="楷体_GB2312" pitchFamily="49" charset="-122"/>
                  <a:cs typeface="Times New Roman" panose="02020603050405020304" pitchFamily="18" charset="0"/>
                </a:rPr>
                <a:t>现态</a:t>
              </a:r>
              <a:r>
                <a:rPr lang="zh-CN" altLang="en-US" sz="1700">
                  <a:latin typeface="宋体" panose="02010600030101010101" pitchFamily="2" charset="-122"/>
                  <a:cs typeface="Times New Roman" panose="02020603050405020304" pitchFamily="18" charset="0"/>
                </a:rPr>
                <a:t>（</a:t>
              </a:r>
              <a:r>
                <a:rPr lang="en-US" altLang="zh-CN" sz="1700" i="1">
                  <a:cs typeface="Times New Roman" panose="02020603050405020304" pitchFamily="18" charset="0"/>
                </a:rPr>
                <a:t>S</a:t>
              </a:r>
              <a:r>
                <a:rPr lang="en-US" altLang="zh-CN" sz="1700" i="1" baseline="30000">
                  <a:latin typeface="Arial" panose="020B0604020202020204" pitchFamily="34" charset="0"/>
                  <a:cs typeface="Times New Roman" panose="02020603050405020304" pitchFamily="18" charset="0"/>
                </a:rPr>
                <a:t>n</a:t>
              </a:r>
              <a:r>
                <a:rPr lang="zh-CN" altLang="en-US" sz="1700">
                  <a:latin typeface="宋体" panose="02010600030101010101" pitchFamily="2" charset="-122"/>
                  <a:cs typeface="Times New Roman" panose="02020603050405020304" pitchFamily="18" charset="0"/>
                </a:rPr>
                <a:t>）</a:t>
              </a:r>
              <a:endParaRPr lang="zh-CN" altLang="en-US" sz="1700">
                <a:latin typeface="Arial" panose="020B0604020202020204" pitchFamily="34" charset="0"/>
                <a:cs typeface="Times New Roman" panose="02020603050405020304" pitchFamily="18" charset="0"/>
              </a:endParaRPr>
            </a:p>
          </p:txBody>
        </p:sp>
        <p:sp>
          <p:nvSpPr>
            <p:cNvPr id="70688" name="Line 50">
              <a:extLst>
                <a:ext uri="{FF2B5EF4-FFF2-40B4-BE49-F238E27FC236}">
                  <a16:creationId xmlns:a16="http://schemas.microsoft.com/office/drawing/2014/main" id="{B37520AD-6BFC-DCAD-AE06-FB5A7A90E8CE}"/>
                </a:ext>
              </a:extLst>
            </p:cNvPr>
            <p:cNvSpPr>
              <a:spLocks noChangeShapeType="1"/>
            </p:cNvSpPr>
            <p:nvPr/>
          </p:nvSpPr>
          <p:spPr bwMode="auto">
            <a:xfrm>
              <a:off x="2971" y="981"/>
              <a:ext cx="2789"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9" name="Line 51">
              <a:extLst>
                <a:ext uri="{FF2B5EF4-FFF2-40B4-BE49-F238E27FC236}">
                  <a16:creationId xmlns:a16="http://schemas.microsoft.com/office/drawing/2014/main" id="{3308C04A-74A5-26D5-3C17-104C2FED4530}"/>
                </a:ext>
              </a:extLst>
            </p:cNvPr>
            <p:cNvSpPr>
              <a:spLocks noChangeShapeType="1"/>
            </p:cNvSpPr>
            <p:nvPr/>
          </p:nvSpPr>
          <p:spPr bwMode="auto">
            <a:xfrm>
              <a:off x="2971" y="3565"/>
              <a:ext cx="2789"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90" name="Line 52">
              <a:extLst>
                <a:ext uri="{FF2B5EF4-FFF2-40B4-BE49-F238E27FC236}">
                  <a16:creationId xmlns:a16="http://schemas.microsoft.com/office/drawing/2014/main" id="{B171F007-53FE-EDFC-CF87-FE26FC997939}"/>
                </a:ext>
              </a:extLst>
            </p:cNvPr>
            <p:cNvSpPr>
              <a:spLocks noChangeShapeType="1"/>
            </p:cNvSpPr>
            <p:nvPr/>
          </p:nvSpPr>
          <p:spPr bwMode="auto">
            <a:xfrm>
              <a:off x="2971" y="981"/>
              <a:ext cx="0" cy="2584"/>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91" name="Line 53">
              <a:extLst>
                <a:ext uri="{FF2B5EF4-FFF2-40B4-BE49-F238E27FC236}">
                  <a16:creationId xmlns:a16="http://schemas.microsoft.com/office/drawing/2014/main" id="{CC169511-026B-97CA-C9B3-44CB6920EF6B}"/>
                </a:ext>
              </a:extLst>
            </p:cNvPr>
            <p:cNvSpPr>
              <a:spLocks noChangeShapeType="1"/>
            </p:cNvSpPr>
            <p:nvPr/>
          </p:nvSpPr>
          <p:spPr bwMode="auto">
            <a:xfrm>
              <a:off x="5760" y="981"/>
              <a:ext cx="0" cy="2584"/>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92" name="Line 54">
              <a:extLst>
                <a:ext uri="{FF2B5EF4-FFF2-40B4-BE49-F238E27FC236}">
                  <a16:creationId xmlns:a16="http://schemas.microsoft.com/office/drawing/2014/main" id="{A7925AC2-178C-021B-2A5B-BCBC1109D2D0}"/>
                </a:ext>
              </a:extLst>
            </p:cNvPr>
            <p:cNvSpPr>
              <a:spLocks noChangeShapeType="1"/>
            </p:cNvSpPr>
            <p:nvPr/>
          </p:nvSpPr>
          <p:spPr bwMode="auto">
            <a:xfrm>
              <a:off x="2971" y="1555"/>
              <a:ext cx="2789"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93" name="Line 55">
              <a:extLst>
                <a:ext uri="{FF2B5EF4-FFF2-40B4-BE49-F238E27FC236}">
                  <a16:creationId xmlns:a16="http://schemas.microsoft.com/office/drawing/2014/main" id="{53F9CF34-FEDE-044F-E0AC-1AFCABF31FB0}"/>
                </a:ext>
              </a:extLst>
            </p:cNvPr>
            <p:cNvSpPr>
              <a:spLocks noChangeShapeType="1"/>
            </p:cNvSpPr>
            <p:nvPr/>
          </p:nvSpPr>
          <p:spPr bwMode="auto">
            <a:xfrm>
              <a:off x="3566" y="981"/>
              <a:ext cx="0" cy="258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94" name="Line 56">
              <a:extLst>
                <a:ext uri="{FF2B5EF4-FFF2-40B4-BE49-F238E27FC236}">
                  <a16:creationId xmlns:a16="http://schemas.microsoft.com/office/drawing/2014/main" id="{C15B4FE2-994D-0028-E393-8A0B15400878}"/>
                </a:ext>
              </a:extLst>
            </p:cNvPr>
            <p:cNvSpPr>
              <a:spLocks noChangeShapeType="1"/>
            </p:cNvSpPr>
            <p:nvPr/>
          </p:nvSpPr>
          <p:spPr bwMode="auto">
            <a:xfrm>
              <a:off x="4662" y="1268"/>
              <a:ext cx="0" cy="2297"/>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95" name="Line 57">
              <a:extLst>
                <a:ext uri="{FF2B5EF4-FFF2-40B4-BE49-F238E27FC236}">
                  <a16:creationId xmlns:a16="http://schemas.microsoft.com/office/drawing/2014/main" id="{882E4E22-C56E-A6DD-12E8-A463EEB502F6}"/>
                </a:ext>
              </a:extLst>
            </p:cNvPr>
            <p:cNvSpPr>
              <a:spLocks noChangeShapeType="1"/>
            </p:cNvSpPr>
            <p:nvPr/>
          </p:nvSpPr>
          <p:spPr bwMode="auto">
            <a:xfrm>
              <a:off x="3566" y="1268"/>
              <a:ext cx="2194"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96" name="Line 58">
              <a:extLst>
                <a:ext uri="{FF2B5EF4-FFF2-40B4-BE49-F238E27FC236}">
                  <a16:creationId xmlns:a16="http://schemas.microsoft.com/office/drawing/2014/main" id="{40B6DC22-7EBC-3A50-BEA0-00DB746BF6C4}"/>
                </a:ext>
              </a:extLst>
            </p:cNvPr>
            <p:cNvSpPr>
              <a:spLocks noChangeShapeType="1"/>
            </p:cNvSpPr>
            <p:nvPr/>
          </p:nvSpPr>
          <p:spPr bwMode="auto">
            <a:xfrm>
              <a:off x="2971" y="1842"/>
              <a:ext cx="2789"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97" name="Line 59">
              <a:extLst>
                <a:ext uri="{FF2B5EF4-FFF2-40B4-BE49-F238E27FC236}">
                  <a16:creationId xmlns:a16="http://schemas.microsoft.com/office/drawing/2014/main" id="{C08FE3AB-FBB8-ECFE-B96B-77B91EF74F29}"/>
                </a:ext>
              </a:extLst>
            </p:cNvPr>
            <p:cNvSpPr>
              <a:spLocks noChangeShapeType="1"/>
            </p:cNvSpPr>
            <p:nvPr/>
          </p:nvSpPr>
          <p:spPr bwMode="auto">
            <a:xfrm>
              <a:off x="2971" y="2129"/>
              <a:ext cx="2789"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98" name="Line 60">
              <a:extLst>
                <a:ext uri="{FF2B5EF4-FFF2-40B4-BE49-F238E27FC236}">
                  <a16:creationId xmlns:a16="http://schemas.microsoft.com/office/drawing/2014/main" id="{C66AEE01-0968-430E-0B65-3FEBD6BD1704}"/>
                </a:ext>
              </a:extLst>
            </p:cNvPr>
            <p:cNvSpPr>
              <a:spLocks noChangeShapeType="1"/>
            </p:cNvSpPr>
            <p:nvPr/>
          </p:nvSpPr>
          <p:spPr bwMode="auto">
            <a:xfrm>
              <a:off x="2971" y="2416"/>
              <a:ext cx="2789"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99" name="Line 61">
              <a:extLst>
                <a:ext uri="{FF2B5EF4-FFF2-40B4-BE49-F238E27FC236}">
                  <a16:creationId xmlns:a16="http://schemas.microsoft.com/office/drawing/2014/main" id="{6F575653-A039-1A97-4970-DCFD4237A526}"/>
                </a:ext>
              </a:extLst>
            </p:cNvPr>
            <p:cNvSpPr>
              <a:spLocks noChangeShapeType="1"/>
            </p:cNvSpPr>
            <p:nvPr/>
          </p:nvSpPr>
          <p:spPr bwMode="auto">
            <a:xfrm>
              <a:off x="2971" y="2704"/>
              <a:ext cx="2789"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0" name="Line 62">
              <a:extLst>
                <a:ext uri="{FF2B5EF4-FFF2-40B4-BE49-F238E27FC236}">
                  <a16:creationId xmlns:a16="http://schemas.microsoft.com/office/drawing/2014/main" id="{BBE1DA0A-EB81-1529-7CB3-D961E43B2947}"/>
                </a:ext>
              </a:extLst>
            </p:cNvPr>
            <p:cNvSpPr>
              <a:spLocks noChangeShapeType="1"/>
            </p:cNvSpPr>
            <p:nvPr/>
          </p:nvSpPr>
          <p:spPr bwMode="auto">
            <a:xfrm>
              <a:off x="2971" y="2991"/>
              <a:ext cx="2789"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1" name="Line 63">
              <a:extLst>
                <a:ext uri="{FF2B5EF4-FFF2-40B4-BE49-F238E27FC236}">
                  <a16:creationId xmlns:a16="http://schemas.microsoft.com/office/drawing/2014/main" id="{3AE384A5-80BE-BC9C-5998-ED31D00F8E98}"/>
                </a:ext>
              </a:extLst>
            </p:cNvPr>
            <p:cNvSpPr>
              <a:spLocks noChangeShapeType="1"/>
            </p:cNvSpPr>
            <p:nvPr/>
          </p:nvSpPr>
          <p:spPr bwMode="auto">
            <a:xfrm>
              <a:off x="2971" y="3278"/>
              <a:ext cx="2789"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88118"/>
                                        </p:tgtEl>
                                        <p:attrNameLst>
                                          <p:attrName>style.visibility</p:attrName>
                                        </p:attrNameLst>
                                      </p:cBhvr>
                                      <p:to>
                                        <p:strVal val="visible"/>
                                      </p:to>
                                    </p:set>
                                    <p:animEffect transition="in" filter="box(in)">
                                      <p:cBhvr>
                                        <p:cTn id="7" dur="500"/>
                                        <p:tgtEl>
                                          <p:spTgt spid="3881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388163"/>
                                        </p:tgtEl>
                                        <p:attrNameLst>
                                          <p:attrName>style.visibility</p:attrName>
                                        </p:attrNameLst>
                                      </p:cBhvr>
                                      <p:to>
                                        <p:strVal val="visible"/>
                                      </p:to>
                                    </p:set>
                                    <p:animEffect transition="in" filter="wipe(up)">
                                      <p:cBhvr>
                                        <p:cTn id="12" dur="500"/>
                                        <p:tgtEl>
                                          <p:spTgt spid="388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232" name="Group 112">
            <a:extLst>
              <a:ext uri="{FF2B5EF4-FFF2-40B4-BE49-F238E27FC236}">
                <a16:creationId xmlns:a16="http://schemas.microsoft.com/office/drawing/2014/main" id="{3C0A3492-B264-D0B6-2999-E2E7A81B8F24}"/>
              </a:ext>
            </a:extLst>
          </p:cNvPr>
          <p:cNvGrpSpPr>
            <a:grpSpLocks/>
          </p:cNvGrpSpPr>
          <p:nvPr/>
        </p:nvGrpSpPr>
        <p:grpSpPr bwMode="auto">
          <a:xfrm>
            <a:off x="179388" y="1916113"/>
            <a:ext cx="4464050" cy="3849687"/>
            <a:chOff x="113" y="1482"/>
            <a:chExt cx="2812" cy="2425"/>
          </a:xfrm>
        </p:grpSpPr>
        <p:sp>
          <p:nvSpPr>
            <p:cNvPr id="71723" name="Rectangle 26">
              <a:extLst>
                <a:ext uri="{FF2B5EF4-FFF2-40B4-BE49-F238E27FC236}">
                  <a16:creationId xmlns:a16="http://schemas.microsoft.com/office/drawing/2014/main" id="{49C50747-C10C-40B3-5CCB-16ED98EA0BCF}"/>
                </a:ext>
              </a:extLst>
            </p:cNvPr>
            <p:cNvSpPr>
              <a:spLocks noChangeArrowheads="1"/>
            </p:cNvSpPr>
            <p:nvPr/>
          </p:nvSpPr>
          <p:spPr bwMode="auto">
            <a:xfrm>
              <a:off x="1826" y="3636"/>
              <a:ext cx="109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latin typeface="Times New Roman" panose="02020603050405020304" pitchFamily="18" charset="0"/>
                  <a:ea typeface="宋体" panose="02010600030101010101" pitchFamily="2" charset="-122"/>
                  <a:cs typeface="Times New Roman" panose="02020603050405020304" pitchFamily="18" charset="0"/>
                </a:rPr>
                <a:t>f</a:t>
              </a:r>
              <a:r>
                <a:rPr lang="en-US" altLang="zh-CN" sz="2200">
                  <a:latin typeface="Times New Roman" panose="02020603050405020304" pitchFamily="18" charset="0"/>
                  <a:ea typeface="宋体" panose="02010600030101010101" pitchFamily="2" charset="-122"/>
                  <a:cs typeface="Times New Roman" panose="02020603050405020304" pitchFamily="18" charset="0"/>
                </a:rPr>
                <a:t> / 1</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1724" name="Rectangle 27">
              <a:extLst>
                <a:ext uri="{FF2B5EF4-FFF2-40B4-BE49-F238E27FC236}">
                  <a16:creationId xmlns:a16="http://schemas.microsoft.com/office/drawing/2014/main" id="{E331C9CB-9427-260E-16E5-4B16F36EECB9}"/>
                </a:ext>
              </a:extLst>
            </p:cNvPr>
            <p:cNvSpPr>
              <a:spLocks noChangeArrowheads="1"/>
            </p:cNvSpPr>
            <p:nvPr/>
          </p:nvSpPr>
          <p:spPr bwMode="auto">
            <a:xfrm>
              <a:off x="730" y="3636"/>
              <a:ext cx="1096"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latin typeface="Times New Roman" panose="02020603050405020304" pitchFamily="18" charset="0"/>
                  <a:ea typeface="宋体" panose="02010600030101010101" pitchFamily="2" charset="-122"/>
                  <a:cs typeface="Times New Roman" panose="02020603050405020304" pitchFamily="18" charset="0"/>
                </a:rPr>
                <a:t>a</a:t>
              </a:r>
              <a:r>
                <a:rPr lang="en-US" altLang="zh-CN" sz="2200">
                  <a:latin typeface="Times New Roman" panose="02020603050405020304" pitchFamily="18" charset="0"/>
                  <a:ea typeface="宋体" panose="02010600030101010101" pitchFamily="2" charset="-122"/>
                  <a:cs typeface="Times New Roman" panose="02020603050405020304" pitchFamily="18" charset="0"/>
                </a:rPr>
                <a:t> / 0</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1725" name="Rectangle 28">
              <a:extLst>
                <a:ext uri="{FF2B5EF4-FFF2-40B4-BE49-F238E27FC236}">
                  <a16:creationId xmlns:a16="http://schemas.microsoft.com/office/drawing/2014/main" id="{17690958-84A3-E7C4-371F-9CB4EBB1C1B1}"/>
                </a:ext>
              </a:extLst>
            </p:cNvPr>
            <p:cNvSpPr>
              <a:spLocks noChangeArrowheads="1"/>
            </p:cNvSpPr>
            <p:nvPr/>
          </p:nvSpPr>
          <p:spPr bwMode="auto">
            <a:xfrm>
              <a:off x="135" y="3636"/>
              <a:ext cx="595"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latin typeface="Times New Roman" panose="02020603050405020304" pitchFamily="18" charset="0"/>
                  <a:ea typeface="宋体" panose="02010600030101010101" pitchFamily="2" charset="-122"/>
                  <a:cs typeface="Times New Roman" panose="02020603050405020304" pitchFamily="18" charset="0"/>
                </a:rPr>
                <a:t>g</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1726" name="Rectangle 29">
              <a:extLst>
                <a:ext uri="{FF2B5EF4-FFF2-40B4-BE49-F238E27FC236}">
                  <a16:creationId xmlns:a16="http://schemas.microsoft.com/office/drawing/2014/main" id="{E2C3F727-875B-262F-7C58-897511D76EE5}"/>
                </a:ext>
              </a:extLst>
            </p:cNvPr>
            <p:cNvSpPr>
              <a:spLocks noChangeArrowheads="1"/>
            </p:cNvSpPr>
            <p:nvPr/>
          </p:nvSpPr>
          <p:spPr bwMode="auto">
            <a:xfrm>
              <a:off x="1826" y="3368"/>
              <a:ext cx="109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latin typeface="Times New Roman" panose="02020603050405020304" pitchFamily="18" charset="0"/>
                  <a:ea typeface="宋体" panose="02010600030101010101" pitchFamily="2" charset="-122"/>
                  <a:cs typeface="Times New Roman" panose="02020603050405020304" pitchFamily="18" charset="0"/>
                </a:rPr>
                <a:t>f</a:t>
              </a:r>
              <a:r>
                <a:rPr lang="en-US" altLang="zh-CN" sz="2200">
                  <a:latin typeface="Times New Roman" panose="02020603050405020304" pitchFamily="18" charset="0"/>
                  <a:ea typeface="宋体" panose="02010600030101010101" pitchFamily="2" charset="-122"/>
                  <a:cs typeface="Times New Roman" panose="02020603050405020304" pitchFamily="18" charset="0"/>
                </a:rPr>
                <a:t> / 1</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1727" name="Rectangle 30">
              <a:extLst>
                <a:ext uri="{FF2B5EF4-FFF2-40B4-BE49-F238E27FC236}">
                  <a16:creationId xmlns:a16="http://schemas.microsoft.com/office/drawing/2014/main" id="{119F2850-5348-026C-56FC-287F7A186617}"/>
                </a:ext>
              </a:extLst>
            </p:cNvPr>
            <p:cNvSpPr>
              <a:spLocks noChangeArrowheads="1"/>
            </p:cNvSpPr>
            <p:nvPr/>
          </p:nvSpPr>
          <p:spPr bwMode="auto">
            <a:xfrm>
              <a:off x="730" y="3368"/>
              <a:ext cx="1096"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solidFill>
                    <a:srgbClr val="CC0099"/>
                  </a:solidFill>
                  <a:latin typeface="Times New Roman" panose="02020603050405020304" pitchFamily="18" charset="0"/>
                  <a:ea typeface="宋体" panose="02010600030101010101" pitchFamily="2" charset="-122"/>
                  <a:cs typeface="Times New Roman" panose="02020603050405020304" pitchFamily="18" charset="0"/>
                </a:rPr>
                <a:t>g</a:t>
              </a:r>
              <a:r>
                <a:rPr lang="en-US" altLang="zh-CN" sz="2200">
                  <a:solidFill>
                    <a:schemeClr val="hlin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200">
                  <a:latin typeface="Times New Roman" panose="02020603050405020304" pitchFamily="18" charset="0"/>
                  <a:ea typeface="宋体" panose="02010600030101010101" pitchFamily="2" charset="-122"/>
                  <a:cs typeface="Times New Roman" panose="02020603050405020304" pitchFamily="18" charset="0"/>
                </a:rPr>
                <a:t>/ 0</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1728" name="Rectangle 31">
              <a:extLst>
                <a:ext uri="{FF2B5EF4-FFF2-40B4-BE49-F238E27FC236}">
                  <a16:creationId xmlns:a16="http://schemas.microsoft.com/office/drawing/2014/main" id="{28AD6936-8AB3-D457-A4C9-78ABB25C5508}"/>
                </a:ext>
              </a:extLst>
            </p:cNvPr>
            <p:cNvSpPr>
              <a:spLocks noChangeArrowheads="1"/>
            </p:cNvSpPr>
            <p:nvPr/>
          </p:nvSpPr>
          <p:spPr bwMode="auto">
            <a:xfrm>
              <a:off x="135" y="3368"/>
              <a:ext cx="595"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latin typeface="Times New Roman" panose="02020603050405020304" pitchFamily="18" charset="0"/>
                  <a:ea typeface="宋体" panose="02010600030101010101" pitchFamily="2" charset="-122"/>
                  <a:cs typeface="Times New Roman" panose="02020603050405020304" pitchFamily="18" charset="0"/>
                </a:rPr>
                <a:t>f</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1729" name="Rectangle 32">
              <a:extLst>
                <a:ext uri="{FF2B5EF4-FFF2-40B4-BE49-F238E27FC236}">
                  <a16:creationId xmlns:a16="http://schemas.microsoft.com/office/drawing/2014/main" id="{2E781434-2BDF-B0A5-946E-A272EC22100C}"/>
                </a:ext>
              </a:extLst>
            </p:cNvPr>
            <p:cNvSpPr>
              <a:spLocks noChangeArrowheads="1"/>
            </p:cNvSpPr>
            <p:nvPr/>
          </p:nvSpPr>
          <p:spPr bwMode="auto">
            <a:xfrm>
              <a:off x="1826" y="3100"/>
              <a:ext cx="109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latin typeface="Times New Roman" panose="02020603050405020304" pitchFamily="18" charset="0"/>
                  <a:ea typeface="宋体" panose="02010600030101010101" pitchFamily="2" charset="-122"/>
                  <a:cs typeface="Times New Roman" panose="02020603050405020304" pitchFamily="18" charset="0"/>
                </a:rPr>
                <a:t>f </a:t>
              </a:r>
              <a:r>
                <a:rPr lang="en-US" altLang="zh-CN" sz="2200">
                  <a:latin typeface="Times New Roman" panose="02020603050405020304" pitchFamily="18" charset="0"/>
                  <a:ea typeface="宋体" panose="02010600030101010101" pitchFamily="2" charset="-122"/>
                  <a:cs typeface="Times New Roman" panose="02020603050405020304" pitchFamily="18" charset="0"/>
                </a:rPr>
                <a:t>/ 1</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1730" name="Rectangle 33">
              <a:extLst>
                <a:ext uri="{FF2B5EF4-FFF2-40B4-BE49-F238E27FC236}">
                  <a16:creationId xmlns:a16="http://schemas.microsoft.com/office/drawing/2014/main" id="{7C7ABEF7-39D7-B0B6-8090-DB80D1220EA8}"/>
                </a:ext>
              </a:extLst>
            </p:cNvPr>
            <p:cNvSpPr>
              <a:spLocks noChangeArrowheads="1"/>
            </p:cNvSpPr>
            <p:nvPr/>
          </p:nvSpPr>
          <p:spPr bwMode="auto">
            <a:xfrm>
              <a:off x="730" y="3100"/>
              <a:ext cx="1096"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latin typeface="Times New Roman" panose="02020603050405020304" pitchFamily="18" charset="0"/>
                  <a:ea typeface="宋体" panose="02010600030101010101" pitchFamily="2" charset="-122"/>
                  <a:cs typeface="Times New Roman" panose="02020603050405020304" pitchFamily="18" charset="0"/>
                </a:rPr>
                <a:t>a </a:t>
              </a:r>
              <a:r>
                <a:rPr lang="en-US" altLang="zh-CN" sz="2200">
                  <a:latin typeface="Times New Roman" panose="02020603050405020304" pitchFamily="18" charset="0"/>
                  <a:ea typeface="宋体" panose="02010600030101010101" pitchFamily="2" charset="-122"/>
                  <a:cs typeface="Times New Roman" panose="02020603050405020304" pitchFamily="18" charset="0"/>
                </a:rPr>
                <a:t>/ 0</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1731" name="Rectangle 34">
              <a:extLst>
                <a:ext uri="{FF2B5EF4-FFF2-40B4-BE49-F238E27FC236}">
                  <a16:creationId xmlns:a16="http://schemas.microsoft.com/office/drawing/2014/main" id="{CB9B3DAB-8473-47F1-D2E7-EF9D4CD1CE2F}"/>
                </a:ext>
              </a:extLst>
            </p:cNvPr>
            <p:cNvSpPr>
              <a:spLocks noChangeArrowheads="1"/>
            </p:cNvSpPr>
            <p:nvPr/>
          </p:nvSpPr>
          <p:spPr bwMode="auto">
            <a:xfrm>
              <a:off x="135" y="3100"/>
              <a:ext cx="595"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latin typeface="Times New Roman" panose="02020603050405020304" pitchFamily="18" charset="0"/>
                  <a:ea typeface="宋体" panose="02010600030101010101" pitchFamily="2" charset="-122"/>
                  <a:cs typeface="Times New Roman" panose="02020603050405020304" pitchFamily="18" charset="0"/>
                </a:rPr>
                <a:t>e</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1732" name="Rectangle 35">
              <a:extLst>
                <a:ext uri="{FF2B5EF4-FFF2-40B4-BE49-F238E27FC236}">
                  <a16:creationId xmlns:a16="http://schemas.microsoft.com/office/drawing/2014/main" id="{E616F786-B918-371D-A4F3-7C8E5B3840A6}"/>
                </a:ext>
              </a:extLst>
            </p:cNvPr>
            <p:cNvSpPr>
              <a:spLocks noChangeArrowheads="1"/>
            </p:cNvSpPr>
            <p:nvPr/>
          </p:nvSpPr>
          <p:spPr bwMode="auto">
            <a:xfrm>
              <a:off x="1826" y="2832"/>
              <a:ext cx="109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latin typeface="Times New Roman" panose="02020603050405020304" pitchFamily="18" charset="0"/>
                  <a:ea typeface="宋体" panose="02010600030101010101" pitchFamily="2" charset="-122"/>
                  <a:cs typeface="Times New Roman" panose="02020603050405020304" pitchFamily="18" charset="0"/>
                </a:rPr>
                <a:t>f</a:t>
              </a:r>
              <a:r>
                <a:rPr lang="en-US" altLang="zh-CN" sz="2200">
                  <a:latin typeface="Times New Roman" panose="02020603050405020304" pitchFamily="18" charset="0"/>
                  <a:ea typeface="宋体" panose="02010600030101010101" pitchFamily="2" charset="-122"/>
                  <a:cs typeface="Times New Roman" panose="02020603050405020304" pitchFamily="18" charset="0"/>
                </a:rPr>
                <a:t> / 1</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1733" name="Rectangle 36">
              <a:extLst>
                <a:ext uri="{FF2B5EF4-FFF2-40B4-BE49-F238E27FC236}">
                  <a16:creationId xmlns:a16="http://schemas.microsoft.com/office/drawing/2014/main" id="{487D1976-04D8-EF86-8460-338397A45D2F}"/>
                </a:ext>
              </a:extLst>
            </p:cNvPr>
            <p:cNvSpPr>
              <a:spLocks noChangeArrowheads="1"/>
            </p:cNvSpPr>
            <p:nvPr/>
          </p:nvSpPr>
          <p:spPr bwMode="auto">
            <a:xfrm>
              <a:off x="730" y="2832"/>
              <a:ext cx="1096"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latin typeface="Times New Roman" panose="02020603050405020304" pitchFamily="18" charset="0"/>
                  <a:ea typeface="宋体" panose="02010600030101010101" pitchFamily="2" charset="-122"/>
                  <a:cs typeface="Times New Roman" panose="02020603050405020304" pitchFamily="18" charset="0"/>
                </a:rPr>
                <a:t>e</a:t>
              </a:r>
              <a:r>
                <a:rPr lang="en-US" altLang="zh-CN" sz="2200">
                  <a:latin typeface="Times New Roman" panose="02020603050405020304" pitchFamily="18" charset="0"/>
                  <a:ea typeface="宋体" panose="02010600030101010101" pitchFamily="2" charset="-122"/>
                  <a:cs typeface="Times New Roman" panose="02020603050405020304" pitchFamily="18" charset="0"/>
                </a:rPr>
                <a:t> / 0</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1734" name="Rectangle 37">
              <a:extLst>
                <a:ext uri="{FF2B5EF4-FFF2-40B4-BE49-F238E27FC236}">
                  <a16:creationId xmlns:a16="http://schemas.microsoft.com/office/drawing/2014/main" id="{68B06617-9E8A-489F-1187-C49EBE82BCAA}"/>
                </a:ext>
              </a:extLst>
            </p:cNvPr>
            <p:cNvSpPr>
              <a:spLocks noChangeArrowheads="1"/>
            </p:cNvSpPr>
            <p:nvPr/>
          </p:nvSpPr>
          <p:spPr bwMode="auto">
            <a:xfrm>
              <a:off x="135" y="2832"/>
              <a:ext cx="595"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latin typeface="Times New Roman" panose="02020603050405020304" pitchFamily="18" charset="0"/>
                  <a:ea typeface="宋体" panose="02010600030101010101" pitchFamily="2" charset="-122"/>
                  <a:cs typeface="Times New Roman" panose="02020603050405020304" pitchFamily="18" charset="0"/>
                </a:rPr>
                <a:t>d</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1735" name="Rectangle 38">
              <a:extLst>
                <a:ext uri="{FF2B5EF4-FFF2-40B4-BE49-F238E27FC236}">
                  <a16:creationId xmlns:a16="http://schemas.microsoft.com/office/drawing/2014/main" id="{67D3BB7F-618F-8FC1-4896-31DB5C9DE9D3}"/>
                </a:ext>
              </a:extLst>
            </p:cNvPr>
            <p:cNvSpPr>
              <a:spLocks noChangeArrowheads="1"/>
            </p:cNvSpPr>
            <p:nvPr/>
          </p:nvSpPr>
          <p:spPr bwMode="auto">
            <a:xfrm>
              <a:off x="1826" y="2554"/>
              <a:ext cx="1098"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latin typeface="Times New Roman" panose="02020603050405020304" pitchFamily="18" charset="0"/>
                  <a:ea typeface="宋体" panose="02010600030101010101" pitchFamily="2" charset="-122"/>
                  <a:cs typeface="Times New Roman" panose="02020603050405020304" pitchFamily="18" charset="0"/>
                </a:rPr>
                <a:t>d</a:t>
              </a:r>
              <a:r>
                <a:rPr lang="en-US" altLang="zh-CN" sz="2200">
                  <a:latin typeface="Times New Roman" panose="02020603050405020304" pitchFamily="18" charset="0"/>
                  <a:ea typeface="宋体" panose="02010600030101010101" pitchFamily="2" charset="-122"/>
                  <a:cs typeface="Times New Roman" panose="02020603050405020304" pitchFamily="18" charset="0"/>
                </a:rPr>
                <a:t> / 0</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1736" name="Rectangle 39">
              <a:extLst>
                <a:ext uri="{FF2B5EF4-FFF2-40B4-BE49-F238E27FC236}">
                  <a16:creationId xmlns:a16="http://schemas.microsoft.com/office/drawing/2014/main" id="{A63FD717-FDA2-AF47-3C06-2C8CB56CF942}"/>
                </a:ext>
              </a:extLst>
            </p:cNvPr>
            <p:cNvSpPr>
              <a:spLocks noChangeArrowheads="1"/>
            </p:cNvSpPr>
            <p:nvPr/>
          </p:nvSpPr>
          <p:spPr bwMode="auto">
            <a:xfrm>
              <a:off x="730" y="2554"/>
              <a:ext cx="1096"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latin typeface="Times New Roman" panose="02020603050405020304" pitchFamily="18" charset="0"/>
                  <a:ea typeface="宋体" panose="02010600030101010101" pitchFamily="2" charset="-122"/>
                  <a:cs typeface="Times New Roman" panose="02020603050405020304" pitchFamily="18" charset="0"/>
                </a:rPr>
                <a:t>a</a:t>
              </a:r>
              <a:r>
                <a:rPr lang="en-US" altLang="zh-CN" sz="2200">
                  <a:latin typeface="Times New Roman" panose="02020603050405020304" pitchFamily="18" charset="0"/>
                  <a:ea typeface="宋体" panose="02010600030101010101" pitchFamily="2" charset="-122"/>
                  <a:cs typeface="Times New Roman" panose="02020603050405020304" pitchFamily="18" charset="0"/>
                </a:rPr>
                <a:t> / 0</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1737" name="Rectangle 40">
              <a:extLst>
                <a:ext uri="{FF2B5EF4-FFF2-40B4-BE49-F238E27FC236}">
                  <a16:creationId xmlns:a16="http://schemas.microsoft.com/office/drawing/2014/main" id="{CDCFC67D-FA40-5497-7E54-2E224E48A39A}"/>
                </a:ext>
              </a:extLst>
            </p:cNvPr>
            <p:cNvSpPr>
              <a:spLocks noChangeArrowheads="1"/>
            </p:cNvSpPr>
            <p:nvPr/>
          </p:nvSpPr>
          <p:spPr bwMode="auto">
            <a:xfrm>
              <a:off x="135" y="2554"/>
              <a:ext cx="59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latin typeface="Times New Roman" panose="02020603050405020304" pitchFamily="18" charset="0"/>
                  <a:ea typeface="宋体" panose="02010600030101010101" pitchFamily="2" charset="-122"/>
                  <a:cs typeface="Times New Roman" panose="02020603050405020304" pitchFamily="18" charset="0"/>
                </a:rPr>
                <a:t>c</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1738" name="Rectangle 41">
              <a:extLst>
                <a:ext uri="{FF2B5EF4-FFF2-40B4-BE49-F238E27FC236}">
                  <a16:creationId xmlns:a16="http://schemas.microsoft.com/office/drawing/2014/main" id="{1229417E-7E4D-DD55-043F-5C805E004CA6}"/>
                </a:ext>
              </a:extLst>
            </p:cNvPr>
            <p:cNvSpPr>
              <a:spLocks noChangeArrowheads="1"/>
            </p:cNvSpPr>
            <p:nvPr/>
          </p:nvSpPr>
          <p:spPr bwMode="auto">
            <a:xfrm>
              <a:off x="1826" y="2286"/>
              <a:ext cx="109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latin typeface="Times New Roman" panose="02020603050405020304" pitchFamily="18" charset="0"/>
                  <a:ea typeface="宋体" panose="02010600030101010101" pitchFamily="2" charset="-122"/>
                  <a:cs typeface="Times New Roman" panose="02020603050405020304" pitchFamily="18" charset="0"/>
                </a:rPr>
                <a:t>d</a:t>
              </a:r>
              <a:r>
                <a:rPr lang="en-US" altLang="zh-CN" sz="2200">
                  <a:latin typeface="Times New Roman" panose="02020603050405020304" pitchFamily="18" charset="0"/>
                  <a:ea typeface="宋体" panose="02010600030101010101" pitchFamily="2" charset="-122"/>
                  <a:cs typeface="Times New Roman" panose="02020603050405020304" pitchFamily="18" charset="0"/>
                </a:rPr>
                <a:t> / 0</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1739" name="Rectangle 42">
              <a:extLst>
                <a:ext uri="{FF2B5EF4-FFF2-40B4-BE49-F238E27FC236}">
                  <a16:creationId xmlns:a16="http://schemas.microsoft.com/office/drawing/2014/main" id="{88B766C8-2A3D-A528-4301-90C48407B06A}"/>
                </a:ext>
              </a:extLst>
            </p:cNvPr>
            <p:cNvSpPr>
              <a:spLocks noChangeArrowheads="1"/>
            </p:cNvSpPr>
            <p:nvPr/>
          </p:nvSpPr>
          <p:spPr bwMode="auto">
            <a:xfrm>
              <a:off x="730" y="2286"/>
              <a:ext cx="1096"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latin typeface="Times New Roman" panose="02020603050405020304" pitchFamily="18" charset="0"/>
                  <a:ea typeface="宋体" panose="02010600030101010101" pitchFamily="2" charset="-122"/>
                  <a:cs typeface="Times New Roman" panose="02020603050405020304" pitchFamily="18" charset="0"/>
                </a:rPr>
                <a:t>c </a:t>
              </a:r>
              <a:r>
                <a:rPr lang="en-US" altLang="zh-CN" sz="2200">
                  <a:latin typeface="Times New Roman" panose="02020603050405020304" pitchFamily="18" charset="0"/>
                  <a:ea typeface="宋体" panose="02010600030101010101" pitchFamily="2" charset="-122"/>
                  <a:cs typeface="Times New Roman" panose="02020603050405020304" pitchFamily="18" charset="0"/>
                </a:rPr>
                <a:t>/ 0</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1740" name="Rectangle 43">
              <a:extLst>
                <a:ext uri="{FF2B5EF4-FFF2-40B4-BE49-F238E27FC236}">
                  <a16:creationId xmlns:a16="http://schemas.microsoft.com/office/drawing/2014/main" id="{8176FDC2-15C3-764B-83FC-22D5FB43B5FE}"/>
                </a:ext>
              </a:extLst>
            </p:cNvPr>
            <p:cNvSpPr>
              <a:spLocks noChangeArrowheads="1"/>
            </p:cNvSpPr>
            <p:nvPr/>
          </p:nvSpPr>
          <p:spPr bwMode="auto">
            <a:xfrm>
              <a:off x="135" y="2286"/>
              <a:ext cx="595"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latin typeface="Times New Roman" panose="02020603050405020304" pitchFamily="18" charset="0"/>
                  <a:ea typeface="宋体" panose="02010600030101010101" pitchFamily="2" charset="-122"/>
                  <a:cs typeface="Times New Roman" panose="02020603050405020304" pitchFamily="18" charset="0"/>
                </a:rPr>
                <a:t>b</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1741" name="Rectangle 44">
              <a:extLst>
                <a:ext uri="{FF2B5EF4-FFF2-40B4-BE49-F238E27FC236}">
                  <a16:creationId xmlns:a16="http://schemas.microsoft.com/office/drawing/2014/main" id="{9FABF0AF-79FB-A991-2A4F-9C1B466CCA2C}"/>
                </a:ext>
              </a:extLst>
            </p:cNvPr>
            <p:cNvSpPr>
              <a:spLocks noChangeArrowheads="1"/>
            </p:cNvSpPr>
            <p:nvPr/>
          </p:nvSpPr>
          <p:spPr bwMode="auto">
            <a:xfrm>
              <a:off x="1826" y="2018"/>
              <a:ext cx="109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latin typeface="Times New Roman" panose="02020603050405020304" pitchFamily="18" charset="0"/>
                  <a:ea typeface="宋体" panose="02010600030101010101" pitchFamily="2" charset="-122"/>
                  <a:cs typeface="Times New Roman" panose="02020603050405020304" pitchFamily="18" charset="0"/>
                </a:rPr>
                <a:t>b</a:t>
              </a:r>
              <a:r>
                <a:rPr lang="en-US" altLang="zh-CN" sz="2200">
                  <a:latin typeface="Times New Roman" panose="02020603050405020304" pitchFamily="18" charset="0"/>
                  <a:ea typeface="宋体" panose="02010600030101010101" pitchFamily="2" charset="-122"/>
                  <a:cs typeface="Times New Roman" panose="02020603050405020304" pitchFamily="18" charset="0"/>
                </a:rPr>
                <a:t> / 0</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1742" name="Rectangle 45">
              <a:extLst>
                <a:ext uri="{FF2B5EF4-FFF2-40B4-BE49-F238E27FC236}">
                  <a16:creationId xmlns:a16="http://schemas.microsoft.com/office/drawing/2014/main" id="{AE9225EB-BF8C-EAC2-7513-D687DF412A5A}"/>
                </a:ext>
              </a:extLst>
            </p:cNvPr>
            <p:cNvSpPr>
              <a:spLocks noChangeArrowheads="1"/>
            </p:cNvSpPr>
            <p:nvPr/>
          </p:nvSpPr>
          <p:spPr bwMode="auto">
            <a:xfrm>
              <a:off x="730" y="2018"/>
              <a:ext cx="1096"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latin typeface="Times New Roman" panose="02020603050405020304" pitchFamily="18" charset="0"/>
                  <a:ea typeface="宋体" panose="02010600030101010101" pitchFamily="2" charset="-122"/>
                  <a:cs typeface="Times New Roman" panose="02020603050405020304" pitchFamily="18" charset="0"/>
                </a:rPr>
                <a:t>a</a:t>
              </a:r>
              <a:r>
                <a:rPr lang="en-US" altLang="zh-CN" sz="2200">
                  <a:latin typeface="Times New Roman" panose="02020603050405020304" pitchFamily="18" charset="0"/>
                  <a:ea typeface="宋体" panose="02010600030101010101" pitchFamily="2" charset="-122"/>
                  <a:cs typeface="Times New Roman" panose="02020603050405020304" pitchFamily="18" charset="0"/>
                </a:rPr>
                <a:t> / 0</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1743" name="Rectangle 46">
              <a:extLst>
                <a:ext uri="{FF2B5EF4-FFF2-40B4-BE49-F238E27FC236}">
                  <a16:creationId xmlns:a16="http://schemas.microsoft.com/office/drawing/2014/main" id="{DA5D3BFC-41F0-0276-AB8E-97C7E63CD45A}"/>
                </a:ext>
              </a:extLst>
            </p:cNvPr>
            <p:cNvSpPr>
              <a:spLocks noChangeArrowheads="1"/>
            </p:cNvSpPr>
            <p:nvPr/>
          </p:nvSpPr>
          <p:spPr bwMode="auto">
            <a:xfrm>
              <a:off x="135" y="2018"/>
              <a:ext cx="595"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latin typeface="Times New Roman" panose="02020603050405020304" pitchFamily="18" charset="0"/>
                  <a:ea typeface="宋体" panose="02010600030101010101" pitchFamily="2" charset="-122"/>
                  <a:cs typeface="Times New Roman" panose="02020603050405020304" pitchFamily="18" charset="0"/>
                </a:rPr>
                <a:t>a</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1744" name="Rectangle 47">
              <a:extLst>
                <a:ext uri="{FF2B5EF4-FFF2-40B4-BE49-F238E27FC236}">
                  <a16:creationId xmlns:a16="http://schemas.microsoft.com/office/drawing/2014/main" id="{F94C0B7D-B9F8-0C05-58FF-EC9AE27A5A36}"/>
                </a:ext>
              </a:extLst>
            </p:cNvPr>
            <p:cNvSpPr>
              <a:spLocks noChangeArrowheads="1"/>
            </p:cNvSpPr>
            <p:nvPr/>
          </p:nvSpPr>
          <p:spPr bwMode="auto">
            <a:xfrm>
              <a:off x="1826" y="1750"/>
              <a:ext cx="109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latin typeface="Times New Roman" panose="02020603050405020304" pitchFamily="18" charset="0"/>
                  <a:ea typeface="宋体" panose="02010600030101010101" pitchFamily="2" charset="-122"/>
                  <a:cs typeface="Times New Roman" panose="02020603050405020304" pitchFamily="18" charset="0"/>
                </a:rPr>
                <a:t>A=</a:t>
              </a:r>
              <a:r>
                <a:rPr lang="en-US" altLang="zh-CN" sz="2200">
                  <a:latin typeface="Times New Roman" panose="02020603050405020304" pitchFamily="18" charset="0"/>
                  <a:ea typeface="宋体" panose="02010600030101010101" pitchFamily="2" charset="-122"/>
                  <a:cs typeface="Times New Roman" panose="02020603050405020304" pitchFamily="18" charset="0"/>
                </a:rPr>
                <a:t>1</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1745" name="Rectangle 48">
              <a:extLst>
                <a:ext uri="{FF2B5EF4-FFF2-40B4-BE49-F238E27FC236}">
                  <a16:creationId xmlns:a16="http://schemas.microsoft.com/office/drawing/2014/main" id="{C63DEDC6-CA1C-45C9-DA0D-48D2FB9EF567}"/>
                </a:ext>
              </a:extLst>
            </p:cNvPr>
            <p:cNvSpPr>
              <a:spLocks noChangeArrowheads="1"/>
            </p:cNvSpPr>
            <p:nvPr/>
          </p:nvSpPr>
          <p:spPr bwMode="auto">
            <a:xfrm>
              <a:off x="730" y="1750"/>
              <a:ext cx="1096"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latin typeface="Times New Roman" panose="02020603050405020304" pitchFamily="18" charset="0"/>
                  <a:ea typeface="宋体" panose="02010600030101010101" pitchFamily="2" charset="-122"/>
                  <a:cs typeface="Times New Roman" panose="02020603050405020304" pitchFamily="18" charset="0"/>
                </a:rPr>
                <a:t>A=</a:t>
              </a:r>
              <a:r>
                <a:rPr lang="en-US" altLang="zh-CN" sz="2200">
                  <a:latin typeface="Times New Roman" panose="02020603050405020304" pitchFamily="18" charset="0"/>
                  <a:ea typeface="宋体" panose="02010600030101010101" pitchFamily="2" charset="-122"/>
                  <a:cs typeface="Times New Roman" panose="02020603050405020304" pitchFamily="18" charset="0"/>
                </a:rPr>
                <a:t>0</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1746" name="Rectangle 49">
              <a:extLst>
                <a:ext uri="{FF2B5EF4-FFF2-40B4-BE49-F238E27FC236}">
                  <a16:creationId xmlns:a16="http://schemas.microsoft.com/office/drawing/2014/main" id="{660D2EA3-8592-89E0-1721-F7AB62B493F7}"/>
                </a:ext>
              </a:extLst>
            </p:cNvPr>
            <p:cNvSpPr>
              <a:spLocks noChangeArrowheads="1"/>
            </p:cNvSpPr>
            <p:nvPr/>
          </p:nvSpPr>
          <p:spPr bwMode="auto">
            <a:xfrm>
              <a:off x="730" y="1482"/>
              <a:ext cx="2194"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zh-CN" altLang="en-US" sz="2200">
                  <a:latin typeface="楷体_GB2312" pitchFamily="49" charset="-122"/>
                  <a:cs typeface="Times New Roman" panose="02020603050405020304" pitchFamily="18" charset="0"/>
                </a:rPr>
                <a:t>次态</a:t>
              </a:r>
              <a:r>
                <a:rPr lang="en-US" altLang="zh-CN" sz="2200">
                  <a:latin typeface="楷体_GB2312" pitchFamily="49" charset="-122"/>
                  <a:cs typeface="Times New Roman" panose="02020603050405020304" pitchFamily="18" charset="0"/>
                </a:rPr>
                <a:t>/</a:t>
              </a:r>
              <a:r>
                <a:rPr lang="zh-CN" altLang="en-US" sz="2200">
                  <a:latin typeface="楷体_GB2312" pitchFamily="49" charset="-122"/>
                  <a:cs typeface="Times New Roman" panose="02020603050405020304" pitchFamily="18" charset="0"/>
                </a:rPr>
                <a:t>输出</a:t>
              </a:r>
              <a:r>
                <a:rPr lang="zh-CN" altLang="en-US" sz="2200">
                  <a:latin typeface="Times New Roman" panose="02020603050405020304" pitchFamily="18" charset="0"/>
                  <a:cs typeface="Times New Roman" panose="02020603050405020304" pitchFamily="18" charset="0"/>
                </a:rPr>
                <a:t>（</a:t>
              </a:r>
              <a:r>
                <a:rPr lang="en-US" altLang="zh-CN" sz="2200" i="1">
                  <a:latin typeface="Times New Roman" panose="02020603050405020304" pitchFamily="18" charset="0"/>
                  <a:cs typeface="Times New Roman" panose="02020603050405020304" pitchFamily="18" charset="0"/>
                </a:rPr>
                <a:t>S</a:t>
              </a:r>
              <a:r>
                <a:rPr lang="en-US" altLang="zh-CN" sz="2200" i="1" baseline="30000">
                  <a:latin typeface="Times New Roman" panose="02020603050405020304" pitchFamily="18" charset="0"/>
                  <a:cs typeface="Times New Roman" panose="02020603050405020304" pitchFamily="18" charset="0"/>
                </a:rPr>
                <a:t>n</a:t>
              </a:r>
              <a:r>
                <a:rPr lang="en-US" altLang="zh-CN" sz="2200" baseline="30000">
                  <a:latin typeface="Times New Roman" panose="02020603050405020304" pitchFamily="18" charset="0"/>
                  <a:cs typeface="Times New Roman" panose="02020603050405020304" pitchFamily="18" charset="0"/>
                </a:rPr>
                <a:t>+1</a:t>
              </a:r>
              <a:r>
                <a:rPr lang="en-US" altLang="zh-CN" sz="2200">
                  <a:latin typeface="Times New Roman" panose="02020603050405020304" pitchFamily="18" charset="0"/>
                  <a:cs typeface="Times New Roman" panose="02020603050405020304" pitchFamily="18" charset="0"/>
                </a:rPr>
                <a:t>/</a:t>
              </a:r>
              <a:r>
                <a:rPr lang="en-US" altLang="zh-CN" sz="2200" i="1">
                  <a:latin typeface="Times New Roman" panose="02020603050405020304" pitchFamily="18" charset="0"/>
                  <a:cs typeface="Times New Roman" panose="02020603050405020304" pitchFamily="18" charset="0"/>
                </a:rPr>
                <a:t>Y</a:t>
              </a:r>
              <a:r>
                <a:rPr lang="zh-CN" altLang="en-US" sz="2200">
                  <a:latin typeface="Times New Roman" panose="02020603050405020304" pitchFamily="18" charset="0"/>
                  <a:cs typeface="Times New Roman" panose="02020603050405020304" pitchFamily="18" charset="0"/>
                </a:rPr>
                <a:t>）</a:t>
              </a:r>
              <a:endParaRPr lang="zh-CN" altLang="en-US" sz="2200">
                <a:latin typeface="Arial" panose="020B0604020202020204" pitchFamily="34" charset="0"/>
                <a:cs typeface="Times New Roman" panose="02020603050405020304" pitchFamily="18" charset="0"/>
              </a:endParaRPr>
            </a:p>
          </p:txBody>
        </p:sp>
        <p:sp>
          <p:nvSpPr>
            <p:cNvPr id="71747" name="Rectangle 50">
              <a:extLst>
                <a:ext uri="{FF2B5EF4-FFF2-40B4-BE49-F238E27FC236}">
                  <a16:creationId xmlns:a16="http://schemas.microsoft.com/office/drawing/2014/main" id="{2D7510F2-9E0D-E787-7A41-6207D7BCDDC4}"/>
                </a:ext>
              </a:extLst>
            </p:cNvPr>
            <p:cNvSpPr>
              <a:spLocks noChangeArrowheads="1"/>
            </p:cNvSpPr>
            <p:nvPr/>
          </p:nvSpPr>
          <p:spPr bwMode="auto">
            <a:xfrm>
              <a:off x="135" y="1482"/>
              <a:ext cx="595" cy="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zh-CN" altLang="en-US" sz="2200">
                  <a:latin typeface="楷体_GB2312" pitchFamily="49" charset="-122"/>
                  <a:cs typeface="Times New Roman" panose="02020603050405020304" pitchFamily="18" charset="0"/>
                </a:rPr>
                <a:t>现态</a:t>
              </a:r>
              <a:r>
                <a:rPr lang="zh-CN" altLang="en-US" sz="1700">
                  <a:latin typeface="宋体" panose="02010600030101010101" pitchFamily="2" charset="-122"/>
                  <a:cs typeface="Times New Roman" panose="02020603050405020304" pitchFamily="18" charset="0"/>
                </a:rPr>
                <a:t>（</a:t>
              </a:r>
              <a:r>
                <a:rPr lang="en-US" altLang="zh-CN" sz="1700" i="1">
                  <a:cs typeface="Times New Roman" panose="02020603050405020304" pitchFamily="18" charset="0"/>
                </a:rPr>
                <a:t>S</a:t>
              </a:r>
              <a:r>
                <a:rPr lang="en-US" altLang="zh-CN" sz="1700" i="1" baseline="30000">
                  <a:latin typeface="Arial" panose="020B0604020202020204" pitchFamily="34" charset="0"/>
                  <a:cs typeface="Times New Roman" panose="02020603050405020304" pitchFamily="18" charset="0"/>
                </a:rPr>
                <a:t>n</a:t>
              </a:r>
              <a:r>
                <a:rPr lang="zh-CN" altLang="en-US" sz="1700">
                  <a:latin typeface="宋体" panose="02010600030101010101" pitchFamily="2" charset="-122"/>
                  <a:cs typeface="Times New Roman" panose="02020603050405020304" pitchFamily="18" charset="0"/>
                </a:rPr>
                <a:t>）</a:t>
              </a:r>
              <a:endParaRPr lang="zh-CN" altLang="en-US" sz="1700">
                <a:latin typeface="Arial" panose="020B0604020202020204" pitchFamily="34" charset="0"/>
                <a:cs typeface="Times New Roman" panose="02020603050405020304" pitchFamily="18" charset="0"/>
              </a:endParaRPr>
            </a:p>
          </p:txBody>
        </p:sp>
        <p:sp>
          <p:nvSpPr>
            <p:cNvPr id="71748" name="Line 51">
              <a:extLst>
                <a:ext uri="{FF2B5EF4-FFF2-40B4-BE49-F238E27FC236}">
                  <a16:creationId xmlns:a16="http://schemas.microsoft.com/office/drawing/2014/main" id="{0E0CB618-D28A-3C96-59C2-F807BCFBE3B5}"/>
                </a:ext>
              </a:extLst>
            </p:cNvPr>
            <p:cNvSpPr>
              <a:spLocks noChangeShapeType="1"/>
            </p:cNvSpPr>
            <p:nvPr/>
          </p:nvSpPr>
          <p:spPr bwMode="auto">
            <a:xfrm>
              <a:off x="135" y="1482"/>
              <a:ext cx="2789"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49" name="Line 52">
              <a:extLst>
                <a:ext uri="{FF2B5EF4-FFF2-40B4-BE49-F238E27FC236}">
                  <a16:creationId xmlns:a16="http://schemas.microsoft.com/office/drawing/2014/main" id="{CB28A5EC-855C-33F1-489E-58806EB980AD}"/>
                </a:ext>
              </a:extLst>
            </p:cNvPr>
            <p:cNvSpPr>
              <a:spLocks noChangeShapeType="1"/>
            </p:cNvSpPr>
            <p:nvPr/>
          </p:nvSpPr>
          <p:spPr bwMode="auto">
            <a:xfrm>
              <a:off x="135" y="3904"/>
              <a:ext cx="2789"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50" name="Line 53">
              <a:extLst>
                <a:ext uri="{FF2B5EF4-FFF2-40B4-BE49-F238E27FC236}">
                  <a16:creationId xmlns:a16="http://schemas.microsoft.com/office/drawing/2014/main" id="{14FA0001-04D0-D27E-1A98-5AB172549415}"/>
                </a:ext>
              </a:extLst>
            </p:cNvPr>
            <p:cNvSpPr>
              <a:spLocks noChangeShapeType="1"/>
            </p:cNvSpPr>
            <p:nvPr/>
          </p:nvSpPr>
          <p:spPr bwMode="auto">
            <a:xfrm>
              <a:off x="135" y="1482"/>
              <a:ext cx="0" cy="2422"/>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51" name="Line 54">
              <a:extLst>
                <a:ext uri="{FF2B5EF4-FFF2-40B4-BE49-F238E27FC236}">
                  <a16:creationId xmlns:a16="http://schemas.microsoft.com/office/drawing/2014/main" id="{B96B25C1-8CC9-82A6-93FA-DC5031E74B86}"/>
                </a:ext>
              </a:extLst>
            </p:cNvPr>
            <p:cNvSpPr>
              <a:spLocks noChangeShapeType="1"/>
            </p:cNvSpPr>
            <p:nvPr/>
          </p:nvSpPr>
          <p:spPr bwMode="auto">
            <a:xfrm>
              <a:off x="2924" y="1482"/>
              <a:ext cx="0" cy="2422"/>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52" name="Line 55">
              <a:extLst>
                <a:ext uri="{FF2B5EF4-FFF2-40B4-BE49-F238E27FC236}">
                  <a16:creationId xmlns:a16="http://schemas.microsoft.com/office/drawing/2014/main" id="{B6CB2CBD-DE9F-493A-29BB-B53B8EBB9DFE}"/>
                </a:ext>
              </a:extLst>
            </p:cNvPr>
            <p:cNvSpPr>
              <a:spLocks noChangeShapeType="1"/>
            </p:cNvSpPr>
            <p:nvPr/>
          </p:nvSpPr>
          <p:spPr bwMode="auto">
            <a:xfrm>
              <a:off x="135" y="2018"/>
              <a:ext cx="2789"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53" name="Line 56">
              <a:extLst>
                <a:ext uri="{FF2B5EF4-FFF2-40B4-BE49-F238E27FC236}">
                  <a16:creationId xmlns:a16="http://schemas.microsoft.com/office/drawing/2014/main" id="{09E3C8A4-09F4-0C20-E8DF-1C80E51ADB42}"/>
                </a:ext>
              </a:extLst>
            </p:cNvPr>
            <p:cNvSpPr>
              <a:spLocks noChangeShapeType="1"/>
            </p:cNvSpPr>
            <p:nvPr/>
          </p:nvSpPr>
          <p:spPr bwMode="auto">
            <a:xfrm>
              <a:off x="730" y="1482"/>
              <a:ext cx="0" cy="2422"/>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54" name="Line 57">
              <a:extLst>
                <a:ext uri="{FF2B5EF4-FFF2-40B4-BE49-F238E27FC236}">
                  <a16:creationId xmlns:a16="http://schemas.microsoft.com/office/drawing/2014/main" id="{60729AE9-6A74-4503-239F-3CD6622EB3B7}"/>
                </a:ext>
              </a:extLst>
            </p:cNvPr>
            <p:cNvSpPr>
              <a:spLocks noChangeShapeType="1"/>
            </p:cNvSpPr>
            <p:nvPr/>
          </p:nvSpPr>
          <p:spPr bwMode="auto">
            <a:xfrm>
              <a:off x="1826" y="1750"/>
              <a:ext cx="0" cy="215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55" name="Line 58">
              <a:extLst>
                <a:ext uri="{FF2B5EF4-FFF2-40B4-BE49-F238E27FC236}">
                  <a16:creationId xmlns:a16="http://schemas.microsoft.com/office/drawing/2014/main" id="{439FD1CD-C0BF-4C22-042B-8D4364683D8F}"/>
                </a:ext>
              </a:extLst>
            </p:cNvPr>
            <p:cNvSpPr>
              <a:spLocks noChangeShapeType="1"/>
            </p:cNvSpPr>
            <p:nvPr/>
          </p:nvSpPr>
          <p:spPr bwMode="auto">
            <a:xfrm>
              <a:off x="730" y="1750"/>
              <a:ext cx="2194"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56" name="Line 59">
              <a:extLst>
                <a:ext uri="{FF2B5EF4-FFF2-40B4-BE49-F238E27FC236}">
                  <a16:creationId xmlns:a16="http://schemas.microsoft.com/office/drawing/2014/main" id="{A2678C2C-13D6-F46A-2E74-020DBB7A5B7D}"/>
                </a:ext>
              </a:extLst>
            </p:cNvPr>
            <p:cNvSpPr>
              <a:spLocks noChangeShapeType="1"/>
            </p:cNvSpPr>
            <p:nvPr/>
          </p:nvSpPr>
          <p:spPr bwMode="auto">
            <a:xfrm>
              <a:off x="135" y="2286"/>
              <a:ext cx="2789"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57" name="Line 60">
              <a:extLst>
                <a:ext uri="{FF2B5EF4-FFF2-40B4-BE49-F238E27FC236}">
                  <a16:creationId xmlns:a16="http://schemas.microsoft.com/office/drawing/2014/main" id="{78E20F9F-6FFE-CA8A-4A58-11D5CB53D323}"/>
                </a:ext>
              </a:extLst>
            </p:cNvPr>
            <p:cNvSpPr>
              <a:spLocks noChangeShapeType="1"/>
            </p:cNvSpPr>
            <p:nvPr/>
          </p:nvSpPr>
          <p:spPr bwMode="auto">
            <a:xfrm>
              <a:off x="135" y="2554"/>
              <a:ext cx="2789"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58" name="Line 61">
              <a:extLst>
                <a:ext uri="{FF2B5EF4-FFF2-40B4-BE49-F238E27FC236}">
                  <a16:creationId xmlns:a16="http://schemas.microsoft.com/office/drawing/2014/main" id="{CD97A3F1-290F-13EF-540D-D32CC7DF27BA}"/>
                </a:ext>
              </a:extLst>
            </p:cNvPr>
            <p:cNvSpPr>
              <a:spLocks noChangeShapeType="1"/>
            </p:cNvSpPr>
            <p:nvPr/>
          </p:nvSpPr>
          <p:spPr bwMode="auto">
            <a:xfrm>
              <a:off x="135" y="2832"/>
              <a:ext cx="2789"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59" name="Line 62">
              <a:extLst>
                <a:ext uri="{FF2B5EF4-FFF2-40B4-BE49-F238E27FC236}">
                  <a16:creationId xmlns:a16="http://schemas.microsoft.com/office/drawing/2014/main" id="{3E6B457C-B081-2281-52B8-F9FC8D015A03}"/>
                </a:ext>
              </a:extLst>
            </p:cNvPr>
            <p:cNvSpPr>
              <a:spLocks noChangeShapeType="1"/>
            </p:cNvSpPr>
            <p:nvPr/>
          </p:nvSpPr>
          <p:spPr bwMode="auto">
            <a:xfrm>
              <a:off x="135" y="3100"/>
              <a:ext cx="2789"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60" name="Line 63">
              <a:extLst>
                <a:ext uri="{FF2B5EF4-FFF2-40B4-BE49-F238E27FC236}">
                  <a16:creationId xmlns:a16="http://schemas.microsoft.com/office/drawing/2014/main" id="{1F36147B-AFF8-A7F6-30B8-D0BE1160731B}"/>
                </a:ext>
              </a:extLst>
            </p:cNvPr>
            <p:cNvSpPr>
              <a:spLocks noChangeShapeType="1"/>
            </p:cNvSpPr>
            <p:nvPr/>
          </p:nvSpPr>
          <p:spPr bwMode="auto">
            <a:xfrm>
              <a:off x="135" y="3368"/>
              <a:ext cx="2789"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61" name="Line 64">
              <a:extLst>
                <a:ext uri="{FF2B5EF4-FFF2-40B4-BE49-F238E27FC236}">
                  <a16:creationId xmlns:a16="http://schemas.microsoft.com/office/drawing/2014/main" id="{E6D83811-7861-789B-9E20-95902BE932C7}"/>
                </a:ext>
              </a:extLst>
            </p:cNvPr>
            <p:cNvSpPr>
              <a:spLocks noChangeShapeType="1"/>
            </p:cNvSpPr>
            <p:nvPr/>
          </p:nvSpPr>
          <p:spPr bwMode="auto">
            <a:xfrm>
              <a:off x="135" y="3636"/>
              <a:ext cx="2789"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62" name="Rectangle 65">
              <a:extLst>
                <a:ext uri="{FF2B5EF4-FFF2-40B4-BE49-F238E27FC236}">
                  <a16:creationId xmlns:a16="http://schemas.microsoft.com/office/drawing/2014/main" id="{7C12ABBC-FD9A-A844-5EAE-96805568BE57}"/>
                </a:ext>
              </a:extLst>
            </p:cNvPr>
            <p:cNvSpPr>
              <a:spLocks noChangeArrowheads="1"/>
            </p:cNvSpPr>
            <p:nvPr/>
          </p:nvSpPr>
          <p:spPr bwMode="auto">
            <a:xfrm>
              <a:off x="158" y="3612"/>
              <a:ext cx="2767" cy="295"/>
            </a:xfrm>
            <a:prstGeom prst="rect">
              <a:avLst/>
            </a:prstGeom>
            <a:solidFill>
              <a:srgbClr val="009900">
                <a:alpha val="21176"/>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71763" name="Rectangle 66">
              <a:extLst>
                <a:ext uri="{FF2B5EF4-FFF2-40B4-BE49-F238E27FC236}">
                  <a16:creationId xmlns:a16="http://schemas.microsoft.com/office/drawing/2014/main" id="{4FD2D79D-EE75-0623-0347-2A0ED7258027}"/>
                </a:ext>
              </a:extLst>
            </p:cNvPr>
            <p:cNvSpPr>
              <a:spLocks noChangeArrowheads="1"/>
            </p:cNvSpPr>
            <p:nvPr/>
          </p:nvSpPr>
          <p:spPr bwMode="auto">
            <a:xfrm>
              <a:off x="113" y="3113"/>
              <a:ext cx="2812" cy="249"/>
            </a:xfrm>
            <a:prstGeom prst="rect">
              <a:avLst/>
            </a:prstGeom>
            <a:solidFill>
              <a:srgbClr val="009900">
                <a:alpha val="21176"/>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389233" name="Group 113">
            <a:extLst>
              <a:ext uri="{FF2B5EF4-FFF2-40B4-BE49-F238E27FC236}">
                <a16:creationId xmlns:a16="http://schemas.microsoft.com/office/drawing/2014/main" id="{5DD43CDD-861E-8872-E03D-98AA1745DA8C}"/>
              </a:ext>
            </a:extLst>
          </p:cNvPr>
          <p:cNvGrpSpPr>
            <a:grpSpLocks/>
          </p:cNvGrpSpPr>
          <p:nvPr/>
        </p:nvGrpSpPr>
        <p:grpSpPr bwMode="auto">
          <a:xfrm>
            <a:off x="5146675" y="1628775"/>
            <a:ext cx="4033838" cy="4170363"/>
            <a:chOff x="3242" y="1026"/>
            <a:chExt cx="2541" cy="2627"/>
          </a:xfrm>
        </p:grpSpPr>
        <p:sp>
          <p:nvSpPr>
            <p:cNvPr id="71685" name="Rectangle 24">
              <a:extLst>
                <a:ext uri="{FF2B5EF4-FFF2-40B4-BE49-F238E27FC236}">
                  <a16:creationId xmlns:a16="http://schemas.microsoft.com/office/drawing/2014/main" id="{8FEDE01A-D5A0-75AE-980E-6AC7C866655C}"/>
                </a:ext>
              </a:extLst>
            </p:cNvPr>
            <p:cNvSpPr>
              <a:spLocks noChangeArrowheads="1"/>
            </p:cNvSpPr>
            <p:nvPr/>
          </p:nvSpPr>
          <p:spPr bwMode="auto">
            <a:xfrm>
              <a:off x="3696" y="1026"/>
              <a:ext cx="16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rgbClr val="000066"/>
                  </a:solidFill>
                  <a:latin typeface="Arial" panose="020B0604020202020204" pitchFamily="34" charset="0"/>
                  <a:ea typeface="楷体_GB2312" pitchFamily="49" charset="-122"/>
                  <a:cs typeface="Arial" panose="020B0604020202020204" pitchFamily="34" charset="0"/>
                </a:rPr>
                <a:t>第一次化简状态表</a:t>
              </a:r>
            </a:p>
          </p:txBody>
        </p:sp>
        <p:sp>
          <p:nvSpPr>
            <p:cNvPr id="71686" name="Rectangle 68">
              <a:extLst>
                <a:ext uri="{FF2B5EF4-FFF2-40B4-BE49-F238E27FC236}">
                  <a16:creationId xmlns:a16="http://schemas.microsoft.com/office/drawing/2014/main" id="{53713625-5211-7667-38F7-7AE201A54E5A}"/>
                </a:ext>
              </a:extLst>
            </p:cNvPr>
            <p:cNvSpPr>
              <a:spLocks noChangeArrowheads="1"/>
            </p:cNvSpPr>
            <p:nvPr/>
          </p:nvSpPr>
          <p:spPr bwMode="auto">
            <a:xfrm>
              <a:off x="3243" y="3385"/>
              <a:ext cx="2540" cy="227"/>
            </a:xfrm>
            <a:prstGeom prst="rect">
              <a:avLst/>
            </a:prstGeom>
            <a:solidFill>
              <a:srgbClr val="3399FF">
                <a:alpha val="29019"/>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71687" name="Rectangle 69">
              <a:extLst>
                <a:ext uri="{FF2B5EF4-FFF2-40B4-BE49-F238E27FC236}">
                  <a16:creationId xmlns:a16="http://schemas.microsoft.com/office/drawing/2014/main" id="{1F0D387D-29B9-107A-BA77-FBDA35ABA6FB}"/>
                </a:ext>
              </a:extLst>
            </p:cNvPr>
            <p:cNvSpPr>
              <a:spLocks noChangeArrowheads="1"/>
            </p:cNvSpPr>
            <p:nvPr/>
          </p:nvSpPr>
          <p:spPr bwMode="auto">
            <a:xfrm>
              <a:off x="3243" y="2886"/>
              <a:ext cx="2540" cy="215"/>
            </a:xfrm>
            <a:prstGeom prst="rect">
              <a:avLst/>
            </a:prstGeom>
            <a:solidFill>
              <a:srgbClr val="3399FF">
                <a:alpha val="25098"/>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71688" name="Rectangle 71">
              <a:extLst>
                <a:ext uri="{FF2B5EF4-FFF2-40B4-BE49-F238E27FC236}">
                  <a16:creationId xmlns:a16="http://schemas.microsoft.com/office/drawing/2014/main" id="{E4EA85D3-CC31-A434-3CB3-C3D7D7AE5D49}"/>
                </a:ext>
              </a:extLst>
            </p:cNvPr>
            <p:cNvSpPr>
              <a:spLocks noChangeArrowheads="1"/>
            </p:cNvSpPr>
            <p:nvPr/>
          </p:nvSpPr>
          <p:spPr bwMode="auto">
            <a:xfrm>
              <a:off x="4846" y="3385"/>
              <a:ext cx="914"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latin typeface="Times New Roman" panose="02020603050405020304" pitchFamily="18" charset="0"/>
                  <a:ea typeface="宋体" panose="02010600030101010101" pitchFamily="2" charset="-122"/>
                  <a:cs typeface="Times New Roman" panose="02020603050405020304" pitchFamily="18" charset="0"/>
                </a:rPr>
                <a:t>f</a:t>
              </a:r>
              <a:r>
                <a:rPr lang="en-US" altLang="zh-CN" sz="2200">
                  <a:latin typeface="Times New Roman" panose="02020603050405020304" pitchFamily="18" charset="0"/>
                  <a:ea typeface="宋体" panose="02010600030101010101" pitchFamily="2" charset="-122"/>
                  <a:cs typeface="Times New Roman" panose="02020603050405020304" pitchFamily="18" charset="0"/>
                </a:rPr>
                <a:t> / 1</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1689" name="Rectangle 72">
              <a:extLst>
                <a:ext uri="{FF2B5EF4-FFF2-40B4-BE49-F238E27FC236}">
                  <a16:creationId xmlns:a16="http://schemas.microsoft.com/office/drawing/2014/main" id="{4A3545D9-C0C1-ADE7-BAA5-E445E479C474}"/>
                </a:ext>
              </a:extLst>
            </p:cNvPr>
            <p:cNvSpPr>
              <a:spLocks noChangeArrowheads="1"/>
            </p:cNvSpPr>
            <p:nvPr/>
          </p:nvSpPr>
          <p:spPr bwMode="auto">
            <a:xfrm>
              <a:off x="3932" y="3385"/>
              <a:ext cx="914"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solidFill>
                    <a:srgbClr val="CC0099"/>
                  </a:solidFill>
                  <a:latin typeface="Times New Roman" panose="02020603050405020304" pitchFamily="18" charset="0"/>
                  <a:ea typeface="宋体" panose="02010600030101010101" pitchFamily="2" charset="-122"/>
                  <a:cs typeface="Times New Roman" panose="02020603050405020304" pitchFamily="18" charset="0"/>
                </a:rPr>
                <a:t>e</a:t>
              </a:r>
              <a:r>
                <a:rPr lang="en-US" altLang="zh-CN" sz="2200">
                  <a:solidFill>
                    <a:schemeClr val="bg2"/>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200">
                  <a:latin typeface="Times New Roman" panose="02020603050405020304" pitchFamily="18" charset="0"/>
                  <a:ea typeface="宋体" panose="02010600030101010101" pitchFamily="2" charset="-122"/>
                  <a:cs typeface="Times New Roman" panose="02020603050405020304" pitchFamily="18" charset="0"/>
                </a:rPr>
                <a:t> 0</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1690" name="Rectangle 73">
              <a:extLst>
                <a:ext uri="{FF2B5EF4-FFF2-40B4-BE49-F238E27FC236}">
                  <a16:creationId xmlns:a16="http://schemas.microsoft.com/office/drawing/2014/main" id="{54C2FF6D-649D-3F9A-66B8-D2AAACC04927}"/>
                </a:ext>
              </a:extLst>
            </p:cNvPr>
            <p:cNvSpPr>
              <a:spLocks noChangeArrowheads="1"/>
            </p:cNvSpPr>
            <p:nvPr/>
          </p:nvSpPr>
          <p:spPr bwMode="auto">
            <a:xfrm>
              <a:off x="3242" y="3385"/>
              <a:ext cx="690"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latin typeface="Times New Roman" panose="02020603050405020304" pitchFamily="18" charset="0"/>
                  <a:ea typeface="宋体" panose="02010600030101010101" pitchFamily="2" charset="-122"/>
                  <a:cs typeface="Times New Roman" panose="02020603050405020304" pitchFamily="18" charset="0"/>
                </a:rPr>
                <a:t>f</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1691" name="Rectangle 74">
              <a:extLst>
                <a:ext uri="{FF2B5EF4-FFF2-40B4-BE49-F238E27FC236}">
                  <a16:creationId xmlns:a16="http://schemas.microsoft.com/office/drawing/2014/main" id="{262D9367-3472-3333-90CF-C39B4FED4100}"/>
                </a:ext>
              </a:extLst>
            </p:cNvPr>
            <p:cNvSpPr>
              <a:spLocks noChangeArrowheads="1"/>
            </p:cNvSpPr>
            <p:nvPr/>
          </p:nvSpPr>
          <p:spPr bwMode="auto">
            <a:xfrm>
              <a:off x="4846" y="3110"/>
              <a:ext cx="914"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latin typeface="Times New Roman" panose="02020603050405020304" pitchFamily="18" charset="0"/>
                  <a:ea typeface="宋体" panose="02010600030101010101" pitchFamily="2" charset="-122"/>
                  <a:cs typeface="Times New Roman" panose="02020603050405020304" pitchFamily="18" charset="0"/>
                </a:rPr>
                <a:t>f </a:t>
              </a:r>
              <a:r>
                <a:rPr lang="en-US" altLang="zh-CN" sz="2200">
                  <a:latin typeface="Times New Roman" panose="02020603050405020304" pitchFamily="18" charset="0"/>
                  <a:ea typeface="宋体" panose="02010600030101010101" pitchFamily="2" charset="-122"/>
                  <a:cs typeface="Times New Roman" panose="02020603050405020304" pitchFamily="18" charset="0"/>
                </a:rPr>
                <a:t>/ 1</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1692" name="Rectangle 75">
              <a:extLst>
                <a:ext uri="{FF2B5EF4-FFF2-40B4-BE49-F238E27FC236}">
                  <a16:creationId xmlns:a16="http://schemas.microsoft.com/office/drawing/2014/main" id="{E31C307F-2C7E-D012-FC09-76547F36CEF8}"/>
                </a:ext>
              </a:extLst>
            </p:cNvPr>
            <p:cNvSpPr>
              <a:spLocks noChangeArrowheads="1"/>
            </p:cNvSpPr>
            <p:nvPr/>
          </p:nvSpPr>
          <p:spPr bwMode="auto">
            <a:xfrm>
              <a:off x="3932" y="3110"/>
              <a:ext cx="914"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latin typeface="Times New Roman" panose="02020603050405020304" pitchFamily="18" charset="0"/>
                  <a:ea typeface="宋体" panose="02010600030101010101" pitchFamily="2" charset="-122"/>
                  <a:cs typeface="Times New Roman" panose="02020603050405020304" pitchFamily="18" charset="0"/>
                </a:rPr>
                <a:t>a </a:t>
              </a:r>
              <a:r>
                <a:rPr lang="en-US" altLang="zh-CN" sz="2200">
                  <a:latin typeface="Times New Roman" panose="02020603050405020304" pitchFamily="18" charset="0"/>
                  <a:ea typeface="宋体" panose="02010600030101010101" pitchFamily="2" charset="-122"/>
                  <a:cs typeface="Times New Roman" panose="02020603050405020304" pitchFamily="18" charset="0"/>
                </a:rPr>
                <a:t>/ 0</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1693" name="Rectangle 76">
              <a:extLst>
                <a:ext uri="{FF2B5EF4-FFF2-40B4-BE49-F238E27FC236}">
                  <a16:creationId xmlns:a16="http://schemas.microsoft.com/office/drawing/2014/main" id="{294C4747-50BC-D8D1-891C-365D8D4884AA}"/>
                </a:ext>
              </a:extLst>
            </p:cNvPr>
            <p:cNvSpPr>
              <a:spLocks noChangeArrowheads="1"/>
            </p:cNvSpPr>
            <p:nvPr/>
          </p:nvSpPr>
          <p:spPr bwMode="auto">
            <a:xfrm>
              <a:off x="3242" y="3110"/>
              <a:ext cx="690"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latin typeface="Times New Roman" panose="02020603050405020304" pitchFamily="18" charset="0"/>
                  <a:ea typeface="宋体" panose="02010600030101010101" pitchFamily="2" charset="-122"/>
                  <a:cs typeface="Times New Roman" panose="02020603050405020304" pitchFamily="18" charset="0"/>
                </a:rPr>
                <a:t>e</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1694" name="Rectangle 77">
              <a:extLst>
                <a:ext uri="{FF2B5EF4-FFF2-40B4-BE49-F238E27FC236}">
                  <a16:creationId xmlns:a16="http://schemas.microsoft.com/office/drawing/2014/main" id="{2601FC72-5AF1-B787-35B9-45E1BDE47E0D}"/>
                </a:ext>
              </a:extLst>
            </p:cNvPr>
            <p:cNvSpPr>
              <a:spLocks noChangeArrowheads="1"/>
            </p:cNvSpPr>
            <p:nvPr/>
          </p:nvSpPr>
          <p:spPr bwMode="auto">
            <a:xfrm>
              <a:off x="4846" y="2842"/>
              <a:ext cx="914"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latin typeface="Times New Roman" panose="02020603050405020304" pitchFamily="18" charset="0"/>
                  <a:ea typeface="宋体" panose="02010600030101010101" pitchFamily="2" charset="-122"/>
                  <a:cs typeface="Times New Roman" panose="02020603050405020304" pitchFamily="18" charset="0"/>
                </a:rPr>
                <a:t>f</a:t>
              </a:r>
              <a:r>
                <a:rPr lang="en-US" altLang="zh-CN" sz="2200">
                  <a:latin typeface="Times New Roman" panose="02020603050405020304" pitchFamily="18" charset="0"/>
                  <a:ea typeface="宋体" panose="02010600030101010101" pitchFamily="2" charset="-122"/>
                  <a:cs typeface="Times New Roman" panose="02020603050405020304" pitchFamily="18" charset="0"/>
                </a:rPr>
                <a:t> / 1</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1695" name="Rectangle 78">
              <a:extLst>
                <a:ext uri="{FF2B5EF4-FFF2-40B4-BE49-F238E27FC236}">
                  <a16:creationId xmlns:a16="http://schemas.microsoft.com/office/drawing/2014/main" id="{4E59B013-B7BC-9493-5269-56BF1419AFB0}"/>
                </a:ext>
              </a:extLst>
            </p:cNvPr>
            <p:cNvSpPr>
              <a:spLocks noChangeArrowheads="1"/>
            </p:cNvSpPr>
            <p:nvPr/>
          </p:nvSpPr>
          <p:spPr bwMode="auto">
            <a:xfrm>
              <a:off x="3932" y="2842"/>
              <a:ext cx="914"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latin typeface="Times New Roman" panose="02020603050405020304" pitchFamily="18" charset="0"/>
                  <a:ea typeface="宋体" panose="02010600030101010101" pitchFamily="2" charset="-122"/>
                  <a:cs typeface="Times New Roman" panose="02020603050405020304" pitchFamily="18" charset="0"/>
                </a:rPr>
                <a:t>e</a:t>
              </a:r>
              <a:r>
                <a:rPr lang="en-US" altLang="zh-CN" sz="2200">
                  <a:latin typeface="Times New Roman" panose="02020603050405020304" pitchFamily="18" charset="0"/>
                  <a:ea typeface="宋体" panose="02010600030101010101" pitchFamily="2" charset="-122"/>
                  <a:cs typeface="Times New Roman" panose="02020603050405020304" pitchFamily="18" charset="0"/>
                </a:rPr>
                <a:t> / 0</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1696" name="Rectangle 79">
              <a:extLst>
                <a:ext uri="{FF2B5EF4-FFF2-40B4-BE49-F238E27FC236}">
                  <a16:creationId xmlns:a16="http://schemas.microsoft.com/office/drawing/2014/main" id="{400244EF-708C-BE74-D514-E13394BD8F76}"/>
                </a:ext>
              </a:extLst>
            </p:cNvPr>
            <p:cNvSpPr>
              <a:spLocks noChangeArrowheads="1"/>
            </p:cNvSpPr>
            <p:nvPr/>
          </p:nvSpPr>
          <p:spPr bwMode="auto">
            <a:xfrm>
              <a:off x="3242" y="2842"/>
              <a:ext cx="690"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latin typeface="Times New Roman" panose="02020603050405020304" pitchFamily="18" charset="0"/>
                  <a:ea typeface="宋体" panose="02010600030101010101" pitchFamily="2" charset="-122"/>
                  <a:cs typeface="Times New Roman" panose="02020603050405020304" pitchFamily="18" charset="0"/>
                </a:rPr>
                <a:t>d</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1697" name="Rectangle 80">
              <a:extLst>
                <a:ext uri="{FF2B5EF4-FFF2-40B4-BE49-F238E27FC236}">
                  <a16:creationId xmlns:a16="http://schemas.microsoft.com/office/drawing/2014/main" id="{E20E4CB7-3880-C4B9-444A-449DF47557F1}"/>
                </a:ext>
              </a:extLst>
            </p:cNvPr>
            <p:cNvSpPr>
              <a:spLocks noChangeArrowheads="1"/>
            </p:cNvSpPr>
            <p:nvPr/>
          </p:nvSpPr>
          <p:spPr bwMode="auto">
            <a:xfrm>
              <a:off x="4846" y="2574"/>
              <a:ext cx="914"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latin typeface="Times New Roman" panose="02020603050405020304" pitchFamily="18" charset="0"/>
                  <a:ea typeface="宋体" panose="02010600030101010101" pitchFamily="2" charset="-122"/>
                  <a:cs typeface="Times New Roman" panose="02020603050405020304" pitchFamily="18" charset="0"/>
                </a:rPr>
                <a:t>d</a:t>
              </a:r>
              <a:r>
                <a:rPr lang="en-US" altLang="zh-CN" sz="2200">
                  <a:latin typeface="Times New Roman" panose="02020603050405020304" pitchFamily="18" charset="0"/>
                  <a:ea typeface="宋体" panose="02010600030101010101" pitchFamily="2" charset="-122"/>
                  <a:cs typeface="Times New Roman" panose="02020603050405020304" pitchFamily="18" charset="0"/>
                </a:rPr>
                <a:t> / 0</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1698" name="Rectangle 81">
              <a:extLst>
                <a:ext uri="{FF2B5EF4-FFF2-40B4-BE49-F238E27FC236}">
                  <a16:creationId xmlns:a16="http://schemas.microsoft.com/office/drawing/2014/main" id="{8991C049-F15D-FF49-B725-1EBBA467495A}"/>
                </a:ext>
              </a:extLst>
            </p:cNvPr>
            <p:cNvSpPr>
              <a:spLocks noChangeArrowheads="1"/>
            </p:cNvSpPr>
            <p:nvPr/>
          </p:nvSpPr>
          <p:spPr bwMode="auto">
            <a:xfrm>
              <a:off x="3932" y="2574"/>
              <a:ext cx="914"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latin typeface="Times New Roman" panose="02020603050405020304" pitchFamily="18" charset="0"/>
                  <a:ea typeface="宋体" panose="02010600030101010101" pitchFamily="2" charset="-122"/>
                  <a:cs typeface="Times New Roman" panose="02020603050405020304" pitchFamily="18" charset="0"/>
                </a:rPr>
                <a:t>a</a:t>
              </a:r>
              <a:r>
                <a:rPr lang="en-US" altLang="zh-CN" sz="2200">
                  <a:latin typeface="Times New Roman" panose="02020603050405020304" pitchFamily="18" charset="0"/>
                  <a:ea typeface="宋体" panose="02010600030101010101" pitchFamily="2" charset="-122"/>
                  <a:cs typeface="Times New Roman" panose="02020603050405020304" pitchFamily="18" charset="0"/>
                </a:rPr>
                <a:t> / 0</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1699" name="Rectangle 82">
              <a:extLst>
                <a:ext uri="{FF2B5EF4-FFF2-40B4-BE49-F238E27FC236}">
                  <a16:creationId xmlns:a16="http://schemas.microsoft.com/office/drawing/2014/main" id="{AD4FA834-92F0-B180-FEFB-4A16ABED8E85}"/>
                </a:ext>
              </a:extLst>
            </p:cNvPr>
            <p:cNvSpPr>
              <a:spLocks noChangeArrowheads="1"/>
            </p:cNvSpPr>
            <p:nvPr/>
          </p:nvSpPr>
          <p:spPr bwMode="auto">
            <a:xfrm>
              <a:off x="3242" y="2574"/>
              <a:ext cx="690"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latin typeface="Times New Roman" panose="02020603050405020304" pitchFamily="18" charset="0"/>
                  <a:ea typeface="宋体" panose="02010600030101010101" pitchFamily="2" charset="-122"/>
                  <a:cs typeface="Times New Roman" panose="02020603050405020304" pitchFamily="18" charset="0"/>
                </a:rPr>
                <a:t>c</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1700" name="Rectangle 83">
              <a:extLst>
                <a:ext uri="{FF2B5EF4-FFF2-40B4-BE49-F238E27FC236}">
                  <a16:creationId xmlns:a16="http://schemas.microsoft.com/office/drawing/2014/main" id="{63DAD600-7FBD-20E4-E1EE-607CE2FBC923}"/>
                </a:ext>
              </a:extLst>
            </p:cNvPr>
            <p:cNvSpPr>
              <a:spLocks noChangeArrowheads="1"/>
            </p:cNvSpPr>
            <p:nvPr/>
          </p:nvSpPr>
          <p:spPr bwMode="auto">
            <a:xfrm>
              <a:off x="4846" y="2306"/>
              <a:ext cx="914"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latin typeface="Times New Roman" panose="02020603050405020304" pitchFamily="18" charset="0"/>
                  <a:ea typeface="宋体" panose="02010600030101010101" pitchFamily="2" charset="-122"/>
                  <a:cs typeface="Times New Roman" panose="02020603050405020304" pitchFamily="18" charset="0"/>
                </a:rPr>
                <a:t>d</a:t>
              </a:r>
              <a:r>
                <a:rPr lang="en-US" altLang="zh-CN" sz="2200">
                  <a:latin typeface="Times New Roman" panose="02020603050405020304" pitchFamily="18" charset="0"/>
                  <a:ea typeface="宋体" panose="02010600030101010101" pitchFamily="2" charset="-122"/>
                  <a:cs typeface="Times New Roman" panose="02020603050405020304" pitchFamily="18" charset="0"/>
                </a:rPr>
                <a:t> / 0</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1701" name="Rectangle 84">
              <a:extLst>
                <a:ext uri="{FF2B5EF4-FFF2-40B4-BE49-F238E27FC236}">
                  <a16:creationId xmlns:a16="http://schemas.microsoft.com/office/drawing/2014/main" id="{F36C034A-C3D7-B51F-3680-B981D8384EE3}"/>
                </a:ext>
              </a:extLst>
            </p:cNvPr>
            <p:cNvSpPr>
              <a:spLocks noChangeArrowheads="1"/>
            </p:cNvSpPr>
            <p:nvPr/>
          </p:nvSpPr>
          <p:spPr bwMode="auto">
            <a:xfrm>
              <a:off x="3932" y="2306"/>
              <a:ext cx="914"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latin typeface="Times New Roman" panose="02020603050405020304" pitchFamily="18" charset="0"/>
                  <a:ea typeface="宋体" panose="02010600030101010101" pitchFamily="2" charset="-122"/>
                  <a:cs typeface="Times New Roman" panose="02020603050405020304" pitchFamily="18" charset="0"/>
                </a:rPr>
                <a:t>c </a:t>
              </a:r>
              <a:r>
                <a:rPr lang="en-US" altLang="zh-CN" sz="2200">
                  <a:latin typeface="Times New Roman" panose="02020603050405020304" pitchFamily="18" charset="0"/>
                  <a:ea typeface="宋体" panose="02010600030101010101" pitchFamily="2" charset="-122"/>
                  <a:cs typeface="Times New Roman" panose="02020603050405020304" pitchFamily="18" charset="0"/>
                </a:rPr>
                <a:t>/ 0</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1702" name="Rectangle 85">
              <a:extLst>
                <a:ext uri="{FF2B5EF4-FFF2-40B4-BE49-F238E27FC236}">
                  <a16:creationId xmlns:a16="http://schemas.microsoft.com/office/drawing/2014/main" id="{9416C885-D02D-72E8-2BE1-D7FC2B3DED5E}"/>
                </a:ext>
              </a:extLst>
            </p:cNvPr>
            <p:cNvSpPr>
              <a:spLocks noChangeArrowheads="1"/>
            </p:cNvSpPr>
            <p:nvPr/>
          </p:nvSpPr>
          <p:spPr bwMode="auto">
            <a:xfrm>
              <a:off x="3242" y="2306"/>
              <a:ext cx="690"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latin typeface="Times New Roman" panose="02020603050405020304" pitchFamily="18" charset="0"/>
                  <a:ea typeface="宋体" panose="02010600030101010101" pitchFamily="2" charset="-122"/>
                  <a:cs typeface="Times New Roman" panose="02020603050405020304" pitchFamily="18" charset="0"/>
                </a:rPr>
                <a:t>b</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1703" name="Rectangle 86">
              <a:extLst>
                <a:ext uri="{FF2B5EF4-FFF2-40B4-BE49-F238E27FC236}">
                  <a16:creationId xmlns:a16="http://schemas.microsoft.com/office/drawing/2014/main" id="{42ECFA67-A8F0-D199-FABB-14A19649AC50}"/>
                </a:ext>
              </a:extLst>
            </p:cNvPr>
            <p:cNvSpPr>
              <a:spLocks noChangeArrowheads="1"/>
            </p:cNvSpPr>
            <p:nvPr/>
          </p:nvSpPr>
          <p:spPr bwMode="auto">
            <a:xfrm>
              <a:off x="4846" y="2038"/>
              <a:ext cx="914"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latin typeface="Times New Roman" panose="02020603050405020304" pitchFamily="18" charset="0"/>
                  <a:ea typeface="宋体" panose="02010600030101010101" pitchFamily="2" charset="-122"/>
                  <a:cs typeface="Times New Roman" panose="02020603050405020304" pitchFamily="18" charset="0"/>
                </a:rPr>
                <a:t>b</a:t>
              </a:r>
              <a:r>
                <a:rPr lang="en-US" altLang="zh-CN" sz="2200">
                  <a:latin typeface="Times New Roman" panose="02020603050405020304" pitchFamily="18" charset="0"/>
                  <a:ea typeface="宋体" panose="02010600030101010101" pitchFamily="2" charset="-122"/>
                  <a:cs typeface="Times New Roman" panose="02020603050405020304" pitchFamily="18" charset="0"/>
                </a:rPr>
                <a:t> / 0</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1704" name="Rectangle 87">
              <a:extLst>
                <a:ext uri="{FF2B5EF4-FFF2-40B4-BE49-F238E27FC236}">
                  <a16:creationId xmlns:a16="http://schemas.microsoft.com/office/drawing/2014/main" id="{F22CD47D-6615-6001-33F8-5778514E499B}"/>
                </a:ext>
              </a:extLst>
            </p:cNvPr>
            <p:cNvSpPr>
              <a:spLocks noChangeArrowheads="1"/>
            </p:cNvSpPr>
            <p:nvPr/>
          </p:nvSpPr>
          <p:spPr bwMode="auto">
            <a:xfrm>
              <a:off x="3932" y="2038"/>
              <a:ext cx="914"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latin typeface="Times New Roman" panose="02020603050405020304" pitchFamily="18" charset="0"/>
                  <a:ea typeface="宋体" panose="02010600030101010101" pitchFamily="2" charset="-122"/>
                  <a:cs typeface="Times New Roman" panose="02020603050405020304" pitchFamily="18" charset="0"/>
                </a:rPr>
                <a:t>a</a:t>
              </a:r>
              <a:r>
                <a:rPr lang="en-US" altLang="zh-CN" sz="2200">
                  <a:latin typeface="Times New Roman" panose="02020603050405020304" pitchFamily="18" charset="0"/>
                  <a:ea typeface="宋体" panose="02010600030101010101" pitchFamily="2" charset="-122"/>
                  <a:cs typeface="Times New Roman" panose="02020603050405020304" pitchFamily="18" charset="0"/>
                </a:rPr>
                <a:t> / 0</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1705" name="Rectangle 88">
              <a:extLst>
                <a:ext uri="{FF2B5EF4-FFF2-40B4-BE49-F238E27FC236}">
                  <a16:creationId xmlns:a16="http://schemas.microsoft.com/office/drawing/2014/main" id="{060BBBFB-4EA7-0EC5-2288-23B46B9F1017}"/>
                </a:ext>
              </a:extLst>
            </p:cNvPr>
            <p:cNvSpPr>
              <a:spLocks noChangeArrowheads="1"/>
            </p:cNvSpPr>
            <p:nvPr/>
          </p:nvSpPr>
          <p:spPr bwMode="auto">
            <a:xfrm>
              <a:off x="3242" y="2038"/>
              <a:ext cx="690"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latin typeface="Times New Roman" panose="02020603050405020304" pitchFamily="18" charset="0"/>
                  <a:ea typeface="宋体" panose="02010600030101010101" pitchFamily="2" charset="-122"/>
                  <a:cs typeface="Times New Roman" panose="02020603050405020304" pitchFamily="18" charset="0"/>
                </a:rPr>
                <a:t>a</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1706" name="Rectangle 89">
              <a:extLst>
                <a:ext uri="{FF2B5EF4-FFF2-40B4-BE49-F238E27FC236}">
                  <a16:creationId xmlns:a16="http://schemas.microsoft.com/office/drawing/2014/main" id="{064A605E-7780-FAB2-E476-A908B949448A}"/>
                </a:ext>
              </a:extLst>
            </p:cNvPr>
            <p:cNvSpPr>
              <a:spLocks noChangeArrowheads="1"/>
            </p:cNvSpPr>
            <p:nvPr/>
          </p:nvSpPr>
          <p:spPr bwMode="auto">
            <a:xfrm>
              <a:off x="4846" y="1770"/>
              <a:ext cx="914"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latin typeface="Times New Roman" panose="02020603050405020304" pitchFamily="18" charset="0"/>
                  <a:ea typeface="宋体" panose="02010600030101010101" pitchFamily="2" charset="-122"/>
                  <a:cs typeface="Times New Roman" panose="02020603050405020304" pitchFamily="18" charset="0"/>
                </a:rPr>
                <a:t>A=</a:t>
              </a:r>
              <a:r>
                <a:rPr lang="en-US" altLang="zh-CN" sz="2200">
                  <a:latin typeface="Times New Roman" panose="02020603050405020304" pitchFamily="18" charset="0"/>
                  <a:ea typeface="宋体" panose="02010600030101010101" pitchFamily="2" charset="-122"/>
                  <a:cs typeface="Times New Roman" panose="02020603050405020304" pitchFamily="18" charset="0"/>
                </a:rPr>
                <a:t>1</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1707" name="Rectangle 90">
              <a:extLst>
                <a:ext uri="{FF2B5EF4-FFF2-40B4-BE49-F238E27FC236}">
                  <a16:creationId xmlns:a16="http://schemas.microsoft.com/office/drawing/2014/main" id="{8D725CCA-3A1F-542D-9761-13D3632EA5A8}"/>
                </a:ext>
              </a:extLst>
            </p:cNvPr>
            <p:cNvSpPr>
              <a:spLocks noChangeArrowheads="1"/>
            </p:cNvSpPr>
            <p:nvPr/>
          </p:nvSpPr>
          <p:spPr bwMode="auto">
            <a:xfrm>
              <a:off x="3932" y="1770"/>
              <a:ext cx="914"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200" i="1">
                  <a:latin typeface="Times New Roman" panose="02020603050405020304" pitchFamily="18" charset="0"/>
                  <a:ea typeface="宋体" panose="02010600030101010101" pitchFamily="2" charset="-122"/>
                  <a:cs typeface="Times New Roman" panose="02020603050405020304" pitchFamily="18" charset="0"/>
                </a:rPr>
                <a:t>A=</a:t>
              </a:r>
              <a:r>
                <a:rPr lang="en-US" altLang="zh-CN" sz="2200">
                  <a:latin typeface="Times New Roman" panose="02020603050405020304" pitchFamily="18" charset="0"/>
                  <a:ea typeface="宋体" panose="02010600030101010101" pitchFamily="2" charset="-122"/>
                  <a:cs typeface="Times New Roman" panose="02020603050405020304" pitchFamily="18" charset="0"/>
                </a:rPr>
                <a:t>0</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71708" name="Rectangle 91">
              <a:extLst>
                <a:ext uri="{FF2B5EF4-FFF2-40B4-BE49-F238E27FC236}">
                  <a16:creationId xmlns:a16="http://schemas.microsoft.com/office/drawing/2014/main" id="{7A6BB384-3CE8-D1C8-1A7A-1DE685C7F91B}"/>
                </a:ext>
              </a:extLst>
            </p:cNvPr>
            <p:cNvSpPr>
              <a:spLocks noChangeArrowheads="1"/>
            </p:cNvSpPr>
            <p:nvPr/>
          </p:nvSpPr>
          <p:spPr bwMode="auto">
            <a:xfrm>
              <a:off x="3932" y="1502"/>
              <a:ext cx="182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zh-CN" altLang="en-US" sz="2200">
                  <a:latin typeface="楷体_GB2312" pitchFamily="49" charset="-122"/>
                  <a:cs typeface="Times New Roman" panose="02020603050405020304" pitchFamily="18" charset="0"/>
                </a:rPr>
                <a:t>次态</a:t>
              </a:r>
              <a:r>
                <a:rPr lang="en-US" altLang="zh-CN" sz="2200">
                  <a:latin typeface="楷体_GB2312" pitchFamily="49" charset="-122"/>
                  <a:cs typeface="Times New Roman" panose="02020603050405020304" pitchFamily="18" charset="0"/>
                </a:rPr>
                <a:t>/</a:t>
              </a:r>
              <a:r>
                <a:rPr lang="zh-CN" altLang="en-US" sz="2200">
                  <a:latin typeface="楷体_GB2312" pitchFamily="49" charset="-122"/>
                  <a:cs typeface="Times New Roman" panose="02020603050405020304" pitchFamily="18" charset="0"/>
                </a:rPr>
                <a:t>输出</a:t>
              </a:r>
              <a:r>
                <a:rPr lang="zh-CN" altLang="en-US" sz="2200">
                  <a:latin typeface="Times New Roman" panose="02020603050405020304" pitchFamily="18" charset="0"/>
                  <a:cs typeface="Times New Roman" panose="02020603050405020304" pitchFamily="18" charset="0"/>
                </a:rPr>
                <a:t>（</a:t>
              </a:r>
              <a:r>
                <a:rPr lang="en-US" altLang="zh-CN" sz="2200" i="1">
                  <a:latin typeface="Times New Roman" panose="02020603050405020304" pitchFamily="18" charset="0"/>
                  <a:cs typeface="Times New Roman" panose="02020603050405020304" pitchFamily="18" charset="0"/>
                </a:rPr>
                <a:t>S</a:t>
              </a:r>
              <a:r>
                <a:rPr lang="en-US" altLang="zh-CN" sz="2200" i="1" baseline="30000">
                  <a:latin typeface="Times New Roman" panose="02020603050405020304" pitchFamily="18" charset="0"/>
                  <a:cs typeface="Times New Roman" panose="02020603050405020304" pitchFamily="18" charset="0"/>
                </a:rPr>
                <a:t>n</a:t>
              </a:r>
              <a:r>
                <a:rPr lang="en-US" altLang="zh-CN" sz="2200" baseline="30000">
                  <a:latin typeface="Times New Roman" panose="02020603050405020304" pitchFamily="18" charset="0"/>
                  <a:cs typeface="Times New Roman" panose="02020603050405020304" pitchFamily="18" charset="0"/>
                </a:rPr>
                <a:t>+1</a:t>
              </a:r>
              <a:r>
                <a:rPr lang="en-US" altLang="zh-CN" sz="2200">
                  <a:latin typeface="Times New Roman" panose="02020603050405020304" pitchFamily="18" charset="0"/>
                  <a:cs typeface="Times New Roman" panose="02020603050405020304" pitchFamily="18" charset="0"/>
                </a:rPr>
                <a:t>/</a:t>
              </a:r>
              <a:r>
                <a:rPr lang="en-US" altLang="zh-CN" sz="2200" i="1">
                  <a:latin typeface="Times New Roman" panose="02020603050405020304" pitchFamily="18" charset="0"/>
                  <a:cs typeface="Times New Roman" panose="02020603050405020304" pitchFamily="18" charset="0"/>
                </a:rPr>
                <a:t>Y</a:t>
              </a:r>
              <a:r>
                <a:rPr lang="zh-CN" altLang="en-US" sz="2200">
                  <a:latin typeface="Times New Roman" panose="02020603050405020304" pitchFamily="18" charset="0"/>
                  <a:cs typeface="Times New Roman" panose="02020603050405020304" pitchFamily="18" charset="0"/>
                </a:rPr>
                <a:t>）</a:t>
              </a:r>
              <a:endParaRPr lang="zh-CN" altLang="en-US" sz="2200">
                <a:latin typeface="Arial" panose="020B0604020202020204" pitchFamily="34" charset="0"/>
                <a:cs typeface="Times New Roman" panose="02020603050405020304" pitchFamily="18" charset="0"/>
              </a:endParaRPr>
            </a:p>
          </p:txBody>
        </p:sp>
        <p:sp>
          <p:nvSpPr>
            <p:cNvPr id="71709" name="Rectangle 92">
              <a:extLst>
                <a:ext uri="{FF2B5EF4-FFF2-40B4-BE49-F238E27FC236}">
                  <a16:creationId xmlns:a16="http://schemas.microsoft.com/office/drawing/2014/main" id="{EE097BB4-9E59-983F-C646-796BB73F3E13}"/>
                </a:ext>
              </a:extLst>
            </p:cNvPr>
            <p:cNvSpPr>
              <a:spLocks noChangeArrowheads="1"/>
            </p:cNvSpPr>
            <p:nvPr/>
          </p:nvSpPr>
          <p:spPr bwMode="auto">
            <a:xfrm>
              <a:off x="3242" y="1502"/>
              <a:ext cx="690" cy="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zh-CN" altLang="en-US" sz="2200">
                  <a:latin typeface="楷体_GB2312" pitchFamily="49" charset="-122"/>
                  <a:cs typeface="Times New Roman" panose="02020603050405020304" pitchFamily="18" charset="0"/>
                </a:rPr>
                <a:t>现态</a:t>
              </a:r>
              <a:r>
                <a:rPr lang="zh-CN" altLang="en-US" sz="2000">
                  <a:latin typeface="宋体" panose="02010600030101010101" pitchFamily="2" charset="-122"/>
                  <a:cs typeface="Times New Roman" panose="02020603050405020304" pitchFamily="18" charset="0"/>
                </a:rPr>
                <a:t>（</a:t>
              </a:r>
              <a:r>
                <a:rPr lang="en-US" altLang="zh-CN" sz="2000" i="1">
                  <a:cs typeface="Times New Roman" panose="02020603050405020304" pitchFamily="18" charset="0"/>
                </a:rPr>
                <a:t>S</a:t>
              </a:r>
              <a:r>
                <a:rPr lang="en-US" altLang="zh-CN" sz="2000" i="1" baseline="30000">
                  <a:latin typeface="Arial" panose="020B0604020202020204" pitchFamily="34" charset="0"/>
                  <a:cs typeface="Times New Roman" panose="02020603050405020304" pitchFamily="18" charset="0"/>
                </a:rPr>
                <a:t>n</a:t>
              </a:r>
              <a:r>
                <a:rPr lang="zh-CN" altLang="en-US" sz="2000">
                  <a:latin typeface="宋体" panose="02010600030101010101" pitchFamily="2" charset="-122"/>
                  <a:cs typeface="Times New Roman" panose="02020603050405020304" pitchFamily="18" charset="0"/>
                </a:rPr>
                <a:t>）</a:t>
              </a:r>
              <a:endParaRPr lang="zh-CN" altLang="en-US" sz="2000">
                <a:latin typeface="Arial" panose="020B0604020202020204" pitchFamily="34" charset="0"/>
                <a:cs typeface="Times New Roman" panose="02020603050405020304" pitchFamily="18" charset="0"/>
              </a:endParaRPr>
            </a:p>
          </p:txBody>
        </p:sp>
        <p:sp>
          <p:nvSpPr>
            <p:cNvPr id="71710" name="Line 93">
              <a:extLst>
                <a:ext uri="{FF2B5EF4-FFF2-40B4-BE49-F238E27FC236}">
                  <a16:creationId xmlns:a16="http://schemas.microsoft.com/office/drawing/2014/main" id="{2F952671-B6AD-53A7-FDC4-86915E718284}"/>
                </a:ext>
              </a:extLst>
            </p:cNvPr>
            <p:cNvSpPr>
              <a:spLocks noChangeShapeType="1"/>
            </p:cNvSpPr>
            <p:nvPr/>
          </p:nvSpPr>
          <p:spPr bwMode="auto">
            <a:xfrm>
              <a:off x="3242" y="1502"/>
              <a:ext cx="2518"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1" name="Line 94">
              <a:extLst>
                <a:ext uri="{FF2B5EF4-FFF2-40B4-BE49-F238E27FC236}">
                  <a16:creationId xmlns:a16="http://schemas.microsoft.com/office/drawing/2014/main" id="{1E7913CD-6D37-E5AF-0817-1DC766A90A62}"/>
                </a:ext>
              </a:extLst>
            </p:cNvPr>
            <p:cNvSpPr>
              <a:spLocks noChangeShapeType="1"/>
            </p:cNvSpPr>
            <p:nvPr/>
          </p:nvSpPr>
          <p:spPr bwMode="auto">
            <a:xfrm>
              <a:off x="3242" y="3653"/>
              <a:ext cx="2518"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2" name="Line 95">
              <a:extLst>
                <a:ext uri="{FF2B5EF4-FFF2-40B4-BE49-F238E27FC236}">
                  <a16:creationId xmlns:a16="http://schemas.microsoft.com/office/drawing/2014/main" id="{BBD16B1E-22E9-4066-A4F2-457E062EB78B}"/>
                </a:ext>
              </a:extLst>
            </p:cNvPr>
            <p:cNvSpPr>
              <a:spLocks noChangeShapeType="1"/>
            </p:cNvSpPr>
            <p:nvPr/>
          </p:nvSpPr>
          <p:spPr bwMode="auto">
            <a:xfrm>
              <a:off x="3242" y="1502"/>
              <a:ext cx="0" cy="2151"/>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3" name="Line 96">
              <a:extLst>
                <a:ext uri="{FF2B5EF4-FFF2-40B4-BE49-F238E27FC236}">
                  <a16:creationId xmlns:a16="http://schemas.microsoft.com/office/drawing/2014/main" id="{61396972-E1C9-2034-6FD4-D18D61A21B8D}"/>
                </a:ext>
              </a:extLst>
            </p:cNvPr>
            <p:cNvSpPr>
              <a:spLocks noChangeShapeType="1"/>
            </p:cNvSpPr>
            <p:nvPr/>
          </p:nvSpPr>
          <p:spPr bwMode="auto">
            <a:xfrm>
              <a:off x="5760" y="1502"/>
              <a:ext cx="0" cy="2151"/>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4" name="Line 97">
              <a:extLst>
                <a:ext uri="{FF2B5EF4-FFF2-40B4-BE49-F238E27FC236}">
                  <a16:creationId xmlns:a16="http://schemas.microsoft.com/office/drawing/2014/main" id="{304F28F6-BED7-EF44-2983-DACC80A4DA57}"/>
                </a:ext>
              </a:extLst>
            </p:cNvPr>
            <p:cNvSpPr>
              <a:spLocks noChangeShapeType="1"/>
            </p:cNvSpPr>
            <p:nvPr/>
          </p:nvSpPr>
          <p:spPr bwMode="auto">
            <a:xfrm>
              <a:off x="3242" y="2038"/>
              <a:ext cx="2518"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5" name="Line 98">
              <a:extLst>
                <a:ext uri="{FF2B5EF4-FFF2-40B4-BE49-F238E27FC236}">
                  <a16:creationId xmlns:a16="http://schemas.microsoft.com/office/drawing/2014/main" id="{37DA3144-8D9E-BD7E-231A-B09BD9584E3B}"/>
                </a:ext>
              </a:extLst>
            </p:cNvPr>
            <p:cNvSpPr>
              <a:spLocks noChangeShapeType="1"/>
            </p:cNvSpPr>
            <p:nvPr/>
          </p:nvSpPr>
          <p:spPr bwMode="auto">
            <a:xfrm>
              <a:off x="3932" y="1502"/>
              <a:ext cx="0" cy="2151"/>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6" name="Line 99">
              <a:extLst>
                <a:ext uri="{FF2B5EF4-FFF2-40B4-BE49-F238E27FC236}">
                  <a16:creationId xmlns:a16="http://schemas.microsoft.com/office/drawing/2014/main" id="{A2540829-EC85-5ED4-3E55-9626B0CDFA4C}"/>
                </a:ext>
              </a:extLst>
            </p:cNvPr>
            <p:cNvSpPr>
              <a:spLocks noChangeShapeType="1"/>
            </p:cNvSpPr>
            <p:nvPr/>
          </p:nvSpPr>
          <p:spPr bwMode="auto">
            <a:xfrm>
              <a:off x="4846" y="1770"/>
              <a:ext cx="0" cy="1883"/>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7" name="Line 100">
              <a:extLst>
                <a:ext uri="{FF2B5EF4-FFF2-40B4-BE49-F238E27FC236}">
                  <a16:creationId xmlns:a16="http://schemas.microsoft.com/office/drawing/2014/main" id="{C5CE065F-7EE1-9696-9C72-F6A0D2BFD592}"/>
                </a:ext>
              </a:extLst>
            </p:cNvPr>
            <p:cNvSpPr>
              <a:spLocks noChangeShapeType="1"/>
            </p:cNvSpPr>
            <p:nvPr/>
          </p:nvSpPr>
          <p:spPr bwMode="auto">
            <a:xfrm>
              <a:off x="3932" y="1770"/>
              <a:ext cx="1828"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8" name="Line 101">
              <a:extLst>
                <a:ext uri="{FF2B5EF4-FFF2-40B4-BE49-F238E27FC236}">
                  <a16:creationId xmlns:a16="http://schemas.microsoft.com/office/drawing/2014/main" id="{2DAE9EAE-CB57-4FDD-AC16-F5BB13D77B62}"/>
                </a:ext>
              </a:extLst>
            </p:cNvPr>
            <p:cNvSpPr>
              <a:spLocks noChangeShapeType="1"/>
            </p:cNvSpPr>
            <p:nvPr/>
          </p:nvSpPr>
          <p:spPr bwMode="auto">
            <a:xfrm>
              <a:off x="3242" y="2306"/>
              <a:ext cx="2518"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9" name="Line 102">
              <a:extLst>
                <a:ext uri="{FF2B5EF4-FFF2-40B4-BE49-F238E27FC236}">
                  <a16:creationId xmlns:a16="http://schemas.microsoft.com/office/drawing/2014/main" id="{56C44BB1-14CA-29CC-288C-495B03876B0C}"/>
                </a:ext>
              </a:extLst>
            </p:cNvPr>
            <p:cNvSpPr>
              <a:spLocks noChangeShapeType="1"/>
            </p:cNvSpPr>
            <p:nvPr/>
          </p:nvSpPr>
          <p:spPr bwMode="auto">
            <a:xfrm>
              <a:off x="3242" y="2574"/>
              <a:ext cx="2518"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20" name="Line 103">
              <a:extLst>
                <a:ext uri="{FF2B5EF4-FFF2-40B4-BE49-F238E27FC236}">
                  <a16:creationId xmlns:a16="http://schemas.microsoft.com/office/drawing/2014/main" id="{2F5EBAF5-BF78-76FE-42B3-4928B7431D30}"/>
                </a:ext>
              </a:extLst>
            </p:cNvPr>
            <p:cNvSpPr>
              <a:spLocks noChangeShapeType="1"/>
            </p:cNvSpPr>
            <p:nvPr/>
          </p:nvSpPr>
          <p:spPr bwMode="auto">
            <a:xfrm>
              <a:off x="3242" y="2842"/>
              <a:ext cx="2518"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21" name="Line 104">
              <a:extLst>
                <a:ext uri="{FF2B5EF4-FFF2-40B4-BE49-F238E27FC236}">
                  <a16:creationId xmlns:a16="http://schemas.microsoft.com/office/drawing/2014/main" id="{6875AF7B-115F-0E32-720D-3C5C3E915025}"/>
                </a:ext>
              </a:extLst>
            </p:cNvPr>
            <p:cNvSpPr>
              <a:spLocks noChangeShapeType="1"/>
            </p:cNvSpPr>
            <p:nvPr/>
          </p:nvSpPr>
          <p:spPr bwMode="auto">
            <a:xfrm>
              <a:off x="3242" y="3110"/>
              <a:ext cx="2518"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22" name="Line 105">
              <a:extLst>
                <a:ext uri="{FF2B5EF4-FFF2-40B4-BE49-F238E27FC236}">
                  <a16:creationId xmlns:a16="http://schemas.microsoft.com/office/drawing/2014/main" id="{F0F71790-48FA-5FD3-1D36-E59F5916AB2B}"/>
                </a:ext>
              </a:extLst>
            </p:cNvPr>
            <p:cNvSpPr>
              <a:spLocks noChangeShapeType="1"/>
            </p:cNvSpPr>
            <p:nvPr/>
          </p:nvSpPr>
          <p:spPr bwMode="auto">
            <a:xfrm>
              <a:off x="3242" y="3385"/>
              <a:ext cx="2518"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1684" name="Rectangle 107">
            <a:extLst>
              <a:ext uri="{FF2B5EF4-FFF2-40B4-BE49-F238E27FC236}">
                <a16:creationId xmlns:a16="http://schemas.microsoft.com/office/drawing/2014/main" id="{19D609F4-5099-A9CA-F1C9-46E2C97917A4}"/>
              </a:ext>
            </a:extLst>
          </p:cNvPr>
          <p:cNvSpPr>
            <a:spLocks noChangeArrowheads="1"/>
          </p:cNvSpPr>
          <p:nvPr/>
        </p:nvSpPr>
        <p:spPr bwMode="auto">
          <a:xfrm>
            <a:off x="1116013" y="549275"/>
            <a:ext cx="21923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solidFill>
                  <a:srgbClr val="000066"/>
                </a:solidFill>
                <a:latin typeface="Arial" panose="020B0604020202020204" pitchFamily="34" charset="0"/>
                <a:ea typeface="楷体_GB2312" pitchFamily="49" charset="-122"/>
                <a:cs typeface="Arial" panose="020B0604020202020204" pitchFamily="34" charset="0"/>
              </a:rPr>
              <a:t>2</a:t>
            </a:r>
            <a:r>
              <a:rPr lang="zh-CN" altLang="en-US">
                <a:solidFill>
                  <a:srgbClr val="000066"/>
                </a:solidFill>
                <a:latin typeface="Arial" panose="020B0604020202020204" pitchFamily="34" charset="0"/>
                <a:ea typeface="楷体_GB2312" pitchFamily="49" charset="-122"/>
                <a:cs typeface="Arial" panose="020B0604020202020204" pitchFamily="34" charset="0"/>
              </a:rPr>
              <a:t>、状态表化简</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89232"/>
                                        </p:tgtEl>
                                        <p:attrNameLst>
                                          <p:attrName>style.visibility</p:attrName>
                                        </p:attrNameLst>
                                      </p:cBhvr>
                                      <p:to>
                                        <p:strVal val="visible"/>
                                      </p:to>
                                    </p:set>
                                    <p:animEffect transition="in" filter="wipe(up)">
                                      <p:cBhvr>
                                        <p:cTn id="7" dur="500"/>
                                        <p:tgtEl>
                                          <p:spTgt spid="3892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389233"/>
                                        </p:tgtEl>
                                        <p:attrNameLst>
                                          <p:attrName>style.visibility</p:attrName>
                                        </p:attrNameLst>
                                      </p:cBhvr>
                                      <p:to>
                                        <p:strVal val="visible"/>
                                      </p:to>
                                    </p:set>
                                    <p:animEffect transition="in" filter="wipe(up)">
                                      <p:cBhvr>
                                        <p:cTn id="12" dur="500"/>
                                        <p:tgtEl>
                                          <p:spTgt spid="389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0198" name="Group 54">
            <a:extLst>
              <a:ext uri="{FF2B5EF4-FFF2-40B4-BE49-F238E27FC236}">
                <a16:creationId xmlns:a16="http://schemas.microsoft.com/office/drawing/2014/main" id="{5EF6E00D-CB01-1175-22C6-A1706D3BD2FC}"/>
              </a:ext>
            </a:extLst>
          </p:cNvPr>
          <p:cNvGrpSpPr>
            <a:grpSpLocks/>
          </p:cNvGrpSpPr>
          <p:nvPr/>
        </p:nvGrpSpPr>
        <p:grpSpPr bwMode="auto">
          <a:xfrm>
            <a:off x="2203450" y="1665288"/>
            <a:ext cx="3744913" cy="3597275"/>
            <a:chOff x="45" y="801"/>
            <a:chExt cx="2359" cy="2266"/>
          </a:xfrm>
        </p:grpSpPr>
        <p:sp>
          <p:nvSpPr>
            <p:cNvPr id="72708" name="Rectangle 55">
              <a:extLst>
                <a:ext uri="{FF2B5EF4-FFF2-40B4-BE49-F238E27FC236}">
                  <a16:creationId xmlns:a16="http://schemas.microsoft.com/office/drawing/2014/main" id="{E8152898-6303-B31C-4D6B-93A3FC86E0F7}"/>
                </a:ext>
              </a:extLst>
            </p:cNvPr>
            <p:cNvSpPr>
              <a:spLocks noChangeArrowheads="1"/>
            </p:cNvSpPr>
            <p:nvPr/>
          </p:nvSpPr>
          <p:spPr bwMode="auto">
            <a:xfrm>
              <a:off x="657" y="801"/>
              <a:ext cx="16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rgbClr val="000066"/>
                  </a:solidFill>
                  <a:latin typeface="Arial" panose="020B0604020202020204" pitchFamily="34" charset="0"/>
                  <a:ea typeface="楷体_GB2312" pitchFamily="49" charset="-122"/>
                  <a:cs typeface="Arial" panose="020B0604020202020204" pitchFamily="34" charset="0"/>
                </a:rPr>
                <a:t>最后简化的状态表</a:t>
              </a:r>
            </a:p>
          </p:txBody>
        </p:sp>
        <p:grpSp>
          <p:nvGrpSpPr>
            <p:cNvPr id="72709" name="Group 56">
              <a:extLst>
                <a:ext uri="{FF2B5EF4-FFF2-40B4-BE49-F238E27FC236}">
                  <a16:creationId xmlns:a16="http://schemas.microsoft.com/office/drawing/2014/main" id="{118C412C-37FF-CDEE-74C2-9AAF8264B931}"/>
                </a:ext>
              </a:extLst>
            </p:cNvPr>
            <p:cNvGrpSpPr>
              <a:grpSpLocks/>
            </p:cNvGrpSpPr>
            <p:nvPr/>
          </p:nvGrpSpPr>
          <p:grpSpPr bwMode="auto">
            <a:xfrm>
              <a:off x="45" y="1185"/>
              <a:ext cx="2359" cy="1882"/>
              <a:chOff x="363" y="1706"/>
              <a:chExt cx="2223" cy="1759"/>
            </a:xfrm>
          </p:grpSpPr>
          <p:sp>
            <p:nvSpPr>
              <p:cNvPr id="72710" name="Rectangle 57">
                <a:extLst>
                  <a:ext uri="{FF2B5EF4-FFF2-40B4-BE49-F238E27FC236}">
                    <a16:creationId xmlns:a16="http://schemas.microsoft.com/office/drawing/2014/main" id="{848ABD3E-F0F5-99ED-58EE-C9B92D4C10CE}"/>
                  </a:ext>
                </a:extLst>
              </p:cNvPr>
              <p:cNvSpPr>
                <a:spLocks noChangeArrowheads="1"/>
              </p:cNvSpPr>
              <p:nvPr/>
            </p:nvSpPr>
            <p:spPr bwMode="auto">
              <a:xfrm>
                <a:off x="1712" y="3216"/>
                <a:ext cx="87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i="1">
                    <a:latin typeface="Times New Roman" panose="02020603050405020304" pitchFamily="18" charset="0"/>
                    <a:cs typeface="Times New Roman" panose="02020603050405020304" pitchFamily="18" charset="0"/>
                  </a:rPr>
                  <a:t>d</a:t>
                </a:r>
                <a:r>
                  <a:rPr lang="en-US" altLang="zh-CN" sz="2000">
                    <a:latin typeface="Times New Roman" panose="02020603050405020304" pitchFamily="18" charset="0"/>
                    <a:cs typeface="Times New Roman" panose="02020603050405020304" pitchFamily="18" charset="0"/>
                  </a:rPr>
                  <a:t> / 1</a:t>
                </a:r>
                <a:endParaRPr lang="en-US" altLang="zh-CN" sz="2000">
                  <a:latin typeface="Arial" panose="020B0604020202020204" pitchFamily="34" charset="0"/>
                </a:endParaRPr>
              </a:p>
            </p:txBody>
          </p:sp>
          <p:sp>
            <p:nvSpPr>
              <p:cNvPr id="72711" name="Rectangle 58">
                <a:extLst>
                  <a:ext uri="{FF2B5EF4-FFF2-40B4-BE49-F238E27FC236}">
                    <a16:creationId xmlns:a16="http://schemas.microsoft.com/office/drawing/2014/main" id="{C576572C-65E5-75A3-9E59-29B7BD0C99D7}"/>
                  </a:ext>
                </a:extLst>
              </p:cNvPr>
              <p:cNvSpPr>
                <a:spLocks noChangeArrowheads="1"/>
              </p:cNvSpPr>
              <p:nvPr/>
            </p:nvSpPr>
            <p:spPr bwMode="auto">
              <a:xfrm>
                <a:off x="837" y="3216"/>
                <a:ext cx="87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i="1">
                    <a:latin typeface="Times New Roman" panose="02020603050405020304" pitchFamily="18" charset="0"/>
                    <a:cs typeface="Times New Roman" panose="02020603050405020304" pitchFamily="18" charset="0"/>
                  </a:rPr>
                  <a:t>a</a:t>
                </a:r>
                <a:r>
                  <a:rPr lang="en-US" altLang="zh-CN" sz="2000">
                    <a:latin typeface="Times New Roman" panose="02020603050405020304" pitchFamily="18" charset="0"/>
                    <a:cs typeface="Times New Roman" panose="02020603050405020304" pitchFamily="18" charset="0"/>
                  </a:rPr>
                  <a:t> / 0</a:t>
                </a:r>
                <a:endParaRPr lang="en-US" altLang="zh-CN" sz="2000">
                  <a:latin typeface="Arial" panose="020B0604020202020204" pitchFamily="34" charset="0"/>
                </a:endParaRPr>
              </a:p>
            </p:txBody>
          </p:sp>
          <p:sp>
            <p:nvSpPr>
              <p:cNvPr id="72712" name="Rectangle 59">
                <a:extLst>
                  <a:ext uri="{FF2B5EF4-FFF2-40B4-BE49-F238E27FC236}">
                    <a16:creationId xmlns:a16="http://schemas.microsoft.com/office/drawing/2014/main" id="{7C12C99C-1150-6E1D-2617-05BC1458D2DE}"/>
                  </a:ext>
                </a:extLst>
              </p:cNvPr>
              <p:cNvSpPr>
                <a:spLocks noChangeArrowheads="1"/>
              </p:cNvSpPr>
              <p:nvPr/>
            </p:nvSpPr>
            <p:spPr bwMode="auto">
              <a:xfrm>
                <a:off x="363" y="3216"/>
                <a:ext cx="47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i="1">
                    <a:latin typeface="Times New Roman" panose="02020603050405020304" pitchFamily="18" charset="0"/>
                    <a:cs typeface="Times New Roman" panose="02020603050405020304" pitchFamily="18" charset="0"/>
                  </a:rPr>
                  <a:t>e</a:t>
                </a:r>
                <a:endParaRPr lang="en-US" altLang="zh-CN" sz="2000">
                  <a:latin typeface="Arial" panose="020B0604020202020204" pitchFamily="34" charset="0"/>
                </a:endParaRPr>
              </a:p>
            </p:txBody>
          </p:sp>
          <p:sp>
            <p:nvSpPr>
              <p:cNvPr id="72713" name="Rectangle 60">
                <a:extLst>
                  <a:ext uri="{FF2B5EF4-FFF2-40B4-BE49-F238E27FC236}">
                    <a16:creationId xmlns:a16="http://schemas.microsoft.com/office/drawing/2014/main" id="{21503BB9-F00B-2D2A-9524-BA86AE8B9659}"/>
                  </a:ext>
                </a:extLst>
              </p:cNvPr>
              <p:cNvSpPr>
                <a:spLocks noChangeArrowheads="1"/>
              </p:cNvSpPr>
              <p:nvPr/>
            </p:nvSpPr>
            <p:spPr bwMode="auto">
              <a:xfrm>
                <a:off x="1712" y="2967"/>
                <a:ext cx="87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i="1">
                    <a:latin typeface="Times New Roman" panose="02020603050405020304" pitchFamily="18" charset="0"/>
                    <a:cs typeface="Times New Roman" panose="02020603050405020304" pitchFamily="18" charset="0"/>
                  </a:rPr>
                  <a:t>d</a:t>
                </a:r>
                <a:r>
                  <a:rPr lang="en-US" altLang="zh-CN" sz="2000">
                    <a:latin typeface="Times New Roman" panose="02020603050405020304" pitchFamily="18" charset="0"/>
                    <a:cs typeface="Times New Roman" panose="02020603050405020304" pitchFamily="18" charset="0"/>
                  </a:rPr>
                  <a:t> / 1</a:t>
                </a:r>
                <a:endParaRPr lang="en-US" altLang="zh-CN" sz="2000">
                  <a:latin typeface="Arial" panose="020B0604020202020204" pitchFamily="34" charset="0"/>
                </a:endParaRPr>
              </a:p>
            </p:txBody>
          </p:sp>
          <p:sp>
            <p:nvSpPr>
              <p:cNvPr id="72714" name="Rectangle 61">
                <a:extLst>
                  <a:ext uri="{FF2B5EF4-FFF2-40B4-BE49-F238E27FC236}">
                    <a16:creationId xmlns:a16="http://schemas.microsoft.com/office/drawing/2014/main" id="{3D2CAA40-415E-DF24-3627-4E59FBD6B507}"/>
                  </a:ext>
                </a:extLst>
              </p:cNvPr>
              <p:cNvSpPr>
                <a:spLocks noChangeArrowheads="1"/>
              </p:cNvSpPr>
              <p:nvPr/>
            </p:nvSpPr>
            <p:spPr bwMode="auto">
              <a:xfrm>
                <a:off x="837" y="2967"/>
                <a:ext cx="87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i="1">
                    <a:latin typeface="Times New Roman" panose="02020603050405020304" pitchFamily="18" charset="0"/>
                    <a:cs typeface="Times New Roman" panose="02020603050405020304" pitchFamily="18" charset="0"/>
                  </a:rPr>
                  <a:t>e</a:t>
                </a:r>
                <a:r>
                  <a:rPr lang="en-US" altLang="zh-CN" sz="2000">
                    <a:latin typeface="Times New Roman" panose="02020603050405020304" pitchFamily="18" charset="0"/>
                    <a:cs typeface="Times New Roman" panose="02020603050405020304" pitchFamily="18" charset="0"/>
                  </a:rPr>
                  <a:t> / 0</a:t>
                </a:r>
                <a:endParaRPr lang="en-US" altLang="zh-CN" sz="2000">
                  <a:latin typeface="Arial" panose="020B0604020202020204" pitchFamily="34" charset="0"/>
                </a:endParaRPr>
              </a:p>
            </p:txBody>
          </p:sp>
          <p:sp>
            <p:nvSpPr>
              <p:cNvPr id="72715" name="Rectangle 62">
                <a:extLst>
                  <a:ext uri="{FF2B5EF4-FFF2-40B4-BE49-F238E27FC236}">
                    <a16:creationId xmlns:a16="http://schemas.microsoft.com/office/drawing/2014/main" id="{9188034B-06F1-1536-68E2-CE6B29E0A50C}"/>
                  </a:ext>
                </a:extLst>
              </p:cNvPr>
              <p:cNvSpPr>
                <a:spLocks noChangeArrowheads="1"/>
              </p:cNvSpPr>
              <p:nvPr/>
            </p:nvSpPr>
            <p:spPr bwMode="auto">
              <a:xfrm>
                <a:off x="363" y="2967"/>
                <a:ext cx="47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i="1">
                    <a:latin typeface="Times New Roman" panose="02020603050405020304" pitchFamily="18" charset="0"/>
                    <a:cs typeface="Times New Roman" panose="02020603050405020304" pitchFamily="18" charset="0"/>
                  </a:rPr>
                  <a:t>d</a:t>
                </a:r>
                <a:endParaRPr lang="en-US" altLang="zh-CN" sz="2000">
                  <a:latin typeface="Arial" panose="020B0604020202020204" pitchFamily="34" charset="0"/>
                </a:endParaRPr>
              </a:p>
            </p:txBody>
          </p:sp>
          <p:sp>
            <p:nvSpPr>
              <p:cNvPr id="72716" name="Rectangle 63">
                <a:extLst>
                  <a:ext uri="{FF2B5EF4-FFF2-40B4-BE49-F238E27FC236}">
                    <a16:creationId xmlns:a16="http://schemas.microsoft.com/office/drawing/2014/main" id="{2113DB06-5866-C019-010A-67D63128546C}"/>
                  </a:ext>
                </a:extLst>
              </p:cNvPr>
              <p:cNvSpPr>
                <a:spLocks noChangeArrowheads="1"/>
              </p:cNvSpPr>
              <p:nvPr/>
            </p:nvSpPr>
            <p:spPr bwMode="auto">
              <a:xfrm>
                <a:off x="1712" y="2718"/>
                <a:ext cx="87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i="1">
                    <a:latin typeface="Times New Roman" panose="02020603050405020304" pitchFamily="18" charset="0"/>
                    <a:cs typeface="Times New Roman" panose="02020603050405020304" pitchFamily="18" charset="0"/>
                  </a:rPr>
                  <a:t>d</a:t>
                </a:r>
                <a:r>
                  <a:rPr lang="en-US" altLang="zh-CN" sz="2000">
                    <a:latin typeface="Times New Roman" panose="02020603050405020304" pitchFamily="18" charset="0"/>
                    <a:cs typeface="Times New Roman" panose="02020603050405020304" pitchFamily="18" charset="0"/>
                  </a:rPr>
                  <a:t> / 0</a:t>
                </a:r>
                <a:endParaRPr lang="en-US" altLang="zh-CN" sz="2000">
                  <a:latin typeface="Arial" panose="020B0604020202020204" pitchFamily="34" charset="0"/>
                </a:endParaRPr>
              </a:p>
            </p:txBody>
          </p:sp>
          <p:sp>
            <p:nvSpPr>
              <p:cNvPr id="72717" name="Rectangle 64">
                <a:extLst>
                  <a:ext uri="{FF2B5EF4-FFF2-40B4-BE49-F238E27FC236}">
                    <a16:creationId xmlns:a16="http://schemas.microsoft.com/office/drawing/2014/main" id="{8D600143-625B-5E78-5E70-D94AE4F5463F}"/>
                  </a:ext>
                </a:extLst>
              </p:cNvPr>
              <p:cNvSpPr>
                <a:spLocks noChangeArrowheads="1"/>
              </p:cNvSpPr>
              <p:nvPr/>
            </p:nvSpPr>
            <p:spPr bwMode="auto">
              <a:xfrm>
                <a:off x="837" y="2718"/>
                <a:ext cx="87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i="1">
                    <a:latin typeface="Times New Roman" panose="02020603050405020304" pitchFamily="18" charset="0"/>
                    <a:cs typeface="Times New Roman" panose="02020603050405020304" pitchFamily="18" charset="0"/>
                  </a:rPr>
                  <a:t>a</a:t>
                </a:r>
                <a:r>
                  <a:rPr lang="en-US" altLang="zh-CN" sz="2000">
                    <a:latin typeface="Times New Roman" panose="02020603050405020304" pitchFamily="18" charset="0"/>
                    <a:cs typeface="Times New Roman" panose="02020603050405020304" pitchFamily="18" charset="0"/>
                  </a:rPr>
                  <a:t> / 0</a:t>
                </a:r>
                <a:endParaRPr lang="en-US" altLang="zh-CN" sz="2000">
                  <a:latin typeface="Arial" panose="020B0604020202020204" pitchFamily="34" charset="0"/>
                </a:endParaRPr>
              </a:p>
            </p:txBody>
          </p:sp>
          <p:sp>
            <p:nvSpPr>
              <p:cNvPr id="72718" name="Rectangle 65">
                <a:extLst>
                  <a:ext uri="{FF2B5EF4-FFF2-40B4-BE49-F238E27FC236}">
                    <a16:creationId xmlns:a16="http://schemas.microsoft.com/office/drawing/2014/main" id="{145D1A6E-4CD9-3802-1990-2F701C734054}"/>
                  </a:ext>
                </a:extLst>
              </p:cNvPr>
              <p:cNvSpPr>
                <a:spLocks noChangeArrowheads="1"/>
              </p:cNvSpPr>
              <p:nvPr/>
            </p:nvSpPr>
            <p:spPr bwMode="auto">
              <a:xfrm>
                <a:off x="363" y="2718"/>
                <a:ext cx="47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i="1">
                    <a:latin typeface="Times New Roman" panose="02020603050405020304" pitchFamily="18" charset="0"/>
                    <a:cs typeface="Times New Roman" panose="02020603050405020304" pitchFamily="18" charset="0"/>
                  </a:rPr>
                  <a:t>c</a:t>
                </a:r>
                <a:endParaRPr lang="en-US" altLang="zh-CN" sz="2000">
                  <a:latin typeface="Arial" panose="020B0604020202020204" pitchFamily="34" charset="0"/>
                </a:endParaRPr>
              </a:p>
            </p:txBody>
          </p:sp>
          <p:sp>
            <p:nvSpPr>
              <p:cNvPr id="72719" name="Rectangle 66">
                <a:extLst>
                  <a:ext uri="{FF2B5EF4-FFF2-40B4-BE49-F238E27FC236}">
                    <a16:creationId xmlns:a16="http://schemas.microsoft.com/office/drawing/2014/main" id="{9709EE50-4E38-1C1E-59A4-7AD0302043E1}"/>
                  </a:ext>
                </a:extLst>
              </p:cNvPr>
              <p:cNvSpPr>
                <a:spLocks noChangeArrowheads="1"/>
              </p:cNvSpPr>
              <p:nvPr/>
            </p:nvSpPr>
            <p:spPr bwMode="auto">
              <a:xfrm>
                <a:off x="1712" y="2469"/>
                <a:ext cx="87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i="1">
                    <a:latin typeface="Times New Roman" panose="02020603050405020304" pitchFamily="18" charset="0"/>
                    <a:cs typeface="Times New Roman" panose="02020603050405020304" pitchFamily="18" charset="0"/>
                  </a:rPr>
                  <a:t>d</a:t>
                </a:r>
                <a:r>
                  <a:rPr lang="en-US" altLang="zh-CN" sz="2000">
                    <a:latin typeface="Times New Roman" panose="02020603050405020304" pitchFamily="18" charset="0"/>
                    <a:cs typeface="Times New Roman" panose="02020603050405020304" pitchFamily="18" charset="0"/>
                  </a:rPr>
                  <a:t> / 0</a:t>
                </a:r>
                <a:endParaRPr lang="en-US" altLang="zh-CN" sz="2000">
                  <a:latin typeface="Arial" panose="020B0604020202020204" pitchFamily="34" charset="0"/>
                </a:endParaRPr>
              </a:p>
            </p:txBody>
          </p:sp>
          <p:sp>
            <p:nvSpPr>
              <p:cNvPr id="72720" name="Rectangle 67">
                <a:extLst>
                  <a:ext uri="{FF2B5EF4-FFF2-40B4-BE49-F238E27FC236}">
                    <a16:creationId xmlns:a16="http://schemas.microsoft.com/office/drawing/2014/main" id="{5BA249C4-53F2-A836-7325-6A501D7F7D5A}"/>
                  </a:ext>
                </a:extLst>
              </p:cNvPr>
              <p:cNvSpPr>
                <a:spLocks noChangeArrowheads="1"/>
              </p:cNvSpPr>
              <p:nvPr/>
            </p:nvSpPr>
            <p:spPr bwMode="auto">
              <a:xfrm>
                <a:off x="837" y="2469"/>
                <a:ext cx="87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i="1">
                    <a:latin typeface="Times New Roman" panose="02020603050405020304" pitchFamily="18" charset="0"/>
                    <a:cs typeface="Times New Roman" panose="02020603050405020304" pitchFamily="18" charset="0"/>
                  </a:rPr>
                  <a:t>c </a:t>
                </a:r>
                <a:r>
                  <a:rPr lang="en-US" altLang="zh-CN" sz="2000">
                    <a:latin typeface="Times New Roman" panose="02020603050405020304" pitchFamily="18" charset="0"/>
                    <a:cs typeface="Times New Roman" panose="02020603050405020304" pitchFamily="18" charset="0"/>
                  </a:rPr>
                  <a:t>/ 0</a:t>
                </a:r>
                <a:endParaRPr lang="en-US" altLang="zh-CN" sz="2000">
                  <a:latin typeface="Arial" panose="020B0604020202020204" pitchFamily="34" charset="0"/>
                </a:endParaRPr>
              </a:p>
            </p:txBody>
          </p:sp>
          <p:sp>
            <p:nvSpPr>
              <p:cNvPr id="72721" name="Rectangle 68">
                <a:extLst>
                  <a:ext uri="{FF2B5EF4-FFF2-40B4-BE49-F238E27FC236}">
                    <a16:creationId xmlns:a16="http://schemas.microsoft.com/office/drawing/2014/main" id="{B06EEC5B-5FB2-B642-CA64-D6522C4B659A}"/>
                  </a:ext>
                </a:extLst>
              </p:cNvPr>
              <p:cNvSpPr>
                <a:spLocks noChangeArrowheads="1"/>
              </p:cNvSpPr>
              <p:nvPr/>
            </p:nvSpPr>
            <p:spPr bwMode="auto">
              <a:xfrm>
                <a:off x="363" y="2469"/>
                <a:ext cx="47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i="1">
                    <a:latin typeface="Times New Roman" panose="02020603050405020304" pitchFamily="18" charset="0"/>
                    <a:cs typeface="Times New Roman" panose="02020603050405020304" pitchFamily="18" charset="0"/>
                  </a:rPr>
                  <a:t>b</a:t>
                </a:r>
                <a:endParaRPr lang="en-US" altLang="zh-CN" sz="2000">
                  <a:latin typeface="Arial" panose="020B0604020202020204" pitchFamily="34" charset="0"/>
                </a:endParaRPr>
              </a:p>
            </p:txBody>
          </p:sp>
          <p:sp>
            <p:nvSpPr>
              <p:cNvPr id="72722" name="Rectangle 69">
                <a:extLst>
                  <a:ext uri="{FF2B5EF4-FFF2-40B4-BE49-F238E27FC236}">
                    <a16:creationId xmlns:a16="http://schemas.microsoft.com/office/drawing/2014/main" id="{CF392071-F92A-6FB0-0EC9-CFC6122E2D00}"/>
                  </a:ext>
                </a:extLst>
              </p:cNvPr>
              <p:cNvSpPr>
                <a:spLocks noChangeArrowheads="1"/>
              </p:cNvSpPr>
              <p:nvPr/>
            </p:nvSpPr>
            <p:spPr bwMode="auto">
              <a:xfrm>
                <a:off x="1712" y="2220"/>
                <a:ext cx="87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i="1">
                    <a:latin typeface="Times New Roman" panose="02020603050405020304" pitchFamily="18" charset="0"/>
                    <a:cs typeface="Times New Roman" panose="02020603050405020304" pitchFamily="18" charset="0"/>
                  </a:rPr>
                  <a:t>b</a:t>
                </a:r>
                <a:r>
                  <a:rPr lang="en-US" altLang="zh-CN" sz="2000">
                    <a:latin typeface="Times New Roman" panose="02020603050405020304" pitchFamily="18" charset="0"/>
                    <a:cs typeface="Times New Roman" panose="02020603050405020304" pitchFamily="18" charset="0"/>
                  </a:rPr>
                  <a:t> / 0</a:t>
                </a:r>
                <a:endParaRPr lang="en-US" altLang="zh-CN" sz="2000">
                  <a:latin typeface="Arial" panose="020B0604020202020204" pitchFamily="34" charset="0"/>
                </a:endParaRPr>
              </a:p>
            </p:txBody>
          </p:sp>
          <p:sp>
            <p:nvSpPr>
              <p:cNvPr id="72723" name="Rectangle 70">
                <a:extLst>
                  <a:ext uri="{FF2B5EF4-FFF2-40B4-BE49-F238E27FC236}">
                    <a16:creationId xmlns:a16="http://schemas.microsoft.com/office/drawing/2014/main" id="{79B386C9-6400-EB61-4CA1-F1311895EFE6}"/>
                  </a:ext>
                </a:extLst>
              </p:cNvPr>
              <p:cNvSpPr>
                <a:spLocks noChangeArrowheads="1"/>
              </p:cNvSpPr>
              <p:nvPr/>
            </p:nvSpPr>
            <p:spPr bwMode="auto">
              <a:xfrm>
                <a:off x="837" y="2220"/>
                <a:ext cx="87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i="1">
                    <a:latin typeface="Times New Roman" panose="02020603050405020304" pitchFamily="18" charset="0"/>
                    <a:cs typeface="Times New Roman" panose="02020603050405020304" pitchFamily="18" charset="0"/>
                  </a:rPr>
                  <a:t>a</a:t>
                </a:r>
                <a:r>
                  <a:rPr lang="en-US" altLang="zh-CN" sz="2000">
                    <a:latin typeface="Times New Roman" panose="02020603050405020304" pitchFamily="18" charset="0"/>
                    <a:cs typeface="Times New Roman" panose="02020603050405020304" pitchFamily="18" charset="0"/>
                  </a:rPr>
                  <a:t> / 0</a:t>
                </a:r>
                <a:endParaRPr lang="en-US" altLang="zh-CN" sz="2000">
                  <a:latin typeface="Arial" panose="020B0604020202020204" pitchFamily="34" charset="0"/>
                </a:endParaRPr>
              </a:p>
            </p:txBody>
          </p:sp>
          <p:sp>
            <p:nvSpPr>
              <p:cNvPr id="72724" name="Rectangle 71">
                <a:extLst>
                  <a:ext uri="{FF2B5EF4-FFF2-40B4-BE49-F238E27FC236}">
                    <a16:creationId xmlns:a16="http://schemas.microsoft.com/office/drawing/2014/main" id="{DE0978B5-F0B0-7D1F-5333-2EE47ED42EE4}"/>
                  </a:ext>
                </a:extLst>
              </p:cNvPr>
              <p:cNvSpPr>
                <a:spLocks noChangeArrowheads="1"/>
              </p:cNvSpPr>
              <p:nvPr/>
            </p:nvSpPr>
            <p:spPr bwMode="auto">
              <a:xfrm>
                <a:off x="363" y="2220"/>
                <a:ext cx="47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i="1">
                    <a:latin typeface="Times New Roman" panose="02020603050405020304" pitchFamily="18" charset="0"/>
                    <a:cs typeface="Times New Roman" panose="02020603050405020304" pitchFamily="18" charset="0"/>
                  </a:rPr>
                  <a:t>a</a:t>
                </a:r>
                <a:endParaRPr lang="en-US" altLang="zh-CN" sz="2000">
                  <a:latin typeface="Arial" panose="020B0604020202020204" pitchFamily="34" charset="0"/>
                </a:endParaRPr>
              </a:p>
            </p:txBody>
          </p:sp>
          <p:sp>
            <p:nvSpPr>
              <p:cNvPr id="72725" name="Rectangle 72">
                <a:extLst>
                  <a:ext uri="{FF2B5EF4-FFF2-40B4-BE49-F238E27FC236}">
                    <a16:creationId xmlns:a16="http://schemas.microsoft.com/office/drawing/2014/main" id="{CE9373FA-6E12-095F-3C4B-1A725AB52529}"/>
                  </a:ext>
                </a:extLst>
              </p:cNvPr>
              <p:cNvSpPr>
                <a:spLocks noChangeArrowheads="1"/>
              </p:cNvSpPr>
              <p:nvPr/>
            </p:nvSpPr>
            <p:spPr bwMode="auto">
              <a:xfrm>
                <a:off x="1712" y="1955"/>
                <a:ext cx="874" cy="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i="1">
                    <a:latin typeface="Times New Roman" panose="02020603050405020304" pitchFamily="18" charset="0"/>
                    <a:cs typeface="Times New Roman" panose="02020603050405020304" pitchFamily="18" charset="0"/>
                  </a:rPr>
                  <a:t>A=</a:t>
                </a:r>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72726" name="Rectangle 73">
                <a:extLst>
                  <a:ext uri="{FF2B5EF4-FFF2-40B4-BE49-F238E27FC236}">
                    <a16:creationId xmlns:a16="http://schemas.microsoft.com/office/drawing/2014/main" id="{687E0FB0-B26F-707C-758B-72ACFD745E9F}"/>
                  </a:ext>
                </a:extLst>
              </p:cNvPr>
              <p:cNvSpPr>
                <a:spLocks noChangeArrowheads="1"/>
              </p:cNvSpPr>
              <p:nvPr/>
            </p:nvSpPr>
            <p:spPr bwMode="auto">
              <a:xfrm>
                <a:off x="837" y="1955"/>
                <a:ext cx="875" cy="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i="1">
                    <a:latin typeface="Times New Roman" panose="02020603050405020304" pitchFamily="18" charset="0"/>
                    <a:cs typeface="Times New Roman" panose="02020603050405020304" pitchFamily="18" charset="0"/>
                  </a:rPr>
                  <a:t>A=</a:t>
                </a:r>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72727" name="Rectangle 74">
                <a:extLst>
                  <a:ext uri="{FF2B5EF4-FFF2-40B4-BE49-F238E27FC236}">
                    <a16:creationId xmlns:a16="http://schemas.microsoft.com/office/drawing/2014/main" id="{DEC136E2-133A-1070-6726-5B9C0F6D1909}"/>
                  </a:ext>
                </a:extLst>
              </p:cNvPr>
              <p:cNvSpPr>
                <a:spLocks noChangeArrowheads="1"/>
              </p:cNvSpPr>
              <p:nvPr/>
            </p:nvSpPr>
            <p:spPr bwMode="auto">
              <a:xfrm>
                <a:off x="837" y="1706"/>
                <a:ext cx="174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zh-CN" altLang="en-US" sz="2000">
                    <a:solidFill>
                      <a:srgbClr val="000066"/>
                    </a:solidFill>
                    <a:latin typeface="楷体_GB2312" pitchFamily="49" charset="-122"/>
                    <a:ea typeface="楷体_GB2312" pitchFamily="49" charset="-122"/>
                    <a:cs typeface="Times New Roman" panose="02020603050405020304" pitchFamily="18" charset="0"/>
                  </a:rPr>
                  <a:t>次态</a:t>
                </a:r>
                <a:r>
                  <a:rPr lang="en-US" altLang="zh-CN" sz="2000">
                    <a:solidFill>
                      <a:srgbClr val="000066"/>
                    </a:solidFill>
                    <a:latin typeface="楷体_GB2312" pitchFamily="49" charset="-122"/>
                    <a:ea typeface="楷体_GB2312" pitchFamily="49" charset="-122"/>
                    <a:cs typeface="Times New Roman" panose="02020603050405020304" pitchFamily="18" charset="0"/>
                  </a:rPr>
                  <a:t>/</a:t>
                </a:r>
                <a:r>
                  <a:rPr lang="zh-CN" altLang="en-US" sz="2000">
                    <a:solidFill>
                      <a:srgbClr val="000066"/>
                    </a:solidFill>
                    <a:latin typeface="楷体_GB2312" pitchFamily="49" charset="-122"/>
                    <a:ea typeface="楷体_GB2312" pitchFamily="49" charset="-122"/>
                    <a:cs typeface="Times New Roman" panose="02020603050405020304" pitchFamily="18" charset="0"/>
                  </a:rPr>
                  <a:t>输出（</a:t>
                </a:r>
                <a:r>
                  <a:rPr lang="en-US" altLang="zh-CN" sz="2000" i="1">
                    <a:latin typeface="Times New Roman" panose="02020603050405020304" pitchFamily="18" charset="0"/>
                    <a:ea typeface="楷体_GB2312" pitchFamily="49" charset="-122"/>
                    <a:cs typeface="Times New Roman" panose="02020603050405020304" pitchFamily="18" charset="0"/>
                  </a:rPr>
                  <a:t>S</a:t>
                </a:r>
                <a:r>
                  <a:rPr lang="en-US" altLang="zh-CN" sz="2000" i="1" baseline="30000">
                    <a:latin typeface="Times New Roman" panose="02020603050405020304" pitchFamily="18" charset="0"/>
                    <a:ea typeface="楷体_GB2312" pitchFamily="49" charset="-122"/>
                    <a:cs typeface="Times New Roman" panose="02020603050405020304" pitchFamily="18" charset="0"/>
                  </a:rPr>
                  <a:t>n</a:t>
                </a:r>
                <a:r>
                  <a:rPr lang="en-US" altLang="zh-CN" sz="2000" baseline="30000">
                    <a:latin typeface="Times New Roman" panose="02020603050405020304" pitchFamily="18" charset="0"/>
                    <a:ea typeface="楷体_GB2312" pitchFamily="49" charset="-122"/>
                    <a:cs typeface="Times New Roman" panose="02020603050405020304" pitchFamily="18" charset="0"/>
                  </a:rPr>
                  <a:t>+1</a:t>
                </a:r>
                <a:r>
                  <a:rPr lang="en-US" altLang="zh-CN" sz="2000">
                    <a:latin typeface="Times New Roman" panose="02020603050405020304" pitchFamily="18" charset="0"/>
                    <a:ea typeface="楷体_GB2312" pitchFamily="49" charset="-122"/>
                    <a:cs typeface="Times New Roman" panose="02020603050405020304" pitchFamily="18" charset="0"/>
                  </a:rPr>
                  <a:t>/</a:t>
                </a:r>
                <a:r>
                  <a:rPr lang="en-US" altLang="zh-CN" sz="2000" i="1">
                    <a:latin typeface="Times New Roman" panose="02020603050405020304" pitchFamily="18" charset="0"/>
                    <a:ea typeface="楷体_GB2312" pitchFamily="49" charset="-122"/>
                    <a:cs typeface="Times New Roman" panose="02020603050405020304" pitchFamily="18" charset="0"/>
                  </a:rPr>
                  <a:t>Y</a:t>
                </a:r>
                <a:r>
                  <a:rPr lang="zh-CN" altLang="en-US" sz="2000">
                    <a:latin typeface="Times New Roman" panose="02020603050405020304" pitchFamily="18" charset="0"/>
                    <a:ea typeface="楷体_GB2312" pitchFamily="49" charset="-122"/>
                    <a:cs typeface="Times New Roman" panose="02020603050405020304" pitchFamily="18" charset="0"/>
                  </a:rPr>
                  <a:t>）</a:t>
                </a:r>
                <a:endParaRPr lang="zh-CN" altLang="en-US" sz="2000">
                  <a:latin typeface="Arial" panose="020B0604020202020204" pitchFamily="34" charset="0"/>
                  <a:ea typeface="楷体_GB2312" pitchFamily="49" charset="-122"/>
                  <a:cs typeface="Times New Roman" panose="02020603050405020304" pitchFamily="18" charset="0"/>
                </a:endParaRPr>
              </a:p>
            </p:txBody>
          </p:sp>
          <p:sp>
            <p:nvSpPr>
              <p:cNvPr id="72728" name="Rectangle 75">
                <a:extLst>
                  <a:ext uri="{FF2B5EF4-FFF2-40B4-BE49-F238E27FC236}">
                    <a16:creationId xmlns:a16="http://schemas.microsoft.com/office/drawing/2014/main" id="{65DCB01E-D5F9-B751-9CC6-9ABDAA41B225}"/>
                  </a:ext>
                </a:extLst>
              </p:cNvPr>
              <p:cNvSpPr>
                <a:spLocks noChangeArrowheads="1"/>
              </p:cNvSpPr>
              <p:nvPr/>
            </p:nvSpPr>
            <p:spPr bwMode="auto">
              <a:xfrm>
                <a:off x="363" y="1706"/>
                <a:ext cx="474" cy="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zh-CN" altLang="en-US" sz="2000">
                    <a:solidFill>
                      <a:srgbClr val="000066"/>
                    </a:solidFill>
                    <a:latin typeface="楷体_GB2312" pitchFamily="49" charset="-122"/>
                    <a:ea typeface="楷体_GB2312" pitchFamily="49" charset="-122"/>
                    <a:cs typeface="Times New Roman" panose="02020603050405020304" pitchFamily="18" charset="0"/>
                  </a:rPr>
                  <a:t>现态</a:t>
                </a:r>
                <a:r>
                  <a:rPr lang="zh-CN" altLang="en-US" sz="1200">
                    <a:latin typeface="宋体" panose="02010600030101010101" pitchFamily="2" charset="-122"/>
                    <a:ea typeface="楷体_GB2312" pitchFamily="49" charset="-122"/>
                    <a:cs typeface="Times New Roman" panose="02020603050405020304" pitchFamily="18" charset="0"/>
                  </a:rPr>
                  <a:t>（</a:t>
                </a:r>
                <a:r>
                  <a:rPr lang="en-US" altLang="zh-CN" sz="1200" i="1">
                    <a:latin typeface="Tahoma" panose="020B0604030504040204" pitchFamily="34" charset="0"/>
                    <a:ea typeface="楷体_GB2312" pitchFamily="49" charset="-122"/>
                    <a:cs typeface="Times New Roman" panose="02020603050405020304" pitchFamily="18" charset="0"/>
                  </a:rPr>
                  <a:t>S</a:t>
                </a:r>
                <a:r>
                  <a:rPr lang="en-US" altLang="zh-CN" sz="1200" i="1" baseline="30000">
                    <a:latin typeface="Arial" panose="020B0604020202020204" pitchFamily="34" charset="0"/>
                    <a:ea typeface="楷体_GB2312" pitchFamily="49" charset="-122"/>
                    <a:cs typeface="Times New Roman" panose="02020603050405020304" pitchFamily="18" charset="0"/>
                  </a:rPr>
                  <a:t>n</a:t>
                </a:r>
                <a:r>
                  <a:rPr lang="zh-CN" altLang="en-US" sz="1200">
                    <a:latin typeface="宋体" panose="02010600030101010101" pitchFamily="2" charset="-122"/>
                    <a:ea typeface="楷体_GB2312" pitchFamily="49" charset="-122"/>
                    <a:cs typeface="Times New Roman" panose="02020603050405020304" pitchFamily="18" charset="0"/>
                  </a:rPr>
                  <a:t>）</a:t>
                </a:r>
                <a:endParaRPr lang="zh-CN" altLang="en-US" sz="1200">
                  <a:latin typeface="Arial" panose="020B0604020202020204" pitchFamily="34" charset="0"/>
                  <a:ea typeface="楷体_GB2312" pitchFamily="49" charset="-122"/>
                  <a:cs typeface="Times New Roman" panose="02020603050405020304" pitchFamily="18" charset="0"/>
                </a:endParaRPr>
              </a:p>
            </p:txBody>
          </p:sp>
          <p:sp>
            <p:nvSpPr>
              <p:cNvPr id="72729" name="Line 76">
                <a:extLst>
                  <a:ext uri="{FF2B5EF4-FFF2-40B4-BE49-F238E27FC236}">
                    <a16:creationId xmlns:a16="http://schemas.microsoft.com/office/drawing/2014/main" id="{93574F5A-7632-A606-4409-3E753C117DBA}"/>
                  </a:ext>
                </a:extLst>
              </p:cNvPr>
              <p:cNvSpPr>
                <a:spLocks noChangeShapeType="1"/>
              </p:cNvSpPr>
              <p:nvPr/>
            </p:nvSpPr>
            <p:spPr bwMode="auto">
              <a:xfrm>
                <a:off x="363" y="1706"/>
                <a:ext cx="2223"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30" name="Line 77">
                <a:extLst>
                  <a:ext uri="{FF2B5EF4-FFF2-40B4-BE49-F238E27FC236}">
                    <a16:creationId xmlns:a16="http://schemas.microsoft.com/office/drawing/2014/main" id="{B6CCFDF6-2281-267B-BE04-3BCE5499AD51}"/>
                  </a:ext>
                </a:extLst>
              </p:cNvPr>
              <p:cNvSpPr>
                <a:spLocks noChangeShapeType="1"/>
              </p:cNvSpPr>
              <p:nvPr/>
            </p:nvSpPr>
            <p:spPr bwMode="auto">
              <a:xfrm>
                <a:off x="363" y="3465"/>
                <a:ext cx="2223"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31" name="Line 78">
                <a:extLst>
                  <a:ext uri="{FF2B5EF4-FFF2-40B4-BE49-F238E27FC236}">
                    <a16:creationId xmlns:a16="http://schemas.microsoft.com/office/drawing/2014/main" id="{36CB2FB6-FAB1-EB4D-B072-B1FA9AF90B25}"/>
                  </a:ext>
                </a:extLst>
              </p:cNvPr>
              <p:cNvSpPr>
                <a:spLocks noChangeShapeType="1"/>
              </p:cNvSpPr>
              <p:nvPr/>
            </p:nvSpPr>
            <p:spPr bwMode="auto">
              <a:xfrm>
                <a:off x="363" y="1706"/>
                <a:ext cx="0" cy="1759"/>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32" name="Line 79">
                <a:extLst>
                  <a:ext uri="{FF2B5EF4-FFF2-40B4-BE49-F238E27FC236}">
                    <a16:creationId xmlns:a16="http://schemas.microsoft.com/office/drawing/2014/main" id="{0C3C908B-7C73-2250-30A5-E13526977DB3}"/>
                  </a:ext>
                </a:extLst>
              </p:cNvPr>
              <p:cNvSpPr>
                <a:spLocks noChangeShapeType="1"/>
              </p:cNvSpPr>
              <p:nvPr/>
            </p:nvSpPr>
            <p:spPr bwMode="auto">
              <a:xfrm>
                <a:off x="2586" y="1706"/>
                <a:ext cx="0" cy="1759"/>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33" name="Line 80">
                <a:extLst>
                  <a:ext uri="{FF2B5EF4-FFF2-40B4-BE49-F238E27FC236}">
                    <a16:creationId xmlns:a16="http://schemas.microsoft.com/office/drawing/2014/main" id="{4F83D5F1-922B-E03A-14B4-4D1A15232477}"/>
                  </a:ext>
                </a:extLst>
              </p:cNvPr>
              <p:cNvSpPr>
                <a:spLocks noChangeShapeType="1"/>
              </p:cNvSpPr>
              <p:nvPr/>
            </p:nvSpPr>
            <p:spPr bwMode="auto">
              <a:xfrm>
                <a:off x="363" y="2220"/>
                <a:ext cx="2223"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34" name="Line 81">
                <a:extLst>
                  <a:ext uri="{FF2B5EF4-FFF2-40B4-BE49-F238E27FC236}">
                    <a16:creationId xmlns:a16="http://schemas.microsoft.com/office/drawing/2014/main" id="{A2802922-1F2C-AF95-B75F-CAF392DF080E}"/>
                  </a:ext>
                </a:extLst>
              </p:cNvPr>
              <p:cNvSpPr>
                <a:spLocks noChangeShapeType="1"/>
              </p:cNvSpPr>
              <p:nvPr/>
            </p:nvSpPr>
            <p:spPr bwMode="auto">
              <a:xfrm>
                <a:off x="837" y="1706"/>
                <a:ext cx="0" cy="1759"/>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35" name="Line 82">
                <a:extLst>
                  <a:ext uri="{FF2B5EF4-FFF2-40B4-BE49-F238E27FC236}">
                    <a16:creationId xmlns:a16="http://schemas.microsoft.com/office/drawing/2014/main" id="{5DE3F78B-E21C-D1A6-F23F-9E549A27C20D}"/>
                  </a:ext>
                </a:extLst>
              </p:cNvPr>
              <p:cNvSpPr>
                <a:spLocks noChangeShapeType="1"/>
              </p:cNvSpPr>
              <p:nvPr/>
            </p:nvSpPr>
            <p:spPr bwMode="auto">
              <a:xfrm>
                <a:off x="1712" y="1955"/>
                <a:ext cx="0" cy="151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36" name="Line 83">
                <a:extLst>
                  <a:ext uri="{FF2B5EF4-FFF2-40B4-BE49-F238E27FC236}">
                    <a16:creationId xmlns:a16="http://schemas.microsoft.com/office/drawing/2014/main" id="{46FDD8E8-6FFA-6BCB-9663-7D97A10E0D38}"/>
                  </a:ext>
                </a:extLst>
              </p:cNvPr>
              <p:cNvSpPr>
                <a:spLocks noChangeShapeType="1"/>
              </p:cNvSpPr>
              <p:nvPr/>
            </p:nvSpPr>
            <p:spPr bwMode="auto">
              <a:xfrm>
                <a:off x="837" y="1955"/>
                <a:ext cx="1749"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37" name="Line 84">
                <a:extLst>
                  <a:ext uri="{FF2B5EF4-FFF2-40B4-BE49-F238E27FC236}">
                    <a16:creationId xmlns:a16="http://schemas.microsoft.com/office/drawing/2014/main" id="{8A8A7E30-1020-B527-105D-4E459B639C2E}"/>
                  </a:ext>
                </a:extLst>
              </p:cNvPr>
              <p:cNvSpPr>
                <a:spLocks noChangeShapeType="1"/>
              </p:cNvSpPr>
              <p:nvPr/>
            </p:nvSpPr>
            <p:spPr bwMode="auto">
              <a:xfrm>
                <a:off x="363" y="2469"/>
                <a:ext cx="222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38" name="Line 85">
                <a:extLst>
                  <a:ext uri="{FF2B5EF4-FFF2-40B4-BE49-F238E27FC236}">
                    <a16:creationId xmlns:a16="http://schemas.microsoft.com/office/drawing/2014/main" id="{AE9B3091-5D23-0D4D-B8CC-7C4D99E34CC5}"/>
                  </a:ext>
                </a:extLst>
              </p:cNvPr>
              <p:cNvSpPr>
                <a:spLocks noChangeShapeType="1"/>
              </p:cNvSpPr>
              <p:nvPr/>
            </p:nvSpPr>
            <p:spPr bwMode="auto">
              <a:xfrm>
                <a:off x="363" y="2718"/>
                <a:ext cx="222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39" name="Line 86">
                <a:extLst>
                  <a:ext uri="{FF2B5EF4-FFF2-40B4-BE49-F238E27FC236}">
                    <a16:creationId xmlns:a16="http://schemas.microsoft.com/office/drawing/2014/main" id="{5EDD74FC-6E3C-06AF-F704-29FC7998CB80}"/>
                  </a:ext>
                </a:extLst>
              </p:cNvPr>
              <p:cNvSpPr>
                <a:spLocks noChangeShapeType="1"/>
              </p:cNvSpPr>
              <p:nvPr/>
            </p:nvSpPr>
            <p:spPr bwMode="auto">
              <a:xfrm>
                <a:off x="363" y="2967"/>
                <a:ext cx="222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40" name="Line 87">
                <a:extLst>
                  <a:ext uri="{FF2B5EF4-FFF2-40B4-BE49-F238E27FC236}">
                    <a16:creationId xmlns:a16="http://schemas.microsoft.com/office/drawing/2014/main" id="{2E9D038D-963B-5493-13F9-D977712EE342}"/>
                  </a:ext>
                </a:extLst>
              </p:cNvPr>
              <p:cNvSpPr>
                <a:spLocks noChangeShapeType="1"/>
              </p:cNvSpPr>
              <p:nvPr/>
            </p:nvSpPr>
            <p:spPr bwMode="auto">
              <a:xfrm>
                <a:off x="363" y="3216"/>
                <a:ext cx="222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72707" name="Rectangle 107">
            <a:extLst>
              <a:ext uri="{FF2B5EF4-FFF2-40B4-BE49-F238E27FC236}">
                <a16:creationId xmlns:a16="http://schemas.microsoft.com/office/drawing/2014/main" id="{04CC9A94-72D7-0B14-3E7D-E64FAE081E2B}"/>
              </a:ext>
            </a:extLst>
          </p:cNvPr>
          <p:cNvSpPr>
            <a:spLocks noChangeArrowheads="1"/>
          </p:cNvSpPr>
          <p:nvPr/>
        </p:nvSpPr>
        <p:spPr bwMode="auto">
          <a:xfrm>
            <a:off x="1116013" y="549275"/>
            <a:ext cx="21923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solidFill>
                  <a:srgbClr val="000066"/>
                </a:solidFill>
                <a:latin typeface="Arial" panose="020B0604020202020204" pitchFamily="34" charset="0"/>
                <a:ea typeface="楷体_GB2312" pitchFamily="49" charset="-122"/>
                <a:cs typeface="Arial" panose="020B0604020202020204" pitchFamily="34" charset="0"/>
              </a:rPr>
              <a:t>2</a:t>
            </a:r>
            <a:r>
              <a:rPr lang="zh-CN" altLang="en-US">
                <a:solidFill>
                  <a:srgbClr val="000066"/>
                </a:solidFill>
                <a:latin typeface="Arial" panose="020B0604020202020204" pitchFamily="34" charset="0"/>
                <a:ea typeface="楷体_GB2312" pitchFamily="49" charset="-122"/>
                <a:cs typeface="Arial" panose="020B0604020202020204" pitchFamily="34" charset="0"/>
              </a:rPr>
              <a:t>、状态表化简</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90198"/>
                                        </p:tgtEl>
                                        <p:attrNameLst>
                                          <p:attrName>style.visibility</p:attrName>
                                        </p:attrNameLst>
                                      </p:cBhvr>
                                      <p:to>
                                        <p:strVal val="visible"/>
                                      </p:to>
                                    </p:set>
                                    <p:animEffect transition="in" filter="wipe(up)">
                                      <p:cBhvr>
                                        <p:cTn id="7" dur="500"/>
                                        <p:tgtEl>
                                          <p:spTgt spid="390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4">
            <a:extLst>
              <a:ext uri="{FF2B5EF4-FFF2-40B4-BE49-F238E27FC236}">
                <a16:creationId xmlns:a16="http://schemas.microsoft.com/office/drawing/2014/main" id="{B6A054DA-9212-34C8-1C32-F90D8C5CB7B3}"/>
              </a:ext>
            </a:extLst>
          </p:cNvPr>
          <p:cNvSpPr>
            <a:spLocks noChangeArrowheads="1"/>
          </p:cNvSpPr>
          <p:nvPr/>
        </p:nvSpPr>
        <p:spPr bwMode="auto">
          <a:xfrm>
            <a:off x="1258888" y="476250"/>
            <a:ext cx="2635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latin typeface="Arial" panose="020B0604020202020204" pitchFamily="34" charset="0"/>
                <a:ea typeface="楷体_GB2312" pitchFamily="49" charset="-122"/>
                <a:cs typeface="Arial" panose="020B0604020202020204" pitchFamily="34" charset="0"/>
              </a:rPr>
              <a:t>三种状态分配方案</a:t>
            </a:r>
          </a:p>
        </p:txBody>
      </p:sp>
      <p:graphicFrame>
        <p:nvGraphicFramePr>
          <p:cNvPr id="398341" name="Group 5">
            <a:extLst>
              <a:ext uri="{FF2B5EF4-FFF2-40B4-BE49-F238E27FC236}">
                <a16:creationId xmlns:a16="http://schemas.microsoft.com/office/drawing/2014/main" id="{BFABFF42-1BC0-4358-95E3-B6414C1F5F5A}"/>
              </a:ext>
            </a:extLst>
          </p:cNvPr>
          <p:cNvGraphicFramePr>
            <a:graphicFrameLocks noGrp="1"/>
          </p:cNvGraphicFramePr>
          <p:nvPr/>
        </p:nvGraphicFramePr>
        <p:xfrm>
          <a:off x="1547813" y="1844675"/>
          <a:ext cx="6119812" cy="3890964"/>
        </p:xfrm>
        <a:graphic>
          <a:graphicData uri="http://schemas.openxmlformats.org/drawingml/2006/table">
            <a:tbl>
              <a:tblPr/>
              <a:tblGrid>
                <a:gridCol w="827087">
                  <a:extLst>
                    <a:ext uri="{9D8B030D-6E8A-4147-A177-3AD203B41FA5}">
                      <a16:colId xmlns:a16="http://schemas.microsoft.com/office/drawing/2014/main" val="20000"/>
                    </a:ext>
                  </a:extLst>
                </a:gridCol>
                <a:gridCol w="1763713">
                  <a:extLst>
                    <a:ext uri="{9D8B030D-6E8A-4147-A177-3AD203B41FA5}">
                      <a16:colId xmlns:a16="http://schemas.microsoft.com/office/drawing/2014/main" val="20001"/>
                    </a:ext>
                  </a:extLst>
                </a:gridCol>
                <a:gridCol w="1765300">
                  <a:extLst>
                    <a:ext uri="{9D8B030D-6E8A-4147-A177-3AD203B41FA5}">
                      <a16:colId xmlns:a16="http://schemas.microsoft.com/office/drawing/2014/main" val="20002"/>
                    </a:ext>
                  </a:extLst>
                </a:gridCol>
                <a:gridCol w="1763712">
                  <a:extLst>
                    <a:ext uri="{9D8B030D-6E8A-4147-A177-3AD203B41FA5}">
                      <a16:colId xmlns:a16="http://schemas.microsoft.com/office/drawing/2014/main" val="20003"/>
                    </a:ext>
                  </a:extLst>
                </a:gridCol>
              </a:tblGrid>
              <a:tr h="1322388">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itchFamily="49" charset="-122"/>
                          <a:cs typeface="Arial" panose="020B0604020202020204" pitchFamily="34" charset="0"/>
                        </a:rPr>
                        <a:t>状态</a:t>
                      </a: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方案</a:t>
                      </a:r>
                      <a:r>
                        <a:rPr kumimoji="0" lang="en-US" altLang="zh-CN" sz="2400" b="1"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1</a:t>
                      </a: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自然二进制码</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方案</a:t>
                      </a:r>
                      <a:r>
                        <a:rPr kumimoji="0" lang="en-US" altLang="zh-CN" sz="2400" b="1"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2</a:t>
                      </a: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格雷码</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方案</a:t>
                      </a:r>
                      <a:r>
                        <a:rPr kumimoji="0" lang="en-US" altLang="zh-CN" sz="2400" b="1"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3</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a:t>
                      </a: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一对一”</a:t>
                      </a: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27050">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a</a:t>
                      </a:r>
                      <a:endParaRPr kumimoji="0" lang="en-US" altLang="zh-CN" sz="2400" b="1"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0 0 0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0 0 0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0 0 0 0 1</a:t>
                      </a: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28638">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b</a:t>
                      </a:r>
                      <a:endParaRPr kumimoji="0" lang="en-US" altLang="zh-CN" sz="2400" b="1"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0 0 1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0 0 1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0 0 0 1 0</a:t>
                      </a: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27050">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c</a:t>
                      </a:r>
                      <a:endParaRPr kumimoji="0" lang="en-US" altLang="zh-CN" sz="2400" b="1"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0 1 0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0 1 1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0 0 1 0 0</a:t>
                      </a: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28638">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d</a:t>
                      </a:r>
                      <a:endParaRPr kumimoji="0" lang="en-US" altLang="zh-CN" sz="2400" b="1"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0 1 1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0 1 0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0 1 0 0 0</a:t>
                      </a: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7200">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e</a:t>
                      </a:r>
                      <a:endParaRPr kumimoji="0" lang="en-US" altLang="zh-CN" sz="2400" b="1"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1 0 0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1 1 0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1 0 0 0 0</a:t>
                      </a: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61" name="AutoShape 17">
            <a:extLst>
              <a:ext uri="{FF2B5EF4-FFF2-40B4-BE49-F238E27FC236}">
                <a16:creationId xmlns:a16="http://schemas.microsoft.com/office/drawing/2014/main" id="{6B8F572D-AD0C-9879-077B-39D50931763A}"/>
              </a:ext>
            </a:extLst>
          </p:cNvPr>
          <p:cNvSpPr>
            <a:spLocks noChangeArrowheads="1"/>
          </p:cNvSpPr>
          <p:nvPr/>
        </p:nvSpPr>
        <p:spPr bwMode="auto">
          <a:xfrm>
            <a:off x="4103688" y="4006850"/>
            <a:ext cx="612775" cy="517525"/>
          </a:xfrm>
          <a:prstGeom prst="rightArrow">
            <a:avLst>
              <a:gd name="adj1" fmla="val 50000"/>
              <a:gd name="adj2" fmla="val 29601"/>
            </a:avLst>
          </a:prstGeom>
          <a:solidFill>
            <a:srgbClr val="FF0066"/>
          </a:solidFill>
          <a:ln>
            <a:noFill/>
          </a:ln>
          <a:effectLst/>
        </p:spPr>
        <p:txBody>
          <a:bodyPr>
            <a:spAutoFit/>
          </a:bodyPr>
          <a:lstStyle/>
          <a:p>
            <a:pPr eaLnBrk="1" hangingPunct="1">
              <a:defRPr/>
            </a:pPr>
            <a:endParaRPr lang="en-GB" altLang="zh-CN" sz="1400">
              <a:solidFill>
                <a:srgbClr val="000066"/>
              </a:solidFill>
              <a:effectLst>
                <a:outerShdw blurRad="38100" dist="38100" dir="2700000" algn="tl">
                  <a:srgbClr val="000000"/>
                </a:outerShdw>
              </a:effectLst>
              <a:latin typeface="Tahoma" panose="020B0604030504040204" pitchFamily="34" charset="0"/>
              <a:ea typeface="楷体_GB2312" pitchFamily="49" charset="-122"/>
            </a:endParaRPr>
          </a:p>
        </p:txBody>
      </p:sp>
      <p:grpSp>
        <p:nvGrpSpPr>
          <p:cNvPr id="74755" name="Group 18">
            <a:extLst>
              <a:ext uri="{FF2B5EF4-FFF2-40B4-BE49-F238E27FC236}">
                <a16:creationId xmlns:a16="http://schemas.microsoft.com/office/drawing/2014/main" id="{9384FDF9-B707-D506-E71C-04E9AC6366A2}"/>
              </a:ext>
            </a:extLst>
          </p:cNvPr>
          <p:cNvGrpSpPr>
            <a:grpSpLocks/>
          </p:cNvGrpSpPr>
          <p:nvPr/>
        </p:nvGrpSpPr>
        <p:grpSpPr bwMode="auto">
          <a:xfrm>
            <a:off x="4824413" y="2212975"/>
            <a:ext cx="3924300" cy="3486150"/>
            <a:chOff x="2903" y="894"/>
            <a:chExt cx="2472" cy="2196"/>
          </a:xfrm>
        </p:grpSpPr>
        <p:grpSp>
          <p:nvGrpSpPr>
            <p:cNvPr id="74792" name="Group 19">
              <a:extLst>
                <a:ext uri="{FF2B5EF4-FFF2-40B4-BE49-F238E27FC236}">
                  <a16:creationId xmlns:a16="http://schemas.microsoft.com/office/drawing/2014/main" id="{5B39860E-8D47-A377-ED1F-691A2F2E5016}"/>
                </a:ext>
              </a:extLst>
            </p:cNvPr>
            <p:cNvGrpSpPr>
              <a:grpSpLocks/>
            </p:cNvGrpSpPr>
            <p:nvPr/>
          </p:nvGrpSpPr>
          <p:grpSpPr bwMode="auto">
            <a:xfrm>
              <a:off x="2903" y="1185"/>
              <a:ext cx="2472" cy="1905"/>
              <a:chOff x="3258" y="255"/>
              <a:chExt cx="3523" cy="1743"/>
            </a:xfrm>
          </p:grpSpPr>
          <p:sp>
            <p:nvSpPr>
              <p:cNvPr id="74794" name="Rectangle 20">
                <a:extLst>
                  <a:ext uri="{FF2B5EF4-FFF2-40B4-BE49-F238E27FC236}">
                    <a16:creationId xmlns:a16="http://schemas.microsoft.com/office/drawing/2014/main" id="{D19BADDD-085C-7CEF-8894-C4AAA30822E9}"/>
                  </a:ext>
                </a:extLst>
              </p:cNvPr>
              <p:cNvSpPr>
                <a:spLocks noChangeArrowheads="1"/>
              </p:cNvSpPr>
              <p:nvPr/>
            </p:nvSpPr>
            <p:spPr bwMode="auto">
              <a:xfrm>
                <a:off x="5395" y="1749"/>
                <a:ext cx="1386"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011 / 1</a:t>
                </a:r>
                <a:endParaRPr lang="en-US" altLang="zh-CN" sz="2000">
                  <a:solidFill>
                    <a:srgbClr val="000066"/>
                  </a:solidFill>
                  <a:latin typeface="Arial" panose="020B0604020202020204" pitchFamily="34" charset="0"/>
                </a:endParaRPr>
              </a:p>
            </p:txBody>
          </p:sp>
          <p:sp>
            <p:nvSpPr>
              <p:cNvPr id="74795" name="Rectangle 21">
                <a:extLst>
                  <a:ext uri="{FF2B5EF4-FFF2-40B4-BE49-F238E27FC236}">
                    <a16:creationId xmlns:a16="http://schemas.microsoft.com/office/drawing/2014/main" id="{454CA5F4-096F-5298-F74F-5F0D00C2A4EE}"/>
                  </a:ext>
                </a:extLst>
              </p:cNvPr>
              <p:cNvSpPr>
                <a:spLocks noChangeArrowheads="1"/>
              </p:cNvSpPr>
              <p:nvPr/>
            </p:nvSpPr>
            <p:spPr bwMode="auto">
              <a:xfrm>
                <a:off x="4009" y="1749"/>
                <a:ext cx="1386"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000 / 0</a:t>
                </a:r>
                <a:endParaRPr lang="en-US" altLang="zh-CN" sz="2000">
                  <a:solidFill>
                    <a:srgbClr val="000066"/>
                  </a:solidFill>
                  <a:latin typeface="Arial" panose="020B0604020202020204" pitchFamily="34" charset="0"/>
                </a:endParaRPr>
              </a:p>
            </p:txBody>
          </p:sp>
          <p:sp>
            <p:nvSpPr>
              <p:cNvPr id="74796" name="Rectangle 22">
                <a:extLst>
                  <a:ext uri="{FF2B5EF4-FFF2-40B4-BE49-F238E27FC236}">
                    <a16:creationId xmlns:a16="http://schemas.microsoft.com/office/drawing/2014/main" id="{D4011946-B7E8-13E2-1596-A79DEB337A76}"/>
                  </a:ext>
                </a:extLst>
              </p:cNvPr>
              <p:cNvSpPr>
                <a:spLocks noChangeArrowheads="1"/>
              </p:cNvSpPr>
              <p:nvPr/>
            </p:nvSpPr>
            <p:spPr bwMode="auto">
              <a:xfrm>
                <a:off x="3258" y="1749"/>
                <a:ext cx="75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100</a:t>
                </a:r>
                <a:endParaRPr lang="en-US" altLang="zh-CN" sz="2000">
                  <a:solidFill>
                    <a:srgbClr val="000066"/>
                  </a:solidFill>
                  <a:latin typeface="Arial" panose="020B0604020202020204" pitchFamily="34" charset="0"/>
                </a:endParaRPr>
              </a:p>
            </p:txBody>
          </p:sp>
          <p:sp>
            <p:nvSpPr>
              <p:cNvPr id="74797" name="Rectangle 23">
                <a:extLst>
                  <a:ext uri="{FF2B5EF4-FFF2-40B4-BE49-F238E27FC236}">
                    <a16:creationId xmlns:a16="http://schemas.microsoft.com/office/drawing/2014/main" id="{B515BFE1-081E-59BD-DC73-267BE0E25974}"/>
                  </a:ext>
                </a:extLst>
              </p:cNvPr>
              <p:cNvSpPr>
                <a:spLocks noChangeArrowheads="1"/>
              </p:cNvSpPr>
              <p:nvPr/>
            </p:nvSpPr>
            <p:spPr bwMode="auto">
              <a:xfrm>
                <a:off x="5395" y="1500"/>
                <a:ext cx="1386"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011 / 1</a:t>
                </a:r>
                <a:endParaRPr lang="en-US" altLang="zh-CN" sz="2000">
                  <a:solidFill>
                    <a:srgbClr val="000066"/>
                  </a:solidFill>
                  <a:latin typeface="Arial" panose="020B0604020202020204" pitchFamily="34" charset="0"/>
                </a:endParaRPr>
              </a:p>
            </p:txBody>
          </p:sp>
          <p:sp>
            <p:nvSpPr>
              <p:cNvPr id="74798" name="Rectangle 24">
                <a:extLst>
                  <a:ext uri="{FF2B5EF4-FFF2-40B4-BE49-F238E27FC236}">
                    <a16:creationId xmlns:a16="http://schemas.microsoft.com/office/drawing/2014/main" id="{9FC5B5A0-40BF-C00E-DE7B-7C6970D21244}"/>
                  </a:ext>
                </a:extLst>
              </p:cNvPr>
              <p:cNvSpPr>
                <a:spLocks noChangeArrowheads="1"/>
              </p:cNvSpPr>
              <p:nvPr/>
            </p:nvSpPr>
            <p:spPr bwMode="auto">
              <a:xfrm>
                <a:off x="4009" y="1500"/>
                <a:ext cx="1386"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100 / 0</a:t>
                </a:r>
                <a:endParaRPr lang="en-US" altLang="zh-CN" sz="2000">
                  <a:solidFill>
                    <a:srgbClr val="000066"/>
                  </a:solidFill>
                  <a:latin typeface="Arial" panose="020B0604020202020204" pitchFamily="34" charset="0"/>
                </a:endParaRPr>
              </a:p>
            </p:txBody>
          </p:sp>
          <p:sp>
            <p:nvSpPr>
              <p:cNvPr id="74799" name="Rectangle 25">
                <a:extLst>
                  <a:ext uri="{FF2B5EF4-FFF2-40B4-BE49-F238E27FC236}">
                    <a16:creationId xmlns:a16="http://schemas.microsoft.com/office/drawing/2014/main" id="{8A5595DC-19D0-F147-932D-F63AF666FA77}"/>
                  </a:ext>
                </a:extLst>
              </p:cNvPr>
              <p:cNvSpPr>
                <a:spLocks noChangeArrowheads="1"/>
              </p:cNvSpPr>
              <p:nvPr/>
            </p:nvSpPr>
            <p:spPr bwMode="auto">
              <a:xfrm>
                <a:off x="3258" y="1500"/>
                <a:ext cx="75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011</a:t>
                </a:r>
                <a:endParaRPr lang="en-US" altLang="zh-CN" sz="2000">
                  <a:solidFill>
                    <a:srgbClr val="000066"/>
                  </a:solidFill>
                  <a:latin typeface="Arial" panose="020B0604020202020204" pitchFamily="34" charset="0"/>
                </a:endParaRPr>
              </a:p>
            </p:txBody>
          </p:sp>
          <p:sp>
            <p:nvSpPr>
              <p:cNvPr id="74800" name="Rectangle 26">
                <a:extLst>
                  <a:ext uri="{FF2B5EF4-FFF2-40B4-BE49-F238E27FC236}">
                    <a16:creationId xmlns:a16="http://schemas.microsoft.com/office/drawing/2014/main" id="{CC2F6974-AA12-1796-7167-DF8F329B6E5D}"/>
                  </a:ext>
                </a:extLst>
              </p:cNvPr>
              <p:cNvSpPr>
                <a:spLocks noChangeArrowheads="1"/>
              </p:cNvSpPr>
              <p:nvPr/>
            </p:nvSpPr>
            <p:spPr bwMode="auto">
              <a:xfrm>
                <a:off x="5395" y="1251"/>
                <a:ext cx="1386"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011 / 0</a:t>
                </a:r>
                <a:endParaRPr lang="en-US" altLang="zh-CN" sz="2000">
                  <a:solidFill>
                    <a:srgbClr val="000066"/>
                  </a:solidFill>
                  <a:latin typeface="Arial" panose="020B0604020202020204" pitchFamily="34" charset="0"/>
                </a:endParaRPr>
              </a:p>
            </p:txBody>
          </p:sp>
          <p:sp>
            <p:nvSpPr>
              <p:cNvPr id="74801" name="Rectangle 27">
                <a:extLst>
                  <a:ext uri="{FF2B5EF4-FFF2-40B4-BE49-F238E27FC236}">
                    <a16:creationId xmlns:a16="http://schemas.microsoft.com/office/drawing/2014/main" id="{E567FBA7-B7BD-ABC5-02FA-716E3530B2B6}"/>
                  </a:ext>
                </a:extLst>
              </p:cNvPr>
              <p:cNvSpPr>
                <a:spLocks noChangeArrowheads="1"/>
              </p:cNvSpPr>
              <p:nvPr/>
            </p:nvSpPr>
            <p:spPr bwMode="auto">
              <a:xfrm>
                <a:off x="4009" y="1251"/>
                <a:ext cx="1386"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000 / 0</a:t>
                </a:r>
                <a:endParaRPr lang="en-US" altLang="zh-CN" sz="2000">
                  <a:solidFill>
                    <a:srgbClr val="000066"/>
                  </a:solidFill>
                  <a:latin typeface="Arial" panose="020B0604020202020204" pitchFamily="34" charset="0"/>
                </a:endParaRPr>
              </a:p>
            </p:txBody>
          </p:sp>
          <p:sp>
            <p:nvSpPr>
              <p:cNvPr id="74802" name="Rectangle 28">
                <a:extLst>
                  <a:ext uri="{FF2B5EF4-FFF2-40B4-BE49-F238E27FC236}">
                    <a16:creationId xmlns:a16="http://schemas.microsoft.com/office/drawing/2014/main" id="{049AE6C1-5CDE-999D-D00D-B6563B0864FE}"/>
                  </a:ext>
                </a:extLst>
              </p:cNvPr>
              <p:cNvSpPr>
                <a:spLocks noChangeArrowheads="1"/>
              </p:cNvSpPr>
              <p:nvPr/>
            </p:nvSpPr>
            <p:spPr bwMode="auto">
              <a:xfrm>
                <a:off x="3258" y="1251"/>
                <a:ext cx="75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010</a:t>
                </a:r>
                <a:endParaRPr lang="en-US" altLang="zh-CN" sz="2000">
                  <a:solidFill>
                    <a:srgbClr val="000066"/>
                  </a:solidFill>
                  <a:latin typeface="Arial" panose="020B0604020202020204" pitchFamily="34" charset="0"/>
                </a:endParaRPr>
              </a:p>
            </p:txBody>
          </p:sp>
          <p:sp>
            <p:nvSpPr>
              <p:cNvPr id="74803" name="Rectangle 29">
                <a:extLst>
                  <a:ext uri="{FF2B5EF4-FFF2-40B4-BE49-F238E27FC236}">
                    <a16:creationId xmlns:a16="http://schemas.microsoft.com/office/drawing/2014/main" id="{4972DB5C-EB32-F18B-642E-01E8B0C317B3}"/>
                  </a:ext>
                </a:extLst>
              </p:cNvPr>
              <p:cNvSpPr>
                <a:spLocks noChangeArrowheads="1"/>
              </p:cNvSpPr>
              <p:nvPr/>
            </p:nvSpPr>
            <p:spPr bwMode="auto">
              <a:xfrm>
                <a:off x="5395" y="1002"/>
                <a:ext cx="1386"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011 / 0</a:t>
                </a:r>
                <a:endParaRPr lang="en-US" altLang="zh-CN" sz="2000">
                  <a:solidFill>
                    <a:srgbClr val="000066"/>
                  </a:solidFill>
                  <a:latin typeface="Arial" panose="020B0604020202020204" pitchFamily="34" charset="0"/>
                </a:endParaRPr>
              </a:p>
            </p:txBody>
          </p:sp>
          <p:sp>
            <p:nvSpPr>
              <p:cNvPr id="74804" name="Rectangle 30">
                <a:extLst>
                  <a:ext uri="{FF2B5EF4-FFF2-40B4-BE49-F238E27FC236}">
                    <a16:creationId xmlns:a16="http://schemas.microsoft.com/office/drawing/2014/main" id="{D06CD3BF-4E16-2C2E-D83D-625BA7EF014C}"/>
                  </a:ext>
                </a:extLst>
              </p:cNvPr>
              <p:cNvSpPr>
                <a:spLocks noChangeArrowheads="1"/>
              </p:cNvSpPr>
              <p:nvPr/>
            </p:nvSpPr>
            <p:spPr bwMode="auto">
              <a:xfrm>
                <a:off x="4009" y="1002"/>
                <a:ext cx="1386"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010 / 0</a:t>
                </a:r>
                <a:endParaRPr lang="en-US" altLang="zh-CN" sz="2000">
                  <a:solidFill>
                    <a:srgbClr val="000066"/>
                  </a:solidFill>
                  <a:latin typeface="Arial" panose="020B0604020202020204" pitchFamily="34" charset="0"/>
                </a:endParaRPr>
              </a:p>
            </p:txBody>
          </p:sp>
          <p:sp>
            <p:nvSpPr>
              <p:cNvPr id="74805" name="Rectangle 31">
                <a:extLst>
                  <a:ext uri="{FF2B5EF4-FFF2-40B4-BE49-F238E27FC236}">
                    <a16:creationId xmlns:a16="http://schemas.microsoft.com/office/drawing/2014/main" id="{54A1F77C-BF56-8D16-967B-DE150A5D8755}"/>
                  </a:ext>
                </a:extLst>
              </p:cNvPr>
              <p:cNvSpPr>
                <a:spLocks noChangeArrowheads="1"/>
              </p:cNvSpPr>
              <p:nvPr/>
            </p:nvSpPr>
            <p:spPr bwMode="auto">
              <a:xfrm>
                <a:off x="3258" y="1002"/>
                <a:ext cx="75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001</a:t>
                </a:r>
                <a:endParaRPr lang="en-US" altLang="zh-CN" sz="2000">
                  <a:solidFill>
                    <a:srgbClr val="000066"/>
                  </a:solidFill>
                  <a:latin typeface="Arial" panose="020B0604020202020204" pitchFamily="34" charset="0"/>
                </a:endParaRPr>
              </a:p>
            </p:txBody>
          </p:sp>
          <p:sp>
            <p:nvSpPr>
              <p:cNvPr id="74806" name="Rectangle 32">
                <a:extLst>
                  <a:ext uri="{FF2B5EF4-FFF2-40B4-BE49-F238E27FC236}">
                    <a16:creationId xmlns:a16="http://schemas.microsoft.com/office/drawing/2014/main" id="{293048A1-4D2E-F427-4433-D0C5EB0E87FD}"/>
                  </a:ext>
                </a:extLst>
              </p:cNvPr>
              <p:cNvSpPr>
                <a:spLocks noChangeArrowheads="1"/>
              </p:cNvSpPr>
              <p:nvPr/>
            </p:nvSpPr>
            <p:spPr bwMode="auto">
              <a:xfrm>
                <a:off x="5395" y="753"/>
                <a:ext cx="1386"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001 / 0</a:t>
                </a:r>
                <a:endParaRPr lang="en-US" altLang="zh-CN" sz="2000">
                  <a:solidFill>
                    <a:srgbClr val="000066"/>
                  </a:solidFill>
                  <a:latin typeface="Arial" panose="020B0604020202020204" pitchFamily="34" charset="0"/>
                </a:endParaRPr>
              </a:p>
            </p:txBody>
          </p:sp>
          <p:sp>
            <p:nvSpPr>
              <p:cNvPr id="74807" name="Rectangle 33">
                <a:extLst>
                  <a:ext uri="{FF2B5EF4-FFF2-40B4-BE49-F238E27FC236}">
                    <a16:creationId xmlns:a16="http://schemas.microsoft.com/office/drawing/2014/main" id="{C61E7B89-C59D-411E-F463-CEF19BDA8D65}"/>
                  </a:ext>
                </a:extLst>
              </p:cNvPr>
              <p:cNvSpPr>
                <a:spLocks noChangeArrowheads="1"/>
              </p:cNvSpPr>
              <p:nvPr/>
            </p:nvSpPr>
            <p:spPr bwMode="auto">
              <a:xfrm>
                <a:off x="4009" y="753"/>
                <a:ext cx="1386"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Times New Roman" panose="02020603050405020304" pitchFamily="18" charset="0"/>
                    <a:cs typeface="Times New Roman" panose="02020603050405020304" pitchFamily="18" charset="0"/>
                  </a:rPr>
                  <a:t>000 / 0</a:t>
                </a:r>
                <a:endParaRPr lang="en-US" altLang="zh-CN" sz="2000">
                  <a:solidFill>
                    <a:srgbClr val="000066"/>
                  </a:solidFill>
                  <a:latin typeface="Arial" panose="020B0604020202020204" pitchFamily="34" charset="0"/>
                </a:endParaRPr>
              </a:p>
            </p:txBody>
          </p:sp>
          <p:sp>
            <p:nvSpPr>
              <p:cNvPr id="74808" name="Rectangle 34">
                <a:extLst>
                  <a:ext uri="{FF2B5EF4-FFF2-40B4-BE49-F238E27FC236}">
                    <a16:creationId xmlns:a16="http://schemas.microsoft.com/office/drawing/2014/main" id="{F8F582C0-61D7-CAEE-4839-D79FBE4140ED}"/>
                  </a:ext>
                </a:extLst>
              </p:cNvPr>
              <p:cNvSpPr>
                <a:spLocks noChangeArrowheads="1"/>
              </p:cNvSpPr>
              <p:nvPr/>
            </p:nvSpPr>
            <p:spPr bwMode="auto">
              <a:xfrm>
                <a:off x="3258" y="753"/>
                <a:ext cx="75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solidFill>
                      <a:srgbClr val="000066"/>
                    </a:solidFill>
                    <a:latin typeface="Arial" panose="020B0604020202020204" pitchFamily="34" charset="0"/>
                    <a:cs typeface="Times New Roman" panose="02020603050405020304" pitchFamily="18" charset="0"/>
                  </a:rPr>
                  <a:t>000</a:t>
                </a:r>
                <a:endParaRPr lang="en-US" altLang="zh-CN" sz="2000">
                  <a:solidFill>
                    <a:srgbClr val="000066"/>
                  </a:solidFill>
                  <a:latin typeface="Arial" panose="020B0604020202020204" pitchFamily="34" charset="0"/>
                </a:endParaRPr>
              </a:p>
            </p:txBody>
          </p:sp>
          <p:sp>
            <p:nvSpPr>
              <p:cNvPr id="74809" name="Rectangle 35">
                <a:extLst>
                  <a:ext uri="{FF2B5EF4-FFF2-40B4-BE49-F238E27FC236}">
                    <a16:creationId xmlns:a16="http://schemas.microsoft.com/office/drawing/2014/main" id="{725C71D7-EA37-5158-749D-F72F283DED20}"/>
                  </a:ext>
                </a:extLst>
              </p:cNvPr>
              <p:cNvSpPr>
                <a:spLocks noChangeArrowheads="1"/>
              </p:cNvSpPr>
              <p:nvPr/>
            </p:nvSpPr>
            <p:spPr bwMode="auto">
              <a:xfrm>
                <a:off x="5395" y="504"/>
                <a:ext cx="1386"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i="1">
                    <a:solidFill>
                      <a:srgbClr val="000066"/>
                    </a:solidFill>
                    <a:latin typeface="Times New Roman" panose="02020603050405020304" pitchFamily="18" charset="0"/>
                    <a:cs typeface="Times New Roman" panose="02020603050405020304" pitchFamily="18" charset="0"/>
                  </a:rPr>
                  <a:t>A=</a:t>
                </a:r>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a:solidFill>
                    <a:srgbClr val="000066"/>
                  </a:solidFill>
                  <a:latin typeface="Arial" panose="020B0604020202020204" pitchFamily="34" charset="0"/>
                </a:endParaRPr>
              </a:p>
            </p:txBody>
          </p:sp>
          <p:sp>
            <p:nvSpPr>
              <p:cNvPr id="74810" name="Rectangle 36">
                <a:extLst>
                  <a:ext uri="{FF2B5EF4-FFF2-40B4-BE49-F238E27FC236}">
                    <a16:creationId xmlns:a16="http://schemas.microsoft.com/office/drawing/2014/main" id="{C37D91BC-328E-ED92-7591-246B09FDC5E5}"/>
                  </a:ext>
                </a:extLst>
              </p:cNvPr>
              <p:cNvSpPr>
                <a:spLocks noChangeArrowheads="1"/>
              </p:cNvSpPr>
              <p:nvPr/>
            </p:nvSpPr>
            <p:spPr bwMode="auto">
              <a:xfrm>
                <a:off x="4009" y="504"/>
                <a:ext cx="1386"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i="1">
                    <a:solidFill>
                      <a:srgbClr val="000066"/>
                    </a:solidFill>
                    <a:latin typeface="Times New Roman" panose="02020603050405020304" pitchFamily="18" charset="0"/>
                    <a:cs typeface="Times New Roman" panose="02020603050405020304" pitchFamily="18" charset="0"/>
                  </a:rPr>
                  <a:t>A=</a:t>
                </a:r>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a:solidFill>
                    <a:srgbClr val="000066"/>
                  </a:solidFill>
                  <a:latin typeface="Arial" panose="020B0604020202020204" pitchFamily="34" charset="0"/>
                </a:endParaRPr>
              </a:p>
            </p:txBody>
          </p:sp>
          <p:sp>
            <p:nvSpPr>
              <p:cNvPr id="74811" name="Rectangle 37">
                <a:extLst>
                  <a:ext uri="{FF2B5EF4-FFF2-40B4-BE49-F238E27FC236}">
                    <a16:creationId xmlns:a16="http://schemas.microsoft.com/office/drawing/2014/main" id="{0E3425F4-9B5A-1FD0-8124-22D0A3EB25DB}"/>
                  </a:ext>
                </a:extLst>
              </p:cNvPr>
              <p:cNvSpPr>
                <a:spLocks noChangeArrowheads="1"/>
              </p:cNvSpPr>
              <p:nvPr/>
            </p:nvSpPr>
            <p:spPr bwMode="auto">
              <a:xfrm>
                <a:off x="4009" y="255"/>
                <a:ext cx="2772"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zh-CN" altLang="en-US" sz="2000">
                    <a:solidFill>
                      <a:srgbClr val="000066"/>
                    </a:solidFill>
                    <a:latin typeface="楷体_GB2312" pitchFamily="49" charset="-122"/>
                    <a:ea typeface="楷体_GB2312" pitchFamily="49" charset="-122"/>
                    <a:cs typeface="Times New Roman" panose="02020603050405020304" pitchFamily="18" charset="0"/>
                  </a:rPr>
                  <a:t>次态</a:t>
                </a:r>
                <a:r>
                  <a:rPr lang="en-US" altLang="zh-CN" sz="2000">
                    <a:solidFill>
                      <a:srgbClr val="000066"/>
                    </a:solidFill>
                    <a:latin typeface="楷体_GB2312" pitchFamily="49" charset="-122"/>
                    <a:ea typeface="楷体_GB2312" pitchFamily="49" charset="-122"/>
                    <a:cs typeface="Times New Roman" panose="02020603050405020304" pitchFamily="18" charset="0"/>
                  </a:rPr>
                  <a:t>/</a:t>
                </a:r>
                <a:r>
                  <a:rPr lang="zh-CN" altLang="en-US" sz="2000">
                    <a:solidFill>
                      <a:srgbClr val="000066"/>
                    </a:solidFill>
                    <a:latin typeface="楷体_GB2312" pitchFamily="49" charset="-122"/>
                    <a:ea typeface="楷体_GB2312" pitchFamily="49" charset="-122"/>
                    <a:cs typeface="Times New Roman" panose="02020603050405020304" pitchFamily="18" charset="0"/>
                  </a:rPr>
                  <a:t>输出</a:t>
                </a:r>
                <a:r>
                  <a:rPr lang="zh-CN" altLang="en-US" sz="2000">
                    <a:solidFill>
                      <a:srgbClr val="000066"/>
                    </a:solidFill>
                    <a:latin typeface="Times New Roman" panose="02020603050405020304" pitchFamily="18" charset="0"/>
                    <a:ea typeface="楷体_GB2312" pitchFamily="49" charset="-122"/>
                    <a:cs typeface="Times New Roman" panose="02020603050405020304" pitchFamily="18" charset="0"/>
                  </a:rPr>
                  <a:t>（</a:t>
                </a:r>
                <a:r>
                  <a:rPr lang="en-US" altLang="zh-CN" sz="2000" i="1">
                    <a:solidFill>
                      <a:srgbClr val="000066"/>
                    </a:solidFill>
                    <a:latin typeface="Times New Roman" panose="02020603050405020304" pitchFamily="18" charset="0"/>
                    <a:ea typeface="楷体_GB2312" pitchFamily="49" charset="-122"/>
                    <a:cs typeface="Times New Roman" panose="02020603050405020304" pitchFamily="18" charset="0"/>
                  </a:rPr>
                  <a:t>S</a:t>
                </a:r>
                <a:r>
                  <a:rPr lang="en-US" altLang="zh-CN" sz="2000" i="1" baseline="30000">
                    <a:solidFill>
                      <a:srgbClr val="000066"/>
                    </a:solidFill>
                    <a:latin typeface="Times New Roman" panose="02020603050405020304" pitchFamily="18" charset="0"/>
                    <a:ea typeface="楷体_GB2312" pitchFamily="49" charset="-122"/>
                    <a:cs typeface="Times New Roman" panose="02020603050405020304" pitchFamily="18" charset="0"/>
                  </a:rPr>
                  <a:t>n</a:t>
                </a:r>
                <a:r>
                  <a:rPr lang="en-US" altLang="zh-CN" sz="2000" baseline="30000">
                    <a:solidFill>
                      <a:srgbClr val="000066"/>
                    </a:solidFill>
                    <a:latin typeface="Times New Roman" panose="02020603050405020304" pitchFamily="18" charset="0"/>
                    <a:ea typeface="楷体_GB2312" pitchFamily="49" charset="-122"/>
                    <a:cs typeface="Times New Roman" panose="02020603050405020304" pitchFamily="18" charset="0"/>
                  </a:rPr>
                  <a:t>+1</a:t>
                </a:r>
                <a:r>
                  <a:rPr lang="en-US" altLang="zh-CN" sz="2000">
                    <a:solidFill>
                      <a:srgbClr val="000066"/>
                    </a:solidFill>
                    <a:latin typeface="Times New Roman" panose="02020603050405020304" pitchFamily="18" charset="0"/>
                    <a:ea typeface="楷体_GB2312" pitchFamily="49" charset="-122"/>
                    <a:cs typeface="Times New Roman" panose="02020603050405020304" pitchFamily="18" charset="0"/>
                  </a:rPr>
                  <a:t>/</a:t>
                </a:r>
                <a:r>
                  <a:rPr lang="en-US" altLang="zh-CN" sz="2000" i="1">
                    <a:solidFill>
                      <a:srgbClr val="000066"/>
                    </a:solidFill>
                    <a:latin typeface="Times New Roman" panose="02020603050405020304" pitchFamily="18" charset="0"/>
                    <a:ea typeface="楷体_GB2312" pitchFamily="49" charset="-122"/>
                    <a:cs typeface="Times New Roman" panose="02020603050405020304" pitchFamily="18" charset="0"/>
                  </a:rPr>
                  <a:t>Y</a:t>
                </a:r>
                <a:r>
                  <a:rPr lang="zh-CN" altLang="en-US" sz="2000">
                    <a:solidFill>
                      <a:srgbClr val="000066"/>
                    </a:solidFill>
                    <a:latin typeface="Times New Roman" panose="02020603050405020304" pitchFamily="18" charset="0"/>
                    <a:ea typeface="楷体_GB2312" pitchFamily="49" charset="-122"/>
                    <a:cs typeface="Times New Roman" panose="02020603050405020304" pitchFamily="18" charset="0"/>
                  </a:rPr>
                  <a:t>）</a:t>
                </a:r>
                <a:endParaRPr lang="zh-CN" altLang="en-US" sz="2000">
                  <a:solidFill>
                    <a:srgbClr val="000066"/>
                  </a:solidFill>
                  <a:latin typeface="Arial" panose="020B0604020202020204" pitchFamily="34" charset="0"/>
                  <a:ea typeface="楷体_GB2312" pitchFamily="49" charset="-122"/>
                  <a:cs typeface="Times New Roman" panose="02020603050405020304" pitchFamily="18" charset="0"/>
                </a:endParaRPr>
              </a:p>
            </p:txBody>
          </p:sp>
          <p:sp>
            <p:nvSpPr>
              <p:cNvPr id="74812" name="Rectangle 38">
                <a:extLst>
                  <a:ext uri="{FF2B5EF4-FFF2-40B4-BE49-F238E27FC236}">
                    <a16:creationId xmlns:a16="http://schemas.microsoft.com/office/drawing/2014/main" id="{10A05CB9-1578-DD81-4118-D7B287F7259F}"/>
                  </a:ext>
                </a:extLst>
              </p:cNvPr>
              <p:cNvSpPr>
                <a:spLocks noChangeArrowheads="1"/>
              </p:cNvSpPr>
              <p:nvPr/>
            </p:nvSpPr>
            <p:spPr bwMode="auto">
              <a:xfrm>
                <a:off x="3258" y="255"/>
                <a:ext cx="751" cy="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zh-CN" altLang="en-US" sz="2000">
                    <a:solidFill>
                      <a:srgbClr val="000066"/>
                    </a:solidFill>
                    <a:latin typeface="楷体_GB2312" pitchFamily="49" charset="-122"/>
                    <a:ea typeface="楷体_GB2312" pitchFamily="49" charset="-122"/>
                    <a:cs typeface="Times New Roman" panose="02020603050405020304" pitchFamily="18" charset="0"/>
                  </a:rPr>
                  <a:t>现态</a:t>
                </a:r>
                <a:r>
                  <a:rPr lang="zh-CN" altLang="en-US" sz="1600">
                    <a:solidFill>
                      <a:srgbClr val="000066"/>
                    </a:solidFill>
                    <a:latin typeface="宋体" panose="02010600030101010101" pitchFamily="2" charset="-122"/>
                    <a:ea typeface="楷体_GB2312" pitchFamily="49" charset="-122"/>
                    <a:cs typeface="Times New Roman" panose="02020603050405020304" pitchFamily="18" charset="0"/>
                  </a:rPr>
                  <a:t>（</a:t>
                </a:r>
                <a:r>
                  <a:rPr lang="en-US" altLang="zh-CN" sz="1600" i="1">
                    <a:solidFill>
                      <a:srgbClr val="000066"/>
                    </a:solidFill>
                    <a:latin typeface="Tahoma" panose="020B0604030504040204" pitchFamily="34" charset="0"/>
                    <a:ea typeface="楷体_GB2312" pitchFamily="49" charset="-122"/>
                    <a:cs typeface="Times New Roman" panose="02020603050405020304" pitchFamily="18" charset="0"/>
                  </a:rPr>
                  <a:t>S</a:t>
                </a:r>
                <a:r>
                  <a:rPr lang="en-US" altLang="zh-CN" sz="1600" i="1" baseline="30000">
                    <a:solidFill>
                      <a:srgbClr val="000066"/>
                    </a:solidFill>
                    <a:latin typeface="Arial" panose="020B0604020202020204" pitchFamily="34" charset="0"/>
                    <a:ea typeface="楷体_GB2312" pitchFamily="49" charset="-122"/>
                    <a:cs typeface="Times New Roman" panose="02020603050405020304" pitchFamily="18" charset="0"/>
                  </a:rPr>
                  <a:t>n</a:t>
                </a:r>
                <a:r>
                  <a:rPr lang="zh-CN" altLang="en-US" sz="1600">
                    <a:solidFill>
                      <a:srgbClr val="000066"/>
                    </a:solidFill>
                    <a:latin typeface="宋体" panose="02010600030101010101" pitchFamily="2" charset="-122"/>
                    <a:ea typeface="楷体_GB2312" pitchFamily="49" charset="-122"/>
                    <a:cs typeface="Times New Roman" panose="02020603050405020304" pitchFamily="18" charset="0"/>
                  </a:rPr>
                  <a:t>）</a:t>
                </a:r>
                <a:endParaRPr lang="zh-CN" altLang="en-US" sz="1600">
                  <a:solidFill>
                    <a:srgbClr val="000066"/>
                  </a:solidFill>
                  <a:latin typeface="Arial" panose="020B0604020202020204" pitchFamily="34" charset="0"/>
                  <a:ea typeface="楷体_GB2312" pitchFamily="49" charset="-122"/>
                  <a:cs typeface="Times New Roman" panose="02020603050405020304" pitchFamily="18" charset="0"/>
                </a:endParaRPr>
              </a:p>
            </p:txBody>
          </p:sp>
          <p:sp>
            <p:nvSpPr>
              <p:cNvPr id="74813" name="Line 39">
                <a:extLst>
                  <a:ext uri="{FF2B5EF4-FFF2-40B4-BE49-F238E27FC236}">
                    <a16:creationId xmlns:a16="http://schemas.microsoft.com/office/drawing/2014/main" id="{B6B7BC8F-45A1-D892-D3D5-740DE8DE1484}"/>
                  </a:ext>
                </a:extLst>
              </p:cNvPr>
              <p:cNvSpPr>
                <a:spLocks noChangeShapeType="1"/>
              </p:cNvSpPr>
              <p:nvPr/>
            </p:nvSpPr>
            <p:spPr bwMode="auto">
              <a:xfrm>
                <a:off x="3258" y="255"/>
                <a:ext cx="3523"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14" name="Line 40">
                <a:extLst>
                  <a:ext uri="{FF2B5EF4-FFF2-40B4-BE49-F238E27FC236}">
                    <a16:creationId xmlns:a16="http://schemas.microsoft.com/office/drawing/2014/main" id="{F3CB4CEE-9FBB-9C0F-05FA-97A3751E1039}"/>
                  </a:ext>
                </a:extLst>
              </p:cNvPr>
              <p:cNvSpPr>
                <a:spLocks noChangeShapeType="1"/>
              </p:cNvSpPr>
              <p:nvPr/>
            </p:nvSpPr>
            <p:spPr bwMode="auto">
              <a:xfrm>
                <a:off x="3258" y="1998"/>
                <a:ext cx="3523"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15" name="Line 41">
                <a:extLst>
                  <a:ext uri="{FF2B5EF4-FFF2-40B4-BE49-F238E27FC236}">
                    <a16:creationId xmlns:a16="http://schemas.microsoft.com/office/drawing/2014/main" id="{E98D3424-DC1A-8D43-08DF-93B593D71ACE}"/>
                  </a:ext>
                </a:extLst>
              </p:cNvPr>
              <p:cNvSpPr>
                <a:spLocks noChangeShapeType="1"/>
              </p:cNvSpPr>
              <p:nvPr/>
            </p:nvSpPr>
            <p:spPr bwMode="auto">
              <a:xfrm>
                <a:off x="3258" y="255"/>
                <a:ext cx="0" cy="1743"/>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16" name="Line 42">
                <a:extLst>
                  <a:ext uri="{FF2B5EF4-FFF2-40B4-BE49-F238E27FC236}">
                    <a16:creationId xmlns:a16="http://schemas.microsoft.com/office/drawing/2014/main" id="{94AB4C60-2D3F-A607-7117-C004CE1BAE9C}"/>
                  </a:ext>
                </a:extLst>
              </p:cNvPr>
              <p:cNvSpPr>
                <a:spLocks noChangeShapeType="1"/>
              </p:cNvSpPr>
              <p:nvPr/>
            </p:nvSpPr>
            <p:spPr bwMode="auto">
              <a:xfrm>
                <a:off x="6781" y="255"/>
                <a:ext cx="0" cy="1743"/>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17" name="Line 43">
                <a:extLst>
                  <a:ext uri="{FF2B5EF4-FFF2-40B4-BE49-F238E27FC236}">
                    <a16:creationId xmlns:a16="http://schemas.microsoft.com/office/drawing/2014/main" id="{4636CE65-156C-9DF5-900B-0BB0B2948DAE}"/>
                  </a:ext>
                </a:extLst>
              </p:cNvPr>
              <p:cNvSpPr>
                <a:spLocks noChangeShapeType="1"/>
              </p:cNvSpPr>
              <p:nvPr/>
            </p:nvSpPr>
            <p:spPr bwMode="auto">
              <a:xfrm>
                <a:off x="3258" y="753"/>
                <a:ext cx="3523"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18" name="Line 44">
                <a:extLst>
                  <a:ext uri="{FF2B5EF4-FFF2-40B4-BE49-F238E27FC236}">
                    <a16:creationId xmlns:a16="http://schemas.microsoft.com/office/drawing/2014/main" id="{B4E45FD1-DDF2-F35E-0BAF-EA6A0AB41E87}"/>
                  </a:ext>
                </a:extLst>
              </p:cNvPr>
              <p:cNvSpPr>
                <a:spLocks noChangeShapeType="1"/>
              </p:cNvSpPr>
              <p:nvPr/>
            </p:nvSpPr>
            <p:spPr bwMode="auto">
              <a:xfrm>
                <a:off x="4009" y="255"/>
                <a:ext cx="0" cy="1743"/>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19" name="Line 45">
                <a:extLst>
                  <a:ext uri="{FF2B5EF4-FFF2-40B4-BE49-F238E27FC236}">
                    <a16:creationId xmlns:a16="http://schemas.microsoft.com/office/drawing/2014/main" id="{DB36DCDC-7EC9-94DA-1D30-C192EE1958B0}"/>
                  </a:ext>
                </a:extLst>
              </p:cNvPr>
              <p:cNvSpPr>
                <a:spLocks noChangeShapeType="1"/>
              </p:cNvSpPr>
              <p:nvPr/>
            </p:nvSpPr>
            <p:spPr bwMode="auto">
              <a:xfrm>
                <a:off x="5395" y="504"/>
                <a:ext cx="0" cy="149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20" name="Line 46">
                <a:extLst>
                  <a:ext uri="{FF2B5EF4-FFF2-40B4-BE49-F238E27FC236}">
                    <a16:creationId xmlns:a16="http://schemas.microsoft.com/office/drawing/2014/main" id="{8D9E96F6-AA12-9A93-7015-9942077E16B3}"/>
                  </a:ext>
                </a:extLst>
              </p:cNvPr>
              <p:cNvSpPr>
                <a:spLocks noChangeShapeType="1"/>
              </p:cNvSpPr>
              <p:nvPr/>
            </p:nvSpPr>
            <p:spPr bwMode="auto">
              <a:xfrm>
                <a:off x="4009" y="504"/>
                <a:ext cx="2772"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21" name="Line 47">
                <a:extLst>
                  <a:ext uri="{FF2B5EF4-FFF2-40B4-BE49-F238E27FC236}">
                    <a16:creationId xmlns:a16="http://schemas.microsoft.com/office/drawing/2014/main" id="{CBFF5AD1-4FD4-F92C-368F-AA0EEB9BFC87}"/>
                  </a:ext>
                </a:extLst>
              </p:cNvPr>
              <p:cNvSpPr>
                <a:spLocks noChangeShapeType="1"/>
              </p:cNvSpPr>
              <p:nvPr/>
            </p:nvSpPr>
            <p:spPr bwMode="auto">
              <a:xfrm>
                <a:off x="3258" y="1002"/>
                <a:ext cx="352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22" name="Line 48">
                <a:extLst>
                  <a:ext uri="{FF2B5EF4-FFF2-40B4-BE49-F238E27FC236}">
                    <a16:creationId xmlns:a16="http://schemas.microsoft.com/office/drawing/2014/main" id="{4783FAB1-7854-FB8B-9316-77862151735F}"/>
                  </a:ext>
                </a:extLst>
              </p:cNvPr>
              <p:cNvSpPr>
                <a:spLocks noChangeShapeType="1"/>
              </p:cNvSpPr>
              <p:nvPr/>
            </p:nvSpPr>
            <p:spPr bwMode="auto">
              <a:xfrm>
                <a:off x="3258" y="1251"/>
                <a:ext cx="352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23" name="Line 49">
                <a:extLst>
                  <a:ext uri="{FF2B5EF4-FFF2-40B4-BE49-F238E27FC236}">
                    <a16:creationId xmlns:a16="http://schemas.microsoft.com/office/drawing/2014/main" id="{D48A66C9-987F-6909-30C1-298DF7986E8B}"/>
                  </a:ext>
                </a:extLst>
              </p:cNvPr>
              <p:cNvSpPr>
                <a:spLocks noChangeShapeType="1"/>
              </p:cNvSpPr>
              <p:nvPr/>
            </p:nvSpPr>
            <p:spPr bwMode="auto">
              <a:xfrm>
                <a:off x="3258" y="1500"/>
                <a:ext cx="352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24" name="Line 50">
                <a:extLst>
                  <a:ext uri="{FF2B5EF4-FFF2-40B4-BE49-F238E27FC236}">
                    <a16:creationId xmlns:a16="http://schemas.microsoft.com/office/drawing/2014/main" id="{76F11481-6F2E-9967-C9D9-34C2EE8AFE82}"/>
                  </a:ext>
                </a:extLst>
              </p:cNvPr>
              <p:cNvSpPr>
                <a:spLocks noChangeShapeType="1"/>
              </p:cNvSpPr>
              <p:nvPr/>
            </p:nvSpPr>
            <p:spPr bwMode="auto">
              <a:xfrm>
                <a:off x="3258" y="1749"/>
                <a:ext cx="352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4793" name="Rectangle 51">
              <a:extLst>
                <a:ext uri="{FF2B5EF4-FFF2-40B4-BE49-F238E27FC236}">
                  <a16:creationId xmlns:a16="http://schemas.microsoft.com/office/drawing/2014/main" id="{10870206-1BE5-E193-4DB0-DAF5EA16C7D1}"/>
                </a:ext>
              </a:extLst>
            </p:cNvPr>
            <p:cNvSpPr>
              <a:spLocks noChangeArrowheads="1"/>
            </p:cNvSpPr>
            <p:nvPr/>
          </p:nvSpPr>
          <p:spPr bwMode="auto">
            <a:xfrm>
              <a:off x="3140" y="894"/>
              <a:ext cx="18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zh-CN" altLang="en-US">
                  <a:solidFill>
                    <a:srgbClr val="000066"/>
                  </a:solidFill>
                  <a:latin typeface="Tahoma" panose="020B0604030504040204" pitchFamily="34" charset="0"/>
                  <a:ea typeface="楷体_GB2312" pitchFamily="49" charset="-122"/>
                </a:rPr>
                <a:t>已分配状态的状态表</a:t>
              </a:r>
            </a:p>
          </p:txBody>
        </p:sp>
      </p:grpSp>
      <p:sp>
        <p:nvSpPr>
          <p:cNvPr id="74756" name="Rectangle 52">
            <a:extLst>
              <a:ext uri="{FF2B5EF4-FFF2-40B4-BE49-F238E27FC236}">
                <a16:creationId xmlns:a16="http://schemas.microsoft.com/office/drawing/2014/main" id="{9FDB1FE2-434E-16E6-B2B0-68485556FF9C}"/>
              </a:ext>
            </a:extLst>
          </p:cNvPr>
          <p:cNvSpPr>
            <a:spLocks noChangeArrowheads="1"/>
          </p:cNvSpPr>
          <p:nvPr/>
        </p:nvSpPr>
        <p:spPr bwMode="auto">
          <a:xfrm>
            <a:off x="755650" y="404813"/>
            <a:ext cx="1868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solidFill>
                  <a:srgbClr val="000066"/>
                </a:solidFill>
                <a:latin typeface="Times New Roman" panose="02020603050405020304" pitchFamily="18" charset="0"/>
                <a:ea typeface="楷体_GB2312" pitchFamily="49" charset="-122"/>
                <a:cs typeface="Arial" panose="020B0604020202020204" pitchFamily="34" charset="0"/>
              </a:rPr>
              <a:t>3</a:t>
            </a:r>
            <a:r>
              <a:rPr lang="zh-CN" altLang="en-US">
                <a:solidFill>
                  <a:srgbClr val="000066"/>
                </a:solidFill>
                <a:latin typeface="Times New Roman" panose="02020603050405020304" pitchFamily="18" charset="0"/>
                <a:ea typeface="楷体_GB2312" pitchFamily="49" charset="-122"/>
                <a:cs typeface="Arial" panose="020B0604020202020204" pitchFamily="34" charset="0"/>
              </a:rPr>
              <a:t>、状态编码</a:t>
            </a:r>
          </a:p>
        </p:txBody>
      </p:sp>
      <p:sp>
        <p:nvSpPr>
          <p:cNvPr id="74757" name="Rectangle 53">
            <a:extLst>
              <a:ext uri="{FF2B5EF4-FFF2-40B4-BE49-F238E27FC236}">
                <a16:creationId xmlns:a16="http://schemas.microsoft.com/office/drawing/2014/main" id="{C169B205-0937-07D4-C3D5-ACA5C1387FC1}"/>
              </a:ext>
            </a:extLst>
          </p:cNvPr>
          <p:cNvSpPr>
            <a:spLocks noChangeArrowheads="1"/>
          </p:cNvSpPr>
          <p:nvPr/>
        </p:nvSpPr>
        <p:spPr bwMode="auto">
          <a:xfrm>
            <a:off x="611188" y="1268413"/>
            <a:ext cx="45799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solidFill>
                  <a:srgbClr val="000066"/>
                </a:solidFill>
                <a:latin typeface="Times New Roman" panose="02020603050405020304" pitchFamily="18" charset="0"/>
                <a:ea typeface="楷体_GB2312" pitchFamily="49" charset="-122"/>
                <a:cs typeface="Arial" panose="020B0604020202020204" pitchFamily="34" charset="0"/>
              </a:rPr>
              <a:t>a=000;b=001;c=010 ;d=011;e=100</a:t>
            </a:r>
          </a:p>
        </p:txBody>
      </p:sp>
      <p:grpSp>
        <p:nvGrpSpPr>
          <p:cNvPr id="74758" name="Group 54">
            <a:extLst>
              <a:ext uri="{FF2B5EF4-FFF2-40B4-BE49-F238E27FC236}">
                <a16:creationId xmlns:a16="http://schemas.microsoft.com/office/drawing/2014/main" id="{F615CE5C-352C-13CB-9A61-391016CC8DD5}"/>
              </a:ext>
            </a:extLst>
          </p:cNvPr>
          <p:cNvGrpSpPr>
            <a:grpSpLocks/>
          </p:cNvGrpSpPr>
          <p:nvPr/>
        </p:nvGrpSpPr>
        <p:grpSpPr bwMode="auto">
          <a:xfrm>
            <a:off x="287338" y="2136775"/>
            <a:ext cx="3744912" cy="3597275"/>
            <a:chOff x="45" y="801"/>
            <a:chExt cx="2359" cy="2266"/>
          </a:xfrm>
        </p:grpSpPr>
        <p:sp>
          <p:nvSpPr>
            <p:cNvPr id="74759" name="Rectangle 55">
              <a:extLst>
                <a:ext uri="{FF2B5EF4-FFF2-40B4-BE49-F238E27FC236}">
                  <a16:creationId xmlns:a16="http://schemas.microsoft.com/office/drawing/2014/main" id="{12A3F246-8689-8543-8D25-1591B4BBA9C0}"/>
                </a:ext>
              </a:extLst>
            </p:cNvPr>
            <p:cNvSpPr>
              <a:spLocks noChangeArrowheads="1"/>
            </p:cNvSpPr>
            <p:nvPr/>
          </p:nvSpPr>
          <p:spPr bwMode="auto">
            <a:xfrm>
              <a:off x="657" y="801"/>
              <a:ext cx="16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rgbClr val="000066"/>
                  </a:solidFill>
                  <a:latin typeface="Arial" panose="020B0604020202020204" pitchFamily="34" charset="0"/>
                  <a:ea typeface="楷体_GB2312" pitchFamily="49" charset="-122"/>
                  <a:cs typeface="Arial" panose="020B0604020202020204" pitchFamily="34" charset="0"/>
                </a:rPr>
                <a:t>最后简化的状态表</a:t>
              </a:r>
            </a:p>
          </p:txBody>
        </p:sp>
        <p:grpSp>
          <p:nvGrpSpPr>
            <p:cNvPr id="74760" name="Group 56">
              <a:extLst>
                <a:ext uri="{FF2B5EF4-FFF2-40B4-BE49-F238E27FC236}">
                  <a16:creationId xmlns:a16="http://schemas.microsoft.com/office/drawing/2014/main" id="{82103D30-A36D-D6C1-4F60-F01A6B1B2C4A}"/>
                </a:ext>
              </a:extLst>
            </p:cNvPr>
            <p:cNvGrpSpPr>
              <a:grpSpLocks/>
            </p:cNvGrpSpPr>
            <p:nvPr/>
          </p:nvGrpSpPr>
          <p:grpSpPr bwMode="auto">
            <a:xfrm>
              <a:off x="45" y="1185"/>
              <a:ext cx="2359" cy="1882"/>
              <a:chOff x="363" y="1706"/>
              <a:chExt cx="2223" cy="1759"/>
            </a:xfrm>
          </p:grpSpPr>
          <p:sp>
            <p:nvSpPr>
              <p:cNvPr id="74761" name="Rectangle 57">
                <a:extLst>
                  <a:ext uri="{FF2B5EF4-FFF2-40B4-BE49-F238E27FC236}">
                    <a16:creationId xmlns:a16="http://schemas.microsoft.com/office/drawing/2014/main" id="{9C35BCE2-21B7-18C1-C9B9-A57C7669A873}"/>
                  </a:ext>
                </a:extLst>
              </p:cNvPr>
              <p:cNvSpPr>
                <a:spLocks noChangeArrowheads="1"/>
              </p:cNvSpPr>
              <p:nvPr/>
            </p:nvSpPr>
            <p:spPr bwMode="auto">
              <a:xfrm>
                <a:off x="1712" y="3216"/>
                <a:ext cx="87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i="1">
                    <a:latin typeface="Times New Roman" panose="02020603050405020304" pitchFamily="18" charset="0"/>
                    <a:cs typeface="Times New Roman" panose="02020603050405020304" pitchFamily="18" charset="0"/>
                  </a:rPr>
                  <a:t>d</a:t>
                </a:r>
                <a:r>
                  <a:rPr lang="en-US" altLang="zh-CN" sz="2000">
                    <a:latin typeface="Times New Roman" panose="02020603050405020304" pitchFamily="18" charset="0"/>
                    <a:cs typeface="Times New Roman" panose="02020603050405020304" pitchFamily="18" charset="0"/>
                  </a:rPr>
                  <a:t> / 1</a:t>
                </a:r>
                <a:endParaRPr lang="en-US" altLang="zh-CN" sz="2000">
                  <a:latin typeface="Arial" panose="020B0604020202020204" pitchFamily="34" charset="0"/>
                </a:endParaRPr>
              </a:p>
            </p:txBody>
          </p:sp>
          <p:sp>
            <p:nvSpPr>
              <p:cNvPr id="74762" name="Rectangle 58">
                <a:extLst>
                  <a:ext uri="{FF2B5EF4-FFF2-40B4-BE49-F238E27FC236}">
                    <a16:creationId xmlns:a16="http://schemas.microsoft.com/office/drawing/2014/main" id="{D22581B3-F62C-3589-246F-705231463A97}"/>
                  </a:ext>
                </a:extLst>
              </p:cNvPr>
              <p:cNvSpPr>
                <a:spLocks noChangeArrowheads="1"/>
              </p:cNvSpPr>
              <p:nvPr/>
            </p:nvSpPr>
            <p:spPr bwMode="auto">
              <a:xfrm>
                <a:off x="837" y="3216"/>
                <a:ext cx="87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i="1">
                    <a:latin typeface="Times New Roman" panose="02020603050405020304" pitchFamily="18" charset="0"/>
                    <a:cs typeface="Times New Roman" panose="02020603050405020304" pitchFamily="18" charset="0"/>
                  </a:rPr>
                  <a:t>a</a:t>
                </a:r>
                <a:r>
                  <a:rPr lang="en-US" altLang="zh-CN" sz="2000">
                    <a:latin typeface="Times New Roman" panose="02020603050405020304" pitchFamily="18" charset="0"/>
                    <a:cs typeface="Times New Roman" panose="02020603050405020304" pitchFamily="18" charset="0"/>
                  </a:rPr>
                  <a:t> / 0</a:t>
                </a:r>
                <a:endParaRPr lang="en-US" altLang="zh-CN" sz="2000">
                  <a:latin typeface="Arial" panose="020B0604020202020204" pitchFamily="34" charset="0"/>
                </a:endParaRPr>
              </a:p>
            </p:txBody>
          </p:sp>
          <p:sp>
            <p:nvSpPr>
              <p:cNvPr id="74763" name="Rectangle 59">
                <a:extLst>
                  <a:ext uri="{FF2B5EF4-FFF2-40B4-BE49-F238E27FC236}">
                    <a16:creationId xmlns:a16="http://schemas.microsoft.com/office/drawing/2014/main" id="{73023EA5-812A-D915-3F0F-8B9FC556E9AD}"/>
                  </a:ext>
                </a:extLst>
              </p:cNvPr>
              <p:cNvSpPr>
                <a:spLocks noChangeArrowheads="1"/>
              </p:cNvSpPr>
              <p:nvPr/>
            </p:nvSpPr>
            <p:spPr bwMode="auto">
              <a:xfrm>
                <a:off x="363" y="3216"/>
                <a:ext cx="47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i="1">
                    <a:latin typeface="Times New Roman" panose="02020603050405020304" pitchFamily="18" charset="0"/>
                    <a:cs typeface="Times New Roman" panose="02020603050405020304" pitchFamily="18" charset="0"/>
                  </a:rPr>
                  <a:t>e</a:t>
                </a:r>
                <a:endParaRPr lang="en-US" altLang="zh-CN" sz="2000">
                  <a:latin typeface="Arial" panose="020B0604020202020204" pitchFamily="34" charset="0"/>
                </a:endParaRPr>
              </a:p>
            </p:txBody>
          </p:sp>
          <p:sp>
            <p:nvSpPr>
              <p:cNvPr id="74764" name="Rectangle 60">
                <a:extLst>
                  <a:ext uri="{FF2B5EF4-FFF2-40B4-BE49-F238E27FC236}">
                    <a16:creationId xmlns:a16="http://schemas.microsoft.com/office/drawing/2014/main" id="{F82B93B9-8B10-3CFA-8985-7C39B915A4A4}"/>
                  </a:ext>
                </a:extLst>
              </p:cNvPr>
              <p:cNvSpPr>
                <a:spLocks noChangeArrowheads="1"/>
              </p:cNvSpPr>
              <p:nvPr/>
            </p:nvSpPr>
            <p:spPr bwMode="auto">
              <a:xfrm>
                <a:off x="1712" y="2967"/>
                <a:ext cx="87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i="1">
                    <a:latin typeface="Times New Roman" panose="02020603050405020304" pitchFamily="18" charset="0"/>
                    <a:cs typeface="Times New Roman" panose="02020603050405020304" pitchFamily="18" charset="0"/>
                  </a:rPr>
                  <a:t>d</a:t>
                </a:r>
                <a:r>
                  <a:rPr lang="en-US" altLang="zh-CN" sz="2000">
                    <a:latin typeface="Times New Roman" panose="02020603050405020304" pitchFamily="18" charset="0"/>
                    <a:cs typeface="Times New Roman" panose="02020603050405020304" pitchFamily="18" charset="0"/>
                  </a:rPr>
                  <a:t> / 1</a:t>
                </a:r>
                <a:endParaRPr lang="en-US" altLang="zh-CN" sz="2000">
                  <a:latin typeface="Arial" panose="020B0604020202020204" pitchFamily="34" charset="0"/>
                </a:endParaRPr>
              </a:p>
            </p:txBody>
          </p:sp>
          <p:sp>
            <p:nvSpPr>
              <p:cNvPr id="74765" name="Rectangle 61">
                <a:extLst>
                  <a:ext uri="{FF2B5EF4-FFF2-40B4-BE49-F238E27FC236}">
                    <a16:creationId xmlns:a16="http://schemas.microsoft.com/office/drawing/2014/main" id="{33EFCB35-9D0C-9B17-5EB1-0B67B579E746}"/>
                  </a:ext>
                </a:extLst>
              </p:cNvPr>
              <p:cNvSpPr>
                <a:spLocks noChangeArrowheads="1"/>
              </p:cNvSpPr>
              <p:nvPr/>
            </p:nvSpPr>
            <p:spPr bwMode="auto">
              <a:xfrm>
                <a:off x="837" y="2967"/>
                <a:ext cx="87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i="1">
                    <a:latin typeface="Times New Roman" panose="02020603050405020304" pitchFamily="18" charset="0"/>
                    <a:cs typeface="Times New Roman" panose="02020603050405020304" pitchFamily="18" charset="0"/>
                  </a:rPr>
                  <a:t>e</a:t>
                </a:r>
                <a:r>
                  <a:rPr lang="en-US" altLang="zh-CN" sz="2000">
                    <a:latin typeface="Times New Roman" panose="02020603050405020304" pitchFamily="18" charset="0"/>
                    <a:cs typeface="Times New Roman" panose="02020603050405020304" pitchFamily="18" charset="0"/>
                  </a:rPr>
                  <a:t> / 0</a:t>
                </a:r>
                <a:endParaRPr lang="en-US" altLang="zh-CN" sz="2000">
                  <a:latin typeface="Arial" panose="020B0604020202020204" pitchFamily="34" charset="0"/>
                </a:endParaRPr>
              </a:p>
            </p:txBody>
          </p:sp>
          <p:sp>
            <p:nvSpPr>
              <p:cNvPr id="74766" name="Rectangle 62">
                <a:extLst>
                  <a:ext uri="{FF2B5EF4-FFF2-40B4-BE49-F238E27FC236}">
                    <a16:creationId xmlns:a16="http://schemas.microsoft.com/office/drawing/2014/main" id="{B5401DCA-492F-7002-6DC5-34F750B068C3}"/>
                  </a:ext>
                </a:extLst>
              </p:cNvPr>
              <p:cNvSpPr>
                <a:spLocks noChangeArrowheads="1"/>
              </p:cNvSpPr>
              <p:nvPr/>
            </p:nvSpPr>
            <p:spPr bwMode="auto">
              <a:xfrm>
                <a:off x="363" y="2967"/>
                <a:ext cx="47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i="1">
                    <a:latin typeface="Times New Roman" panose="02020603050405020304" pitchFamily="18" charset="0"/>
                    <a:cs typeface="Times New Roman" panose="02020603050405020304" pitchFamily="18" charset="0"/>
                  </a:rPr>
                  <a:t>d</a:t>
                </a:r>
                <a:endParaRPr lang="en-US" altLang="zh-CN" sz="2000">
                  <a:latin typeface="Arial" panose="020B0604020202020204" pitchFamily="34" charset="0"/>
                </a:endParaRPr>
              </a:p>
            </p:txBody>
          </p:sp>
          <p:sp>
            <p:nvSpPr>
              <p:cNvPr id="74767" name="Rectangle 63">
                <a:extLst>
                  <a:ext uri="{FF2B5EF4-FFF2-40B4-BE49-F238E27FC236}">
                    <a16:creationId xmlns:a16="http://schemas.microsoft.com/office/drawing/2014/main" id="{625F0B4E-E7E6-52A6-3A69-869A861A2EBF}"/>
                  </a:ext>
                </a:extLst>
              </p:cNvPr>
              <p:cNvSpPr>
                <a:spLocks noChangeArrowheads="1"/>
              </p:cNvSpPr>
              <p:nvPr/>
            </p:nvSpPr>
            <p:spPr bwMode="auto">
              <a:xfrm>
                <a:off x="1712" y="2718"/>
                <a:ext cx="87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i="1">
                    <a:latin typeface="Times New Roman" panose="02020603050405020304" pitchFamily="18" charset="0"/>
                    <a:cs typeface="Times New Roman" panose="02020603050405020304" pitchFamily="18" charset="0"/>
                  </a:rPr>
                  <a:t>d</a:t>
                </a:r>
                <a:r>
                  <a:rPr lang="en-US" altLang="zh-CN" sz="2000">
                    <a:latin typeface="Times New Roman" panose="02020603050405020304" pitchFamily="18" charset="0"/>
                    <a:cs typeface="Times New Roman" panose="02020603050405020304" pitchFamily="18" charset="0"/>
                  </a:rPr>
                  <a:t> / 0</a:t>
                </a:r>
                <a:endParaRPr lang="en-US" altLang="zh-CN" sz="2000">
                  <a:latin typeface="Arial" panose="020B0604020202020204" pitchFamily="34" charset="0"/>
                </a:endParaRPr>
              </a:p>
            </p:txBody>
          </p:sp>
          <p:sp>
            <p:nvSpPr>
              <p:cNvPr id="74768" name="Rectangle 64">
                <a:extLst>
                  <a:ext uri="{FF2B5EF4-FFF2-40B4-BE49-F238E27FC236}">
                    <a16:creationId xmlns:a16="http://schemas.microsoft.com/office/drawing/2014/main" id="{4FD28F24-1762-1E02-62DC-6609BBD12377}"/>
                  </a:ext>
                </a:extLst>
              </p:cNvPr>
              <p:cNvSpPr>
                <a:spLocks noChangeArrowheads="1"/>
              </p:cNvSpPr>
              <p:nvPr/>
            </p:nvSpPr>
            <p:spPr bwMode="auto">
              <a:xfrm>
                <a:off x="837" y="2718"/>
                <a:ext cx="87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i="1">
                    <a:latin typeface="Times New Roman" panose="02020603050405020304" pitchFamily="18" charset="0"/>
                    <a:cs typeface="Times New Roman" panose="02020603050405020304" pitchFamily="18" charset="0"/>
                  </a:rPr>
                  <a:t>a</a:t>
                </a:r>
                <a:r>
                  <a:rPr lang="en-US" altLang="zh-CN" sz="2000">
                    <a:latin typeface="Times New Roman" panose="02020603050405020304" pitchFamily="18" charset="0"/>
                    <a:cs typeface="Times New Roman" panose="02020603050405020304" pitchFamily="18" charset="0"/>
                  </a:rPr>
                  <a:t> / 0</a:t>
                </a:r>
                <a:endParaRPr lang="en-US" altLang="zh-CN" sz="2000">
                  <a:latin typeface="Arial" panose="020B0604020202020204" pitchFamily="34" charset="0"/>
                </a:endParaRPr>
              </a:p>
            </p:txBody>
          </p:sp>
          <p:sp>
            <p:nvSpPr>
              <p:cNvPr id="74769" name="Rectangle 65">
                <a:extLst>
                  <a:ext uri="{FF2B5EF4-FFF2-40B4-BE49-F238E27FC236}">
                    <a16:creationId xmlns:a16="http://schemas.microsoft.com/office/drawing/2014/main" id="{7C80D092-BAB7-582F-1894-EEB3C84159EF}"/>
                  </a:ext>
                </a:extLst>
              </p:cNvPr>
              <p:cNvSpPr>
                <a:spLocks noChangeArrowheads="1"/>
              </p:cNvSpPr>
              <p:nvPr/>
            </p:nvSpPr>
            <p:spPr bwMode="auto">
              <a:xfrm>
                <a:off x="363" y="2718"/>
                <a:ext cx="47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i="1">
                    <a:latin typeface="Times New Roman" panose="02020603050405020304" pitchFamily="18" charset="0"/>
                    <a:cs typeface="Times New Roman" panose="02020603050405020304" pitchFamily="18" charset="0"/>
                  </a:rPr>
                  <a:t>c</a:t>
                </a:r>
                <a:endParaRPr lang="en-US" altLang="zh-CN" sz="2000">
                  <a:latin typeface="Arial" panose="020B0604020202020204" pitchFamily="34" charset="0"/>
                </a:endParaRPr>
              </a:p>
            </p:txBody>
          </p:sp>
          <p:sp>
            <p:nvSpPr>
              <p:cNvPr id="74770" name="Rectangle 66">
                <a:extLst>
                  <a:ext uri="{FF2B5EF4-FFF2-40B4-BE49-F238E27FC236}">
                    <a16:creationId xmlns:a16="http://schemas.microsoft.com/office/drawing/2014/main" id="{F42AFBC2-5438-9BAE-B7F7-FB89A3B76AFC}"/>
                  </a:ext>
                </a:extLst>
              </p:cNvPr>
              <p:cNvSpPr>
                <a:spLocks noChangeArrowheads="1"/>
              </p:cNvSpPr>
              <p:nvPr/>
            </p:nvSpPr>
            <p:spPr bwMode="auto">
              <a:xfrm>
                <a:off x="1712" y="2469"/>
                <a:ext cx="87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i="1">
                    <a:latin typeface="Times New Roman" panose="02020603050405020304" pitchFamily="18" charset="0"/>
                    <a:cs typeface="Times New Roman" panose="02020603050405020304" pitchFamily="18" charset="0"/>
                  </a:rPr>
                  <a:t>d</a:t>
                </a:r>
                <a:r>
                  <a:rPr lang="en-US" altLang="zh-CN" sz="2000">
                    <a:latin typeface="Times New Roman" panose="02020603050405020304" pitchFamily="18" charset="0"/>
                    <a:cs typeface="Times New Roman" panose="02020603050405020304" pitchFamily="18" charset="0"/>
                  </a:rPr>
                  <a:t> / 0</a:t>
                </a:r>
                <a:endParaRPr lang="en-US" altLang="zh-CN" sz="2000">
                  <a:latin typeface="Arial" panose="020B0604020202020204" pitchFamily="34" charset="0"/>
                </a:endParaRPr>
              </a:p>
            </p:txBody>
          </p:sp>
          <p:sp>
            <p:nvSpPr>
              <p:cNvPr id="74771" name="Rectangle 67">
                <a:extLst>
                  <a:ext uri="{FF2B5EF4-FFF2-40B4-BE49-F238E27FC236}">
                    <a16:creationId xmlns:a16="http://schemas.microsoft.com/office/drawing/2014/main" id="{17F077F4-C6B0-EC41-5238-4E8B273F85A8}"/>
                  </a:ext>
                </a:extLst>
              </p:cNvPr>
              <p:cNvSpPr>
                <a:spLocks noChangeArrowheads="1"/>
              </p:cNvSpPr>
              <p:nvPr/>
            </p:nvSpPr>
            <p:spPr bwMode="auto">
              <a:xfrm>
                <a:off x="837" y="2469"/>
                <a:ext cx="87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i="1">
                    <a:latin typeface="Times New Roman" panose="02020603050405020304" pitchFamily="18" charset="0"/>
                    <a:cs typeface="Times New Roman" panose="02020603050405020304" pitchFamily="18" charset="0"/>
                  </a:rPr>
                  <a:t>c </a:t>
                </a:r>
                <a:r>
                  <a:rPr lang="en-US" altLang="zh-CN" sz="2000">
                    <a:latin typeface="Times New Roman" panose="02020603050405020304" pitchFamily="18" charset="0"/>
                    <a:cs typeface="Times New Roman" panose="02020603050405020304" pitchFamily="18" charset="0"/>
                  </a:rPr>
                  <a:t>/ 0</a:t>
                </a:r>
                <a:endParaRPr lang="en-US" altLang="zh-CN" sz="2000">
                  <a:latin typeface="Arial" panose="020B0604020202020204" pitchFamily="34" charset="0"/>
                </a:endParaRPr>
              </a:p>
            </p:txBody>
          </p:sp>
          <p:sp>
            <p:nvSpPr>
              <p:cNvPr id="74772" name="Rectangle 68">
                <a:extLst>
                  <a:ext uri="{FF2B5EF4-FFF2-40B4-BE49-F238E27FC236}">
                    <a16:creationId xmlns:a16="http://schemas.microsoft.com/office/drawing/2014/main" id="{C7B03DFD-5EED-23B1-6196-CDA5829AD681}"/>
                  </a:ext>
                </a:extLst>
              </p:cNvPr>
              <p:cNvSpPr>
                <a:spLocks noChangeArrowheads="1"/>
              </p:cNvSpPr>
              <p:nvPr/>
            </p:nvSpPr>
            <p:spPr bwMode="auto">
              <a:xfrm>
                <a:off x="363" y="2469"/>
                <a:ext cx="47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i="1">
                    <a:latin typeface="Times New Roman" panose="02020603050405020304" pitchFamily="18" charset="0"/>
                    <a:cs typeface="Times New Roman" panose="02020603050405020304" pitchFamily="18" charset="0"/>
                  </a:rPr>
                  <a:t>b</a:t>
                </a:r>
                <a:endParaRPr lang="en-US" altLang="zh-CN" sz="2000">
                  <a:latin typeface="Arial" panose="020B0604020202020204" pitchFamily="34" charset="0"/>
                </a:endParaRPr>
              </a:p>
            </p:txBody>
          </p:sp>
          <p:sp>
            <p:nvSpPr>
              <p:cNvPr id="74773" name="Rectangle 69">
                <a:extLst>
                  <a:ext uri="{FF2B5EF4-FFF2-40B4-BE49-F238E27FC236}">
                    <a16:creationId xmlns:a16="http://schemas.microsoft.com/office/drawing/2014/main" id="{D8434A93-3651-4986-15BF-10E6540FB218}"/>
                  </a:ext>
                </a:extLst>
              </p:cNvPr>
              <p:cNvSpPr>
                <a:spLocks noChangeArrowheads="1"/>
              </p:cNvSpPr>
              <p:nvPr/>
            </p:nvSpPr>
            <p:spPr bwMode="auto">
              <a:xfrm>
                <a:off x="1712" y="2220"/>
                <a:ext cx="87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i="1">
                    <a:latin typeface="Times New Roman" panose="02020603050405020304" pitchFamily="18" charset="0"/>
                    <a:cs typeface="Times New Roman" panose="02020603050405020304" pitchFamily="18" charset="0"/>
                  </a:rPr>
                  <a:t>b</a:t>
                </a:r>
                <a:r>
                  <a:rPr lang="en-US" altLang="zh-CN" sz="2000">
                    <a:latin typeface="Times New Roman" panose="02020603050405020304" pitchFamily="18" charset="0"/>
                    <a:cs typeface="Times New Roman" panose="02020603050405020304" pitchFamily="18" charset="0"/>
                  </a:rPr>
                  <a:t> / 0</a:t>
                </a:r>
                <a:endParaRPr lang="en-US" altLang="zh-CN" sz="2000">
                  <a:latin typeface="Arial" panose="020B0604020202020204" pitchFamily="34" charset="0"/>
                </a:endParaRPr>
              </a:p>
            </p:txBody>
          </p:sp>
          <p:sp>
            <p:nvSpPr>
              <p:cNvPr id="74774" name="Rectangle 70">
                <a:extLst>
                  <a:ext uri="{FF2B5EF4-FFF2-40B4-BE49-F238E27FC236}">
                    <a16:creationId xmlns:a16="http://schemas.microsoft.com/office/drawing/2014/main" id="{23D87007-6323-8FC7-EB53-6CFA57D16E66}"/>
                  </a:ext>
                </a:extLst>
              </p:cNvPr>
              <p:cNvSpPr>
                <a:spLocks noChangeArrowheads="1"/>
              </p:cNvSpPr>
              <p:nvPr/>
            </p:nvSpPr>
            <p:spPr bwMode="auto">
              <a:xfrm>
                <a:off x="837" y="2220"/>
                <a:ext cx="87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i="1">
                    <a:latin typeface="Times New Roman" panose="02020603050405020304" pitchFamily="18" charset="0"/>
                    <a:cs typeface="Times New Roman" panose="02020603050405020304" pitchFamily="18" charset="0"/>
                  </a:rPr>
                  <a:t>a</a:t>
                </a:r>
                <a:r>
                  <a:rPr lang="en-US" altLang="zh-CN" sz="2000">
                    <a:latin typeface="Times New Roman" panose="02020603050405020304" pitchFamily="18" charset="0"/>
                    <a:cs typeface="Times New Roman" panose="02020603050405020304" pitchFamily="18" charset="0"/>
                  </a:rPr>
                  <a:t> / 0</a:t>
                </a:r>
                <a:endParaRPr lang="en-US" altLang="zh-CN" sz="2000">
                  <a:latin typeface="Arial" panose="020B0604020202020204" pitchFamily="34" charset="0"/>
                </a:endParaRPr>
              </a:p>
            </p:txBody>
          </p:sp>
          <p:sp>
            <p:nvSpPr>
              <p:cNvPr id="74775" name="Rectangle 71">
                <a:extLst>
                  <a:ext uri="{FF2B5EF4-FFF2-40B4-BE49-F238E27FC236}">
                    <a16:creationId xmlns:a16="http://schemas.microsoft.com/office/drawing/2014/main" id="{CC865CA3-81C3-96BB-EFF5-1D5919416A71}"/>
                  </a:ext>
                </a:extLst>
              </p:cNvPr>
              <p:cNvSpPr>
                <a:spLocks noChangeArrowheads="1"/>
              </p:cNvSpPr>
              <p:nvPr/>
            </p:nvSpPr>
            <p:spPr bwMode="auto">
              <a:xfrm>
                <a:off x="363" y="2220"/>
                <a:ext cx="47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i="1">
                    <a:latin typeface="Times New Roman" panose="02020603050405020304" pitchFamily="18" charset="0"/>
                    <a:cs typeface="Times New Roman" panose="02020603050405020304" pitchFamily="18" charset="0"/>
                  </a:rPr>
                  <a:t>a</a:t>
                </a:r>
                <a:endParaRPr lang="en-US" altLang="zh-CN" sz="2000">
                  <a:latin typeface="Arial" panose="020B0604020202020204" pitchFamily="34" charset="0"/>
                </a:endParaRPr>
              </a:p>
            </p:txBody>
          </p:sp>
          <p:sp>
            <p:nvSpPr>
              <p:cNvPr id="74776" name="Rectangle 72">
                <a:extLst>
                  <a:ext uri="{FF2B5EF4-FFF2-40B4-BE49-F238E27FC236}">
                    <a16:creationId xmlns:a16="http://schemas.microsoft.com/office/drawing/2014/main" id="{7D99A064-415F-79E2-91BF-E4A6DBD54FD9}"/>
                  </a:ext>
                </a:extLst>
              </p:cNvPr>
              <p:cNvSpPr>
                <a:spLocks noChangeArrowheads="1"/>
              </p:cNvSpPr>
              <p:nvPr/>
            </p:nvSpPr>
            <p:spPr bwMode="auto">
              <a:xfrm>
                <a:off x="1712" y="1955"/>
                <a:ext cx="874" cy="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i="1">
                    <a:latin typeface="Times New Roman" panose="02020603050405020304" pitchFamily="18" charset="0"/>
                    <a:cs typeface="Times New Roman" panose="02020603050405020304" pitchFamily="18" charset="0"/>
                  </a:rPr>
                  <a:t>A=</a:t>
                </a:r>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74777" name="Rectangle 73">
                <a:extLst>
                  <a:ext uri="{FF2B5EF4-FFF2-40B4-BE49-F238E27FC236}">
                    <a16:creationId xmlns:a16="http://schemas.microsoft.com/office/drawing/2014/main" id="{E4325BAE-87ED-73B3-B736-01B2F31B5854}"/>
                  </a:ext>
                </a:extLst>
              </p:cNvPr>
              <p:cNvSpPr>
                <a:spLocks noChangeArrowheads="1"/>
              </p:cNvSpPr>
              <p:nvPr/>
            </p:nvSpPr>
            <p:spPr bwMode="auto">
              <a:xfrm>
                <a:off x="837" y="1955"/>
                <a:ext cx="875" cy="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i="1">
                    <a:latin typeface="Times New Roman" panose="02020603050405020304" pitchFamily="18" charset="0"/>
                    <a:cs typeface="Times New Roman" panose="02020603050405020304" pitchFamily="18" charset="0"/>
                  </a:rPr>
                  <a:t>A=</a:t>
                </a:r>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74778" name="Rectangle 74">
                <a:extLst>
                  <a:ext uri="{FF2B5EF4-FFF2-40B4-BE49-F238E27FC236}">
                    <a16:creationId xmlns:a16="http://schemas.microsoft.com/office/drawing/2014/main" id="{74C3713E-7729-0D66-936E-FC49F7CC2747}"/>
                  </a:ext>
                </a:extLst>
              </p:cNvPr>
              <p:cNvSpPr>
                <a:spLocks noChangeArrowheads="1"/>
              </p:cNvSpPr>
              <p:nvPr/>
            </p:nvSpPr>
            <p:spPr bwMode="auto">
              <a:xfrm>
                <a:off x="837" y="1706"/>
                <a:ext cx="174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zh-CN" altLang="en-US" sz="2000">
                    <a:solidFill>
                      <a:srgbClr val="000066"/>
                    </a:solidFill>
                    <a:latin typeface="楷体_GB2312" pitchFamily="49" charset="-122"/>
                    <a:ea typeface="楷体_GB2312" pitchFamily="49" charset="-122"/>
                    <a:cs typeface="Times New Roman" panose="02020603050405020304" pitchFamily="18" charset="0"/>
                  </a:rPr>
                  <a:t>次态</a:t>
                </a:r>
                <a:r>
                  <a:rPr lang="en-US" altLang="zh-CN" sz="2000">
                    <a:solidFill>
                      <a:srgbClr val="000066"/>
                    </a:solidFill>
                    <a:latin typeface="楷体_GB2312" pitchFamily="49" charset="-122"/>
                    <a:ea typeface="楷体_GB2312" pitchFamily="49" charset="-122"/>
                    <a:cs typeface="Times New Roman" panose="02020603050405020304" pitchFamily="18" charset="0"/>
                  </a:rPr>
                  <a:t>/</a:t>
                </a:r>
                <a:r>
                  <a:rPr lang="zh-CN" altLang="en-US" sz="2000">
                    <a:solidFill>
                      <a:srgbClr val="000066"/>
                    </a:solidFill>
                    <a:latin typeface="楷体_GB2312" pitchFamily="49" charset="-122"/>
                    <a:ea typeface="楷体_GB2312" pitchFamily="49" charset="-122"/>
                    <a:cs typeface="Times New Roman" panose="02020603050405020304" pitchFamily="18" charset="0"/>
                  </a:rPr>
                  <a:t>输出（</a:t>
                </a:r>
                <a:r>
                  <a:rPr lang="en-US" altLang="zh-CN" sz="2000" i="1">
                    <a:latin typeface="Times New Roman" panose="02020603050405020304" pitchFamily="18" charset="0"/>
                    <a:ea typeface="楷体_GB2312" pitchFamily="49" charset="-122"/>
                    <a:cs typeface="Times New Roman" panose="02020603050405020304" pitchFamily="18" charset="0"/>
                  </a:rPr>
                  <a:t>S</a:t>
                </a:r>
                <a:r>
                  <a:rPr lang="en-US" altLang="zh-CN" sz="2000" i="1" baseline="30000">
                    <a:latin typeface="Times New Roman" panose="02020603050405020304" pitchFamily="18" charset="0"/>
                    <a:ea typeface="楷体_GB2312" pitchFamily="49" charset="-122"/>
                    <a:cs typeface="Times New Roman" panose="02020603050405020304" pitchFamily="18" charset="0"/>
                  </a:rPr>
                  <a:t>n</a:t>
                </a:r>
                <a:r>
                  <a:rPr lang="en-US" altLang="zh-CN" sz="2000" baseline="30000">
                    <a:latin typeface="Times New Roman" panose="02020603050405020304" pitchFamily="18" charset="0"/>
                    <a:ea typeface="楷体_GB2312" pitchFamily="49" charset="-122"/>
                    <a:cs typeface="Times New Roman" panose="02020603050405020304" pitchFamily="18" charset="0"/>
                  </a:rPr>
                  <a:t>+1</a:t>
                </a:r>
                <a:r>
                  <a:rPr lang="en-US" altLang="zh-CN" sz="2000">
                    <a:latin typeface="Times New Roman" panose="02020603050405020304" pitchFamily="18" charset="0"/>
                    <a:ea typeface="楷体_GB2312" pitchFamily="49" charset="-122"/>
                    <a:cs typeface="Times New Roman" panose="02020603050405020304" pitchFamily="18" charset="0"/>
                  </a:rPr>
                  <a:t>/</a:t>
                </a:r>
                <a:r>
                  <a:rPr lang="en-US" altLang="zh-CN" sz="2000" i="1">
                    <a:latin typeface="Times New Roman" panose="02020603050405020304" pitchFamily="18" charset="0"/>
                    <a:ea typeface="楷体_GB2312" pitchFamily="49" charset="-122"/>
                    <a:cs typeface="Times New Roman" panose="02020603050405020304" pitchFamily="18" charset="0"/>
                  </a:rPr>
                  <a:t>Y</a:t>
                </a:r>
                <a:r>
                  <a:rPr lang="zh-CN" altLang="en-US" sz="2000">
                    <a:latin typeface="Times New Roman" panose="02020603050405020304" pitchFamily="18" charset="0"/>
                    <a:ea typeface="楷体_GB2312" pitchFamily="49" charset="-122"/>
                    <a:cs typeface="Times New Roman" panose="02020603050405020304" pitchFamily="18" charset="0"/>
                  </a:rPr>
                  <a:t>）</a:t>
                </a:r>
                <a:endParaRPr lang="zh-CN" altLang="en-US" sz="2000">
                  <a:latin typeface="Arial" panose="020B0604020202020204" pitchFamily="34" charset="0"/>
                  <a:ea typeface="楷体_GB2312" pitchFamily="49" charset="-122"/>
                  <a:cs typeface="Times New Roman" panose="02020603050405020304" pitchFamily="18" charset="0"/>
                </a:endParaRPr>
              </a:p>
            </p:txBody>
          </p:sp>
          <p:sp>
            <p:nvSpPr>
              <p:cNvPr id="74779" name="Rectangle 75">
                <a:extLst>
                  <a:ext uri="{FF2B5EF4-FFF2-40B4-BE49-F238E27FC236}">
                    <a16:creationId xmlns:a16="http://schemas.microsoft.com/office/drawing/2014/main" id="{B21686F5-8D0B-8229-8790-406EDC04DA32}"/>
                  </a:ext>
                </a:extLst>
              </p:cNvPr>
              <p:cNvSpPr>
                <a:spLocks noChangeArrowheads="1"/>
              </p:cNvSpPr>
              <p:nvPr/>
            </p:nvSpPr>
            <p:spPr bwMode="auto">
              <a:xfrm>
                <a:off x="363" y="1706"/>
                <a:ext cx="474" cy="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zh-CN" altLang="en-US" sz="2000">
                    <a:solidFill>
                      <a:srgbClr val="000066"/>
                    </a:solidFill>
                    <a:latin typeface="楷体_GB2312" pitchFamily="49" charset="-122"/>
                    <a:ea typeface="楷体_GB2312" pitchFamily="49" charset="-122"/>
                    <a:cs typeface="Times New Roman" panose="02020603050405020304" pitchFamily="18" charset="0"/>
                  </a:rPr>
                  <a:t>现态</a:t>
                </a:r>
                <a:r>
                  <a:rPr lang="zh-CN" altLang="en-US" sz="1200">
                    <a:latin typeface="宋体" panose="02010600030101010101" pitchFamily="2" charset="-122"/>
                    <a:ea typeface="楷体_GB2312" pitchFamily="49" charset="-122"/>
                    <a:cs typeface="Times New Roman" panose="02020603050405020304" pitchFamily="18" charset="0"/>
                  </a:rPr>
                  <a:t>（</a:t>
                </a:r>
                <a:r>
                  <a:rPr lang="en-US" altLang="zh-CN" sz="1200" i="1">
                    <a:latin typeface="Tahoma" panose="020B0604030504040204" pitchFamily="34" charset="0"/>
                    <a:ea typeface="楷体_GB2312" pitchFamily="49" charset="-122"/>
                    <a:cs typeface="Times New Roman" panose="02020603050405020304" pitchFamily="18" charset="0"/>
                  </a:rPr>
                  <a:t>S</a:t>
                </a:r>
                <a:r>
                  <a:rPr lang="en-US" altLang="zh-CN" sz="1200" i="1" baseline="30000">
                    <a:latin typeface="Arial" panose="020B0604020202020204" pitchFamily="34" charset="0"/>
                    <a:ea typeface="楷体_GB2312" pitchFamily="49" charset="-122"/>
                    <a:cs typeface="Times New Roman" panose="02020603050405020304" pitchFamily="18" charset="0"/>
                  </a:rPr>
                  <a:t>n</a:t>
                </a:r>
                <a:r>
                  <a:rPr lang="zh-CN" altLang="en-US" sz="1200">
                    <a:latin typeface="宋体" panose="02010600030101010101" pitchFamily="2" charset="-122"/>
                    <a:ea typeface="楷体_GB2312" pitchFamily="49" charset="-122"/>
                    <a:cs typeface="Times New Roman" panose="02020603050405020304" pitchFamily="18" charset="0"/>
                  </a:rPr>
                  <a:t>）</a:t>
                </a:r>
                <a:endParaRPr lang="zh-CN" altLang="en-US" sz="1200">
                  <a:latin typeface="Arial" panose="020B0604020202020204" pitchFamily="34" charset="0"/>
                  <a:ea typeface="楷体_GB2312" pitchFamily="49" charset="-122"/>
                  <a:cs typeface="Times New Roman" panose="02020603050405020304" pitchFamily="18" charset="0"/>
                </a:endParaRPr>
              </a:p>
            </p:txBody>
          </p:sp>
          <p:sp>
            <p:nvSpPr>
              <p:cNvPr id="74780" name="Line 76">
                <a:extLst>
                  <a:ext uri="{FF2B5EF4-FFF2-40B4-BE49-F238E27FC236}">
                    <a16:creationId xmlns:a16="http://schemas.microsoft.com/office/drawing/2014/main" id="{330D1612-E183-7A4C-1B3E-A0A06218EB28}"/>
                  </a:ext>
                </a:extLst>
              </p:cNvPr>
              <p:cNvSpPr>
                <a:spLocks noChangeShapeType="1"/>
              </p:cNvSpPr>
              <p:nvPr/>
            </p:nvSpPr>
            <p:spPr bwMode="auto">
              <a:xfrm>
                <a:off x="363" y="1706"/>
                <a:ext cx="2223"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81" name="Line 77">
                <a:extLst>
                  <a:ext uri="{FF2B5EF4-FFF2-40B4-BE49-F238E27FC236}">
                    <a16:creationId xmlns:a16="http://schemas.microsoft.com/office/drawing/2014/main" id="{F5F11FEC-037A-977F-0A5B-DA1A77F28704}"/>
                  </a:ext>
                </a:extLst>
              </p:cNvPr>
              <p:cNvSpPr>
                <a:spLocks noChangeShapeType="1"/>
              </p:cNvSpPr>
              <p:nvPr/>
            </p:nvSpPr>
            <p:spPr bwMode="auto">
              <a:xfrm>
                <a:off x="363" y="3465"/>
                <a:ext cx="2223"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82" name="Line 78">
                <a:extLst>
                  <a:ext uri="{FF2B5EF4-FFF2-40B4-BE49-F238E27FC236}">
                    <a16:creationId xmlns:a16="http://schemas.microsoft.com/office/drawing/2014/main" id="{CFD975E9-1D92-195C-CB91-EC7CE60E8592}"/>
                  </a:ext>
                </a:extLst>
              </p:cNvPr>
              <p:cNvSpPr>
                <a:spLocks noChangeShapeType="1"/>
              </p:cNvSpPr>
              <p:nvPr/>
            </p:nvSpPr>
            <p:spPr bwMode="auto">
              <a:xfrm>
                <a:off x="363" y="1706"/>
                <a:ext cx="0" cy="1759"/>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83" name="Line 79">
                <a:extLst>
                  <a:ext uri="{FF2B5EF4-FFF2-40B4-BE49-F238E27FC236}">
                    <a16:creationId xmlns:a16="http://schemas.microsoft.com/office/drawing/2014/main" id="{7E18C914-CBC8-465A-8B72-F70E74C55F39}"/>
                  </a:ext>
                </a:extLst>
              </p:cNvPr>
              <p:cNvSpPr>
                <a:spLocks noChangeShapeType="1"/>
              </p:cNvSpPr>
              <p:nvPr/>
            </p:nvSpPr>
            <p:spPr bwMode="auto">
              <a:xfrm>
                <a:off x="2586" y="1706"/>
                <a:ext cx="0" cy="1759"/>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84" name="Line 80">
                <a:extLst>
                  <a:ext uri="{FF2B5EF4-FFF2-40B4-BE49-F238E27FC236}">
                    <a16:creationId xmlns:a16="http://schemas.microsoft.com/office/drawing/2014/main" id="{1F02F56B-CDE1-1DCA-1BA2-7D3A4387C2AC}"/>
                  </a:ext>
                </a:extLst>
              </p:cNvPr>
              <p:cNvSpPr>
                <a:spLocks noChangeShapeType="1"/>
              </p:cNvSpPr>
              <p:nvPr/>
            </p:nvSpPr>
            <p:spPr bwMode="auto">
              <a:xfrm>
                <a:off x="363" y="2220"/>
                <a:ext cx="2223"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85" name="Line 81">
                <a:extLst>
                  <a:ext uri="{FF2B5EF4-FFF2-40B4-BE49-F238E27FC236}">
                    <a16:creationId xmlns:a16="http://schemas.microsoft.com/office/drawing/2014/main" id="{BA181796-50CA-918D-0C20-F93651F65A3A}"/>
                  </a:ext>
                </a:extLst>
              </p:cNvPr>
              <p:cNvSpPr>
                <a:spLocks noChangeShapeType="1"/>
              </p:cNvSpPr>
              <p:nvPr/>
            </p:nvSpPr>
            <p:spPr bwMode="auto">
              <a:xfrm>
                <a:off x="837" y="1706"/>
                <a:ext cx="0" cy="1759"/>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86" name="Line 82">
                <a:extLst>
                  <a:ext uri="{FF2B5EF4-FFF2-40B4-BE49-F238E27FC236}">
                    <a16:creationId xmlns:a16="http://schemas.microsoft.com/office/drawing/2014/main" id="{93180E7B-6ECC-216D-5DDC-D9534980F3E6}"/>
                  </a:ext>
                </a:extLst>
              </p:cNvPr>
              <p:cNvSpPr>
                <a:spLocks noChangeShapeType="1"/>
              </p:cNvSpPr>
              <p:nvPr/>
            </p:nvSpPr>
            <p:spPr bwMode="auto">
              <a:xfrm>
                <a:off x="1712" y="1955"/>
                <a:ext cx="0" cy="151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87" name="Line 83">
                <a:extLst>
                  <a:ext uri="{FF2B5EF4-FFF2-40B4-BE49-F238E27FC236}">
                    <a16:creationId xmlns:a16="http://schemas.microsoft.com/office/drawing/2014/main" id="{5506CB4B-392B-4282-C6EC-35EA24C69C2D}"/>
                  </a:ext>
                </a:extLst>
              </p:cNvPr>
              <p:cNvSpPr>
                <a:spLocks noChangeShapeType="1"/>
              </p:cNvSpPr>
              <p:nvPr/>
            </p:nvSpPr>
            <p:spPr bwMode="auto">
              <a:xfrm>
                <a:off x="837" y="1955"/>
                <a:ext cx="1749"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88" name="Line 84">
                <a:extLst>
                  <a:ext uri="{FF2B5EF4-FFF2-40B4-BE49-F238E27FC236}">
                    <a16:creationId xmlns:a16="http://schemas.microsoft.com/office/drawing/2014/main" id="{F3A1964E-6EF2-7516-9CDA-E35224CE949A}"/>
                  </a:ext>
                </a:extLst>
              </p:cNvPr>
              <p:cNvSpPr>
                <a:spLocks noChangeShapeType="1"/>
              </p:cNvSpPr>
              <p:nvPr/>
            </p:nvSpPr>
            <p:spPr bwMode="auto">
              <a:xfrm>
                <a:off x="363" y="2469"/>
                <a:ext cx="222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89" name="Line 85">
                <a:extLst>
                  <a:ext uri="{FF2B5EF4-FFF2-40B4-BE49-F238E27FC236}">
                    <a16:creationId xmlns:a16="http://schemas.microsoft.com/office/drawing/2014/main" id="{128A3CDB-14EA-7F74-91E0-3E53DC00C407}"/>
                  </a:ext>
                </a:extLst>
              </p:cNvPr>
              <p:cNvSpPr>
                <a:spLocks noChangeShapeType="1"/>
              </p:cNvSpPr>
              <p:nvPr/>
            </p:nvSpPr>
            <p:spPr bwMode="auto">
              <a:xfrm>
                <a:off x="363" y="2718"/>
                <a:ext cx="222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90" name="Line 86">
                <a:extLst>
                  <a:ext uri="{FF2B5EF4-FFF2-40B4-BE49-F238E27FC236}">
                    <a16:creationId xmlns:a16="http://schemas.microsoft.com/office/drawing/2014/main" id="{70F08100-30C9-A280-BE51-F7A73900C42F}"/>
                  </a:ext>
                </a:extLst>
              </p:cNvPr>
              <p:cNvSpPr>
                <a:spLocks noChangeShapeType="1"/>
              </p:cNvSpPr>
              <p:nvPr/>
            </p:nvSpPr>
            <p:spPr bwMode="auto">
              <a:xfrm>
                <a:off x="363" y="2967"/>
                <a:ext cx="222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91" name="Line 87">
                <a:extLst>
                  <a:ext uri="{FF2B5EF4-FFF2-40B4-BE49-F238E27FC236}">
                    <a16:creationId xmlns:a16="http://schemas.microsoft.com/office/drawing/2014/main" id="{FC56A1AC-31E3-A114-E8C3-2D73970D5773}"/>
                  </a:ext>
                </a:extLst>
              </p:cNvPr>
              <p:cNvSpPr>
                <a:spLocks noChangeShapeType="1"/>
              </p:cNvSpPr>
              <p:nvPr/>
            </p:nvSpPr>
            <p:spPr bwMode="auto">
              <a:xfrm>
                <a:off x="363" y="3216"/>
                <a:ext cx="222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4">
            <a:extLst>
              <a:ext uri="{FF2B5EF4-FFF2-40B4-BE49-F238E27FC236}">
                <a16:creationId xmlns:a16="http://schemas.microsoft.com/office/drawing/2014/main" id="{24C484EF-F68D-2E8D-727B-8E0DB003E408}"/>
              </a:ext>
            </a:extLst>
          </p:cNvPr>
          <p:cNvSpPr>
            <a:spLocks noChangeArrowheads="1"/>
          </p:cNvSpPr>
          <p:nvPr/>
        </p:nvSpPr>
        <p:spPr bwMode="auto">
          <a:xfrm>
            <a:off x="3348038" y="1160463"/>
            <a:ext cx="232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rgbClr val="000066"/>
                </a:solidFill>
                <a:latin typeface="楷体_GB2312" pitchFamily="49" charset="-122"/>
                <a:ea typeface="楷体_GB2312" pitchFamily="49" charset="-122"/>
                <a:cs typeface="Times New Roman" panose="02020603050405020304" pitchFamily="18" charset="0"/>
              </a:rPr>
              <a:t>状态转换真值表</a:t>
            </a:r>
          </a:p>
        </p:txBody>
      </p:sp>
      <p:grpSp>
        <p:nvGrpSpPr>
          <p:cNvPr id="75779" name="Group 5">
            <a:extLst>
              <a:ext uri="{FF2B5EF4-FFF2-40B4-BE49-F238E27FC236}">
                <a16:creationId xmlns:a16="http://schemas.microsoft.com/office/drawing/2014/main" id="{F686C880-F94A-8B93-D4D1-6776A86392A6}"/>
              </a:ext>
            </a:extLst>
          </p:cNvPr>
          <p:cNvGrpSpPr>
            <a:grpSpLocks/>
          </p:cNvGrpSpPr>
          <p:nvPr/>
        </p:nvGrpSpPr>
        <p:grpSpPr bwMode="auto">
          <a:xfrm>
            <a:off x="719138" y="1711325"/>
            <a:ext cx="7777162" cy="4418013"/>
            <a:chOff x="862" y="1736"/>
            <a:chExt cx="4740" cy="2783"/>
          </a:xfrm>
        </p:grpSpPr>
        <p:graphicFrame>
          <p:nvGraphicFramePr>
            <p:cNvPr id="75781" name="Object 6">
              <a:extLst>
                <a:ext uri="{FF2B5EF4-FFF2-40B4-BE49-F238E27FC236}">
                  <a16:creationId xmlns:a16="http://schemas.microsoft.com/office/drawing/2014/main" id="{C2BA126D-A70B-E2DB-8F2E-E38076CB7E7E}"/>
                </a:ext>
              </a:extLst>
            </p:cNvPr>
            <p:cNvGraphicFramePr>
              <a:graphicFrameLocks noChangeAspect="1"/>
            </p:cNvGraphicFramePr>
            <p:nvPr/>
          </p:nvGraphicFramePr>
          <p:xfrm>
            <a:off x="1549" y="1758"/>
            <a:ext cx="265" cy="289"/>
          </p:xfrm>
          <a:graphic>
            <a:graphicData uri="http://schemas.openxmlformats.org/presentationml/2006/ole">
              <mc:AlternateContent xmlns:mc="http://schemas.openxmlformats.org/markup-compatibility/2006">
                <mc:Choice xmlns:v="urn:schemas-microsoft-com:vml" Requires="v">
                  <p:oleObj name="公式" r:id="rId2" imgW="291847" imgH="317225" progId="Equation.3">
                    <p:embed/>
                  </p:oleObj>
                </mc:Choice>
                <mc:Fallback>
                  <p:oleObj name="公式" r:id="rId2" imgW="291847" imgH="317225" progId="Equation.3">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9" y="1758"/>
                          <a:ext cx="265"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5782" name="Object 7">
              <a:extLst>
                <a:ext uri="{FF2B5EF4-FFF2-40B4-BE49-F238E27FC236}">
                  <a16:creationId xmlns:a16="http://schemas.microsoft.com/office/drawing/2014/main" id="{FE94C7EA-C7D4-5EB1-AEB8-10DAB823582B}"/>
                </a:ext>
              </a:extLst>
            </p:cNvPr>
            <p:cNvGraphicFramePr>
              <a:graphicFrameLocks noChangeAspect="1"/>
            </p:cNvGraphicFramePr>
            <p:nvPr/>
          </p:nvGraphicFramePr>
          <p:xfrm>
            <a:off x="2052" y="1761"/>
            <a:ext cx="238" cy="286"/>
          </p:xfrm>
          <a:graphic>
            <a:graphicData uri="http://schemas.openxmlformats.org/presentationml/2006/ole">
              <mc:AlternateContent xmlns:mc="http://schemas.openxmlformats.org/markup-compatibility/2006">
                <mc:Choice xmlns:v="urn:schemas-microsoft-com:vml" Requires="v">
                  <p:oleObj name="公式" r:id="rId4" imgW="291973" imgH="330057" progId="Equation.3">
                    <p:embed/>
                  </p:oleObj>
                </mc:Choice>
                <mc:Fallback>
                  <p:oleObj name="公式" r:id="rId4" imgW="291973" imgH="330057"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2" y="1761"/>
                          <a:ext cx="238"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5783" name="Object 8">
              <a:extLst>
                <a:ext uri="{FF2B5EF4-FFF2-40B4-BE49-F238E27FC236}">
                  <a16:creationId xmlns:a16="http://schemas.microsoft.com/office/drawing/2014/main" id="{84A97DDE-FADF-C095-1FA7-F987047D086F}"/>
                </a:ext>
              </a:extLst>
            </p:cNvPr>
            <p:cNvGraphicFramePr>
              <a:graphicFrameLocks noChangeAspect="1"/>
            </p:cNvGraphicFramePr>
            <p:nvPr/>
          </p:nvGraphicFramePr>
          <p:xfrm>
            <a:off x="2817" y="1767"/>
            <a:ext cx="335" cy="280"/>
          </p:xfrm>
          <a:graphic>
            <a:graphicData uri="http://schemas.openxmlformats.org/presentationml/2006/ole">
              <mc:AlternateContent xmlns:mc="http://schemas.openxmlformats.org/markup-compatibility/2006">
                <mc:Choice xmlns:v="urn:schemas-microsoft-com:vml" Requires="v">
                  <p:oleObj name="公式" r:id="rId6" imgW="393359" imgH="317225" progId="Equation.3">
                    <p:embed/>
                  </p:oleObj>
                </mc:Choice>
                <mc:Fallback>
                  <p:oleObj name="公式" r:id="rId6" imgW="393359" imgH="317225"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17" y="1767"/>
                          <a:ext cx="335"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5784" name="Object 9">
              <a:extLst>
                <a:ext uri="{FF2B5EF4-FFF2-40B4-BE49-F238E27FC236}">
                  <a16:creationId xmlns:a16="http://schemas.microsoft.com/office/drawing/2014/main" id="{A8F2C1E0-7A42-C8FF-E888-D7F8EBAB3CE6}"/>
                </a:ext>
              </a:extLst>
            </p:cNvPr>
            <p:cNvGraphicFramePr>
              <a:graphicFrameLocks noChangeAspect="1"/>
            </p:cNvGraphicFramePr>
            <p:nvPr/>
          </p:nvGraphicFramePr>
          <p:xfrm>
            <a:off x="952" y="1736"/>
            <a:ext cx="283" cy="309"/>
          </p:xfrm>
          <a:graphic>
            <a:graphicData uri="http://schemas.openxmlformats.org/presentationml/2006/ole">
              <mc:AlternateContent xmlns:mc="http://schemas.openxmlformats.org/markup-compatibility/2006">
                <mc:Choice xmlns:v="urn:schemas-microsoft-com:vml" Requires="v">
                  <p:oleObj name="公式" r:id="rId8" imgW="291847" imgH="317225" progId="Equation.3">
                    <p:embed/>
                  </p:oleObj>
                </mc:Choice>
                <mc:Fallback>
                  <p:oleObj name="公式" r:id="rId8" imgW="291847" imgH="317225" progId="Equation.3">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2" y="1736"/>
                          <a:ext cx="283"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5785" name="Object 10">
              <a:extLst>
                <a:ext uri="{FF2B5EF4-FFF2-40B4-BE49-F238E27FC236}">
                  <a16:creationId xmlns:a16="http://schemas.microsoft.com/office/drawing/2014/main" id="{3BFB7678-82DF-7610-3584-07F3FBBF85F1}"/>
                </a:ext>
              </a:extLst>
            </p:cNvPr>
            <p:cNvGraphicFramePr>
              <a:graphicFrameLocks noChangeAspect="1"/>
            </p:cNvGraphicFramePr>
            <p:nvPr/>
          </p:nvGraphicFramePr>
          <p:xfrm>
            <a:off x="3583" y="1774"/>
            <a:ext cx="363" cy="301"/>
          </p:xfrm>
          <a:graphic>
            <a:graphicData uri="http://schemas.openxmlformats.org/presentationml/2006/ole">
              <mc:AlternateContent xmlns:mc="http://schemas.openxmlformats.org/markup-compatibility/2006">
                <mc:Choice xmlns:v="urn:schemas-microsoft-com:vml" Requires="v">
                  <p:oleObj name="公式" r:id="rId10" imgW="393359" imgH="317225" progId="Equation.3">
                    <p:embed/>
                  </p:oleObj>
                </mc:Choice>
                <mc:Fallback>
                  <p:oleObj name="公式" r:id="rId10" imgW="393359" imgH="317225" progId="Equation.3">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83" y="1774"/>
                          <a:ext cx="363"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5786" name="Object 11">
              <a:extLst>
                <a:ext uri="{FF2B5EF4-FFF2-40B4-BE49-F238E27FC236}">
                  <a16:creationId xmlns:a16="http://schemas.microsoft.com/office/drawing/2014/main" id="{561C27B3-F8D5-9BC1-C201-0C776C5E428D}"/>
                </a:ext>
              </a:extLst>
            </p:cNvPr>
            <p:cNvGraphicFramePr>
              <a:graphicFrameLocks noChangeAspect="1"/>
            </p:cNvGraphicFramePr>
            <p:nvPr/>
          </p:nvGraphicFramePr>
          <p:xfrm>
            <a:off x="4444" y="1755"/>
            <a:ext cx="341" cy="292"/>
          </p:xfrm>
          <a:graphic>
            <a:graphicData uri="http://schemas.openxmlformats.org/presentationml/2006/ole">
              <mc:AlternateContent xmlns:mc="http://schemas.openxmlformats.org/markup-compatibility/2006">
                <mc:Choice xmlns:v="urn:schemas-microsoft-com:vml" Requires="v">
                  <p:oleObj name="公式" r:id="rId12" imgW="393529" imgH="330057" progId="Equation.3">
                    <p:embed/>
                  </p:oleObj>
                </mc:Choice>
                <mc:Fallback>
                  <p:oleObj name="公式" r:id="rId12" imgW="393529" imgH="330057" progId="Equation.3">
                    <p:embed/>
                    <p:pic>
                      <p:nvPicPr>
                        <p:cNvPr id="0" name="Object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44" y="1755"/>
                          <a:ext cx="341"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5787" name="Rectangle 12">
              <a:extLst>
                <a:ext uri="{FF2B5EF4-FFF2-40B4-BE49-F238E27FC236}">
                  <a16:creationId xmlns:a16="http://schemas.microsoft.com/office/drawing/2014/main" id="{3819F7B3-BADF-F230-1BD4-EA152590A2E4}"/>
                </a:ext>
              </a:extLst>
            </p:cNvPr>
            <p:cNvSpPr>
              <a:spLocks noChangeArrowheads="1"/>
            </p:cNvSpPr>
            <p:nvPr/>
          </p:nvSpPr>
          <p:spPr bwMode="auto">
            <a:xfrm>
              <a:off x="5219" y="4270"/>
              <a:ext cx="38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75788" name="Rectangle 13">
              <a:extLst>
                <a:ext uri="{FF2B5EF4-FFF2-40B4-BE49-F238E27FC236}">
                  <a16:creationId xmlns:a16="http://schemas.microsoft.com/office/drawing/2014/main" id="{747B60C2-823D-9018-E2C5-5C78953D1F6B}"/>
                </a:ext>
              </a:extLst>
            </p:cNvPr>
            <p:cNvSpPr>
              <a:spLocks noChangeArrowheads="1"/>
            </p:cNvSpPr>
            <p:nvPr/>
          </p:nvSpPr>
          <p:spPr bwMode="auto">
            <a:xfrm>
              <a:off x="4385" y="4270"/>
              <a:ext cx="83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75789" name="Rectangle 14">
              <a:extLst>
                <a:ext uri="{FF2B5EF4-FFF2-40B4-BE49-F238E27FC236}">
                  <a16:creationId xmlns:a16="http://schemas.microsoft.com/office/drawing/2014/main" id="{ED73737E-632F-A9CA-32B0-5C4B3B56DE6D}"/>
                </a:ext>
              </a:extLst>
            </p:cNvPr>
            <p:cNvSpPr>
              <a:spLocks noChangeArrowheads="1"/>
            </p:cNvSpPr>
            <p:nvPr/>
          </p:nvSpPr>
          <p:spPr bwMode="auto">
            <a:xfrm>
              <a:off x="3542" y="4270"/>
              <a:ext cx="84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75790" name="Rectangle 15">
              <a:extLst>
                <a:ext uri="{FF2B5EF4-FFF2-40B4-BE49-F238E27FC236}">
                  <a16:creationId xmlns:a16="http://schemas.microsoft.com/office/drawing/2014/main" id="{E435F311-244C-FB87-E244-EAA0D7C98F41}"/>
                </a:ext>
              </a:extLst>
            </p:cNvPr>
            <p:cNvSpPr>
              <a:spLocks noChangeArrowheads="1"/>
            </p:cNvSpPr>
            <p:nvPr/>
          </p:nvSpPr>
          <p:spPr bwMode="auto">
            <a:xfrm>
              <a:off x="2802" y="4270"/>
              <a:ext cx="74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75791" name="Rectangle 16">
              <a:extLst>
                <a:ext uri="{FF2B5EF4-FFF2-40B4-BE49-F238E27FC236}">
                  <a16:creationId xmlns:a16="http://schemas.microsoft.com/office/drawing/2014/main" id="{293903E7-C838-A1B4-7929-B666E2FF21C5}"/>
                </a:ext>
              </a:extLst>
            </p:cNvPr>
            <p:cNvSpPr>
              <a:spLocks noChangeArrowheads="1"/>
            </p:cNvSpPr>
            <p:nvPr/>
          </p:nvSpPr>
          <p:spPr bwMode="auto">
            <a:xfrm>
              <a:off x="2412" y="4270"/>
              <a:ext cx="39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75792" name="Rectangle 17">
              <a:extLst>
                <a:ext uri="{FF2B5EF4-FFF2-40B4-BE49-F238E27FC236}">
                  <a16:creationId xmlns:a16="http://schemas.microsoft.com/office/drawing/2014/main" id="{54148CF9-A3D5-8C80-DC2F-11B00AED0727}"/>
                </a:ext>
              </a:extLst>
            </p:cNvPr>
            <p:cNvSpPr>
              <a:spLocks noChangeArrowheads="1"/>
            </p:cNvSpPr>
            <p:nvPr/>
          </p:nvSpPr>
          <p:spPr bwMode="auto">
            <a:xfrm>
              <a:off x="1905" y="4270"/>
              <a:ext cx="5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75793" name="Rectangle 18">
              <a:extLst>
                <a:ext uri="{FF2B5EF4-FFF2-40B4-BE49-F238E27FC236}">
                  <a16:creationId xmlns:a16="http://schemas.microsoft.com/office/drawing/2014/main" id="{18473E79-7403-4D8D-2D76-C151864711DD}"/>
                </a:ext>
              </a:extLst>
            </p:cNvPr>
            <p:cNvSpPr>
              <a:spLocks noChangeArrowheads="1"/>
            </p:cNvSpPr>
            <p:nvPr/>
          </p:nvSpPr>
          <p:spPr bwMode="auto">
            <a:xfrm>
              <a:off x="1384" y="4270"/>
              <a:ext cx="52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75794" name="Rectangle 19">
              <a:extLst>
                <a:ext uri="{FF2B5EF4-FFF2-40B4-BE49-F238E27FC236}">
                  <a16:creationId xmlns:a16="http://schemas.microsoft.com/office/drawing/2014/main" id="{B8F4180C-B0D2-AD76-1B54-FC52D252A941}"/>
                </a:ext>
              </a:extLst>
            </p:cNvPr>
            <p:cNvSpPr>
              <a:spLocks noChangeArrowheads="1"/>
            </p:cNvSpPr>
            <p:nvPr/>
          </p:nvSpPr>
          <p:spPr bwMode="auto">
            <a:xfrm>
              <a:off x="862" y="4270"/>
              <a:ext cx="522"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75795" name="Rectangle 20">
              <a:extLst>
                <a:ext uri="{FF2B5EF4-FFF2-40B4-BE49-F238E27FC236}">
                  <a16:creationId xmlns:a16="http://schemas.microsoft.com/office/drawing/2014/main" id="{9235327D-0EDB-65F4-DC1C-6E2F17698798}"/>
                </a:ext>
              </a:extLst>
            </p:cNvPr>
            <p:cNvSpPr>
              <a:spLocks noChangeArrowheads="1"/>
            </p:cNvSpPr>
            <p:nvPr/>
          </p:nvSpPr>
          <p:spPr bwMode="auto">
            <a:xfrm>
              <a:off x="5219" y="4021"/>
              <a:ext cx="38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75796" name="Rectangle 21">
              <a:extLst>
                <a:ext uri="{FF2B5EF4-FFF2-40B4-BE49-F238E27FC236}">
                  <a16:creationId xmlns:a16="http://schemas.microsoft.com/office/drawing/2014/main" id="{EF16F070-7633-E9F9-48C8-B9C6FD977C01}"/>
                </a:ext>
              </a:extLst>
            </p:cNvPr>
            <p:cNvSpPr>
              <a:spLocks noChangeArrowheads="1"/>
            </p:cNvSpPr>
            <p:nvPr/>
          </p:nvSpPr>
          <p:spPr bwMode="auto">
            <a:xfrm>
              <a:off x="4385" y="4021"/>
              <a:ext cx="83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75797" name="Rectangle 22">
              <a:extLst>
                <a:ext uri="{FF2B5EF4-FFF2-40B4-BE49-F238E27FC236}">
                  <a16:creationId xmlns:a16="http://schemas.microsoft.com/office/drawing/2014/main" id="{F4D453EA-9D39-5DA8-7D6A-3A5504EB4716}"/>
                </a:ext>
              </a:extLst>
            </p:cNvPr>
            <p:cNvSpPr>
              <a:spLocks noChangeArrowheads="1"/>
            </p:cNvSpPr>
            <p:nvPr/>
          </p:nvSpPr>
          <p:spPr bwMode="auto">
            <a:xfrm>
              <a:off x="3542" y="4021"/>
              <a:ext cx="84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75798" name="Rectangle 23">
              <a:extLst>
                <a:ext uri="{FF2B5EF4-FFF2-40B4-BE49-F238E27FC236}">
                  <a16:creationId xmlns:a16="http://schemas.microsoft.com/office/drawing/2014/main" id="{D07B7D27-36D3-AFCF-2F90-951819CF89BD}"/>
                </a:ext>
              </a:extLst>
            </p:cNvPr>
            <p:cNvSpPr>
              <a:spLocks noChangeArrowheads="1"/>
            </p:cNvSpPr>
            <p:nvPr/>
          </p:nvSpPr>
          <p:spPr bwMode="auto">
            <a:xfrm>
              <a:off x="2802" y="4021"/>
              <a:ext cx="74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75799" name="Rectangle 24">
              <a:extLst>
                <a:ext uri="{FF2B5EF4-FFF2-40B4-BE49-F238E27FC236}">
                  <a16:creationId xmlns:a16="http://schemas.microsoft.com/office/drawing/2014/main" id="{CF96C050-82EA-AE9D-A9FB-14AAA2D11DC2}"/>
                </a:ext>
              </a:extLst>
            </p:cNvPr>
            <p:cNvSpPr>
              <a:spLocks noChangeArrowheads="1"/>
            </p:cNvSpPr>
            <p:nvPr/>
          </p:nvSpPr>
          <p:spPr bwMode="auto">
            <a:xfrm>
              <a:off x="2412" y="4021"/>
              <a:ext cx="39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75800" name="Rectangle 25">
              <a:extLst>
                <a:ext uri="{FF2B5EF4-FFF2-40B4-BE49-F238E27FC236}">
                  <a16:creationId xmlns:a16="http://schemas.microsoft.com/office/drawing/2014/main" id="{E199F9C0-1B8E-77AB-A989-E067BCF713F3}"/>
                </a:ext>
              </a:extLst>
            </p:cNvPr>
            <p:cNvSpPr>
              <a:spLocks noChangeArrowheads="1"/>
            </p:cNvSpPr>
            <p:nvPr/>
          </p:nvSpPr>
          <p:spPr bwMode="auto">
            <a:xfrm>
              <a:off x="1905" y="4021"/>
              <a:ext cx="5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75801" name="Rectangle 26">
              <a:extLst>
                <a:ext uri="{FF2B5EF4-FFF2-40B4-BE49-F238E27FC236}">
                  <a16:creationId xmlns:a16="http://schemas.microsoft.com/office/drawing/2014/main" id="{F167A84B-DABD-1FA1-F9E1-94309048827C}"/>
                </a:ext>
              </a:extLst>
            </p:cNvPr>
            <p:cNvSpPr>
              <a:spLocks noChangeArrowheads="1"/>
            </p:cNvSpPr>
            <p:nvPr/>
          </p:nvSpPr>
          <p:spPr bwMode="auto">
            <a:xfrm>
              <a:off x="1384" y="4021"/>
              <a:ext cx="52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75802" name="Rectangle 27">
              <a:extLst>
                <a:ext uri="{FF2B5EF4-FFF2-40B4-BE49-F238E27FC236}">
                  <a16:creationId xmlns:a16="http://schemas.microsoft.com/office/drawing/2014/main" id="{7634D4A8-8BD1-0C7D-1B39-496AD3F4998D}"/>
                </a:ext>
              </a:extLst>
            </p:cNvPr>
            <p:cNvSpPr>
              <a:spLocks noChangeArrowheads="1"/>
            </p:cNvSpPr>
            <p:nvPr/>
          </p:nvSpPr>
          <p:spPr bwMode="auto">
            <a:xfrm>
              <a:off x="862" y="4021"/>
              <a:ext cx="522"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75803" name="Rectangle 28">
              <a:extLst>
                <a:ext uri="{FF2B5EF4-FFF2-40B4-BE49-F238E27FC236}">
                  <a16:creationId xmlns:a16="http://schemas.microsoft.com/office/drawing/2014/main" id="{574945F8-55C6-F183-125E-3A8F82ACF7CC}"/>
                </a:ext>
              </a:extLst>
            </p:cNvPr>
            <p:cNvSpPr>
              <a:spLocks noChangeArrowheads="1"/>
            </p:cNvSpPr>
            <p:nvPr/>
          </p:nvSpPr>
          <p:spPr bwMode="auto">
            <a:xfrm>
              <a:off x="5219" y="3772"/>
              <a:ext cx="38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75804" name="Rectangle 29">
              <a:extLst>
                <a:ext uri="{FF2B5EF4-FFF2-40B4-BE49-F238E27FC236}">
                  <a16:creationId xmlns:a16="http://schemas.microsoft.com/office/drawing/2014/main" id="{D3076C98-960A-A8A0-A407-680B7B0D336B}"/>
                </a:ext>
              </a:extLst>
            </p:cNvPr>
            <p:cNvSpPr>
              <a:spLocks noChangeArrowheads="1"/>
            </p:cNvSpPr>
            <p:nvPr/>
          </p:nvSpPr>
          <p:spPr bwMode="auto">
            <a:xfrm>
              <a:off x="4385" y="3772"/>
              <a:ext cx="83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75805" name="Rectangle 30">
              <a:extLst>
                <a:ext uri="{FF2B5EF4-FFF2-40B4-BE49-F238E27FC236}">
                  <a16:creationId xmlns:a16="http://schemas.microsoft.com/office/drawing/2014/main" id="{207854F4-8384-48F7-EB74-FEA24950CF71}"/>
                </a:ext>
              </a:extLst>
            </p:cNvPr>
            <p:cNvSpPr>
              <a:spLocks noChangeArrowheads="1"/>
            </p:cNvSpPr>
            <p:nvPr/>
          </p:nvSpPr>
          <p:spPr bwMode="auto">
            <a:xfrm>
              <a:off x="3542" y="3772"/>
              <a:ext cx="84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75806" name="Rectangle 31">
              <a:extLst>
                <a:ext uri="{FF2B5EF4-FFF2-40B4-BE49-F238E27FC236}">
                  <a16:creationId xmlns:a16="http://schemas.microsoft.com/office/drawing/2014/main" id="{1FF39B43-314C-C4C4-11EC-CDF206546594}"/>
                </a:ext>
              </a:extLst>
            </p:cNvPr>
            <p:cNvSpPr>
              <a:spLocks noChangeArrowheads="1"/>
            </p:cNvSpPr>
            <p:nvPr/>
          </p:nvSpPr>
          <p:spPr bwMode="auto">
            <a:xfrm>
              <a:off x="2802" y="3772"/>
              <a:ext cx="74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75807" name="Rectangle 32">
              <a:extLst>
                <a:ext uri="{FF2B5EF4-FFF2-40B4-BE49-F238E27FC236}">
                  <a16:creationId xmlns:a16="http://schemas.microsoft.com/office/drawing/2014/main" id="{21904D8D-9410-BC6C-4E6A-7DE98FC9D35F}"/>
                </a:ext>
              </a:extLst>
            </p:cNvPr>
            <p:cNvSpPr>
              <a:spLocks noChangeArrowheads="1"/>
            </p:cNvSpPr>
            <p:nvPr/>
          </p:nvSpPr>
          <p:spPr bwMode="auto">
            <a:xfrm>
              <a:off x="2412" y="3772"/>
              <a:ext cx="39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75808" name="Rectangle 33">
              <a:extLst>
                <a:ext uri="{FF2B5EF4-FFF2-40B4-BE49-F238E27FC236}">
                  <a16:creationId xmlns:a16="http://schemas.microsoft.com/office/drawing/2014/main" id="{445DD794-5E50-1931-9356-81C8FE4285FD}"/>
                </a:ext>
              </a:extLst>
            </p:cNvPr>
            <p:cNvSpPr>
              <a:spLocks noChangeArrowheads="1"/>
            </p:cNvSpPr>
            <p:nvPr/>
          </p:nvSpPr>
          <p:spPr bwMode="auto">
            <a:xfrm>
              <a:off x="1905" y="3772"/>
              <a:ext cx="5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75809" name="Rectangle 34">
              <a:extLst>
                <a:ext uri="{FF2B5EF4-FFF2-40B4-BE49-F238E27FC236}">
                  <a16:creationId xmlns:a16="http://schemas.microsoft.com/office/drawing/2014/main" id="{10A86098-209E-1AF0-0B3F-207264896D8D}"/>
                </a:ext>
              </a:extLst>
            </p:cNvPr>
            <p:cNvSpPr>
              <a:spLocks noChangeArrowheads="1"/>
            </p:cNvSpPr>
            <p:nvPr/>
          </p:nvSpPr>
          <p:spPr bwMode="auto">
            <a:xfrm>
              <a:off x="1384" y="3772"/>
              <a:ext cx="52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75810" name="Rectangle 35">
              <a:extLst>
                <a:ext uri="{FF2B5EF4-FFF2-40B4-BE49-F238E27FC236}">
                  <a16:creationId xmlns:a16="http://schemas.microsoft.com/office/drawing/2014/main" id="{CE0B0C0A-8522-0CC3-538F-23142E4FF697}"/>
                </a:ext>
              </a:extLst>
            </p:cNvPr>
            <p:cNvSpPr>
              <a:spLocks noChangeArrowheads="1"/>
            </p:cNvSpPr>
            <p:nvPr/>
          </p:nvSpPr>
          <p:spPr bwMode="auto">
            <a:xfrm>
              <a:off x="862" y="3772"/>
              <a:ext cx="522"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75811" name="Rectangle 36">
              <a:extLst>
                <a:ext uri="{FF2B5EF4-FFF2-40B4-BE49-F238E27FC236}">
                  <a16:creationId xmlns:a16="http://schemas.microsoft.com/office/drawing/2014/main" id="{2B5CDEE8-C061-789A-D869-42C310831CB9}"/>
                </a:ext>
              </a:extLst>
            </p:cNvPr>
            <p:cNvSpPr>
              <a:spLocks noChangeArrowheads="1"/>
            </p:cNvSpPr>
            <p:nvPr/>
          </p:nvSpPr>
          <p:spPr bwMode="auto">
            <a:xfrm>
              <a:off x="5219" y="3523"/>
              <a:ext cx="38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75812" name="Rectangle 37">
              <a:extLst>
                <a:ext uri="{FF2B5EF4-FFF2-40B4-BE49-F238E27FC236}">
                  <a16:creationId xmlns:a16="http://schemas.microsoft.com/office/drawing/2014/main" id="{E28C7159-A6D5-9796-AB51-8F8B9C663137}"/>
                </a:ext>
              </a:extLst>
            </p:cNvPr>
            <p:cNvSpPr>
              <a:spLocks noChangeArrowheads="1"/>
            </p:cNvSpPr>
            <p:nvPr/>
          </p:nvSpPr>
          <p:spPr bwMode="auto">
            <a:xfrm>
              <a:off x="4385" y="3523"/>
              <a:ext cx="83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75813" name="Rectangle 38">
              <a:extLst>
                <a:ext uri="{FF2B5EF4-FFF2-40B4-BE49-F238E27FC236}">
                  <a16:creationId xmlns:a16="http://schemas.microsoft.com/office/drawing/2014/main" id="{79878087-E7B5-1E99-36BF-A412C3271A9D}"/>
                </a:ext>
              </a:extLst>
            </p:cNvPr>
            <p:cNvSpPr>
              <a:spLocks noChangeArrowheads="1"/>
            </p:cNvSpPr>
            <p:nvPr/>
          </p:nvSpPr>
          <p:spPr bwMode="auto">
            <a:xfrm>
              <a:off x="3542" y="3523"/>
              <a:ext cx="84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75814" name="Rectangle 39">
              <a:extLst>
                <a:ext uri="{FF2B5EF4-FFF2-40B4-BE49-F238E27FC236}">
                  <a16:creationId xmlns:a16="http://schemas.microsoft.com/office/drawing/2014/main" id="{B08BBD67-6328-24FD-E219-76011651FA13}"/>
                </a:ext>
              </a:extLst>
            </p:cNvPr>
            <p:cNvSpPr>
              <a:spLocks noChangeArrowheads="1"/>
            </p:cNvSpPr>
            <p:nvPr/>
          </p:nvSpPr>
          <p:spPr bwMode="auto">
            <a:xfrm>
              <a:off x="2802" y="3523"/>
              <a:ext cx="74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75815" name="Rectangle 40">
              <a:extLst>
                <a:ext uri="{FF2B5EF4-FFF2-40B4-BE49-F238E27FC236}">
                  <a16:creationId xmlns:a16="http://schemas.microsoft.com/office/drawing/2014/main" id="{C0C72236-C649-B60D-5C86-5AF545B6D585}"/>
                </a:ext>
              </a:extLst>
            </p:cNvPr>
            <p:cNvSpPr>
              <a:spLocks noChangeArrowheads="1"/>
            </p:cNvSpPr>
            <p:nvPr/>
          </p:nvSpPr>
          <p:spPr bwMode="auto">
            <a:xfrm>
              <a:off x="2412" y="3523"/>
              <a:ext cx="39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75816" name="Rectangle 41">
              <a:extLst>
                <a:ext uri="{FF2B5EF4-FFF2-40B4-BE49-F238E27FC236}">
                  <a16:creationId xmlns:a16="http://schemas.microsoft.com/office/drawing/2014/main" id="{0AE2E01A-9055-0C39-F3EE-B848B5E676A3}"/>
                </a:ext>
              </a:extLst>
            </p:cNvPr>
            <p:cNvSpPr>
              <a:spLocks noChangeArrowheads="1"/>
            </p:cNvSpPr>
            <p:nvPr/>
          </p:nvSpPr>
          <p:spPr bwMode="auto">
            <a:xfrm>
              <a:off x="1905" y="3523"/>
              <a:ext cx="5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75817" name="Rectangle 42">
              <a:extLst>
                <a:ext uri="{FF2B5EF4-FFF2-40B4-BE49-F238E27FC236}">
                  <a16:creationId xmlns:a16="http://schemas.microsoft.com/office/drawing/2014/main" id="{A5489F97-85F6-A897-16DC-CD5F93779E9C}"/>
                </a:ext>
              </a:extLst>
            </p:cNvPr>
            <p:cNvSpPr>
              <a:spLocks noChangeArrowheads="1"/>
            </p:cNvSpPr>
            <p:nvPr/>
          </p:nvSpPr>
          <p:spPr bwMode="auto">
            <a:xfrm>
              <a:off x="1384" y="3523"/>
              <a:ext cx="52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75818" name="Rectangle 43">
              <a:extLst>
                <a:ext uri="{FF2B5EF4-FFF2-40B4-BE49-F238E27FC236}">
                  <a16:creationId xmlns:a16="http://schemas.microsoft.com/office/drawing/2014/main" id="{27109157-29DB-4793-A780-67D5A3FF9206}"/>
                </a:ext>
              </a:extLst>
            </p:cNvPr>
            <p:cNvSpPr>
              <a:spLocks noChangeArrowheads="1"/>
            </p:cNvSpPr>
            <p:nvPr/>
          </p:nvSpPr>
          <p:spPr bwMode="auto">
            <a:xfrm>
              <a:off x="862" y="3523"/>
              <a:ext cx="522"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75819" name="Rectangle 44">
              <a:extLst>
                <a:ext uri="{FF2B5EF4-FFF2-40B4-BE49-F238E27FC236}">
                  <a16:creationId xmlns:a16="http://schemas.microsoft.com/office/drawing/2014/main" id="{156EC846-57B1-D009-5A51-E49E54C024E3}"/>
                </a:ext>
              </a:extLst>
            </p:cNvPr>
            <p:cNvSpPr>
              <a:spLocks noChangeArrowheads="1"/>
            </p:cNvSpPr>
            <p:nvPr/>
          </p:nvSpPr>
          <p:spPr bwMode="auto">
            <a:xfrm>
              <a:off x="5219" y="3274"/>
              <a:ext cx="38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75820" name="Rectangle 45">
              <a:extLst>
                <a:ext uri="{FF2B5EF4-FFF2-40B4-BE49-F238E27FC236}">
                  <a16:creationId xmlns:a16="http://schemas.microsoft.com/office/drawing/2014/main" id="{D3D6C9A1-9B45-16DF-5A78-34121FCBD9C6}"/>
                </a:ext>
              </a:extLst>
            </p:cNvPr>
            <p:cNvSpPr>
              <a:spLocks noChangeArrowheads="1"/>
            </p:cNvSpPr>
            <p:nvPr/>
          </p:nvSpPr>
          <p:spPr bwMode="auto">
            <a:xfrm>
              <a:off x="4385" y="3274"/>
              <a:ext cx="83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75821" name="Rectangle 46">
              <a:extLst>
                <a:ext uri="{FF2B5EF4-FFF2-40B4-BE49-F238E27FC236}">
                  <a16:creationId xmlns:a16="http://schemas.microsoft.com/office/drawing/2014/main" id="{B57333B9-6DB2-23D6-8D56-04A87FD64547}"/>
                </a:ext>
              </a:extLst>
            </p:cNvPr>
            <p:cNvSpPr>
              <a:spLocks noChangeArrowheads="1"/>
            </p:cNvSpPr>
            <p:nvPr/>
          </p:nvSpPr>
          <p:spPr bwMode="auto">
            <a:xfrm>
              <a:off x="3542" y="3274"/>
              <a:ext cx="84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75822" name="Rectangle 47">
              <a:extLst>
                <a:ext uri="{FF2B5EF4-FFF2-40B4-BE49-F238E27FC236}">
                  <a16:creationId xmlns:a16="http://schemas.microsoft.com/office/drawing/2014/main" id="{0FFF7CC6-4CEF-076F-1123-5BDE5A081CAC}"/>
                </a:ext>
              </a:extLst>
            </p:cNvPr>
            <p:cNvSpPr>
              <a:spLocks noChangeArrowheads="1"/>
            </p:cNvSpPr>
            <p:nvPr/>
          </p:nvSpPr>
          <p:spPr bwMode="auto">
            <a:xfrm>
              <a:off x="2802" y="3274"/>
              <a:ext cx="74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75823" name="Rectangle 48">
              <a:extLst>
                <a:ext uri="{FF2B5EF4-FFF2-40B4-BE49-F238E27FC236}">
                  <a16:creationId xmlns:a16="http://schemas.microsoft.com/office/drawing/2014/main" id="{783A6329-1AF4-3CFC-B0BD-89F24DA7B841}"/>
                </a:ext>
              </a:extLst>
            </p:cNvPr>
            <p:cNvSpPr>
              <a:spLocks noChangeArrowheads="1"/>
            </p:cNvSpPr>
            <p:nvPr/>
          </p:nvSpPr>
          <p:spPr bwMode="auto">
            <a:xfrm>
              <a:off x="2412" y="3274"/>
              <a:ext cx="39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75824" name="Rectangle 49">
              <a:extLst>
                <a:ext uri="{FF2B5EF4-FFF2-40B4-BE49-F238E27FC236}">
                  <a16:creationId xmlns:a16="http://schemas.microsoft.com/office/drawing/2014/main" id="{656D6770-AA44-BF37-7F53-75DA4846931B}"/>
                </a:ext>
              </a:extLst>
            </p:cNvPr>
            <p:cNvSpPr>
              <a:spLocks noChangeArrowheads="1"/>
            </p:cNvSpPr>
            <p:nvPr/>
          </p:nvSpPr>
          <p:spPr bwMode="auto">
            <a:xfrm>
              <a:off x="1905" y="3274"/>
              <a:ext cx="5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75825" name="Rectangle 50">
              <a:extLst>
                <a:ext uri="{FF2B5EF4-FFF2-40B4-BE49-F238E27FC236}">
                  <a16:creationId xmlns:a16="http://schemas.microsoft.com/office/drawing/2014/main" id="{0354948A-D969-1D9C-D890-02E7D168322E}"/>
                </a:ext>
              </a:extLst>
            </p:cNvPr>
            <p:cNvSpPr>
              <a:spLocks noChangeArrowheads="1"/>
            </p:cNvSpPr>
            <p:nvPr/>
          </p:nvSpPr>
          <p:spPr bwMode="auto">
            <a:xfrm>
              <a:off x="1384" y="3274"/>
              <a:ext cx="52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75826" name="Rectangle 51">
              <a:extLst>
                <a:ext uri="{FF2B5EF4-FFF2-40B4-BE49-F238E27FC236}">
                  <a16:creationId xmlns:a16="http://schemas.microsoft.com/office/drawing/2014/main" id="{35D31961-F848-C36E-AFDE-33FE2141B422}"/>
                </a:ext>
              </a:extLst>
            </p:cNvPr>
            <p:cNvSpPr>
              <a:spLocks noChangeArrowheads="1"/>
            </p:cNvSpPr>
            <p:nvPr/>
          </p:nvSpPr>
          <p:spPr bwMode="auto">
            <a:xfrm>
              <a:off x="862" y="3274"/>
              <a:ext cx="522"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75827" name="Rectangle 52">
              <a:extLst>
                <a:ext uri="{FF2B5EF4-FFF2-40B4-BE49-F238E27FC236}">
                  <a16:creationId xmlns:a16="http://schemas.microsoft.com/office/drawing/2014/main" id="{EC1FB1CE-6409-C439-5E8D-6AA1FF04E0C5}"/>
                </a:ext>
              </a:extLst>
            </p:cNvPr>
            <p:cNvSpPr>
              <a:spLocks noChangeArrowheads="1"/>
            </p:cNvSpPr>
            <p:nvPr/>
          </p:nvSpPr>
          <p:spPr bwMode="auto">
            <a:xfrm>
              <a:off x="5219" y="3025"/>
              <a:ext cx="38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75828" name="Rectangle 53">
              <a:extLst>
                <a:ext uri="{FF2B5EF4-FFF2-40B4-BE49-F238E27FC236}">
                  <a16:creationId xmlns:a16="http://schemas.microsoft.com/office/drawing/2014/main" id="{1F6D7BA6-9A46-91F3-0584-678D1D2BFB10}"/>
                </a:ext>
              </a:extLst>
            </p:cNvPr>
            <p:cNvSpPr>
              <a:spLocks noChangeArrowheads="1"/>
            </p:cNvSpPr>
            <p:nvPr/>
          </p:nvSpPr>
          <p:spPr bwMode="auto">
            <a:xfrm>
              <a:off x="4385" y="3025"/>
              <a:ext cx="83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75829" name="Rectangle 54">
              <a:extLst>
                <a:ext uri="{FF2B5EF4-FFF2-40B4-BE49-F238E27FC236}">
                  <a16:creationId xmlns:a16="http://schemas.microsoft.com/office/drawing/2014/main" id="{EE049C9C-2189-FEDC-4FA1-DBF17069F7C9}"/>
                </a:ext>
              </a:extLst>
            </p:cNvPr>
            <p:cNvSpPr>
              <a:spLocks noChangeArrowheads="1"/>
            </p:cNvSpPr>
            <p:nvPr/>
          </p:nvSpPr>
          <p:spPr bwMode="auto">
            <a:xfrm>
              <a:off x="3542" y="3025"/>
              <a:ext cx="84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75830" name="Rectangle 55">
              <a:extLst>
                <a:ext uri="{FF2B5EF4-FFF2-40B4-BE49-F238E27FC236}">
                  <a16:creationId xmlns:a16="http://schemas.microsoft.com/office/drawing/2014/main" id="{2ABE2E82-C998-DFAA-5196-3678971A5F9C}"/>
                </a:ext>
              </a:extLst>
            </p:cNvPr>
            <p:cNvSpPr>
              <a:spLocks noChangeArrowheads="1"/>
            </p:cNvSpPr>
            <p:nvPr/>
          </p:nvSpPr>
          <p:spPr bwMode="auto">
            <a:xfrm>
              <a:off x="2802" y="3025"/>
              <a:ext cx="74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75831" name="Rectangle 56">
              <a:extLst>
                <a:ext uri="{FF2B5EF4-FFF2-40B4-BE49-F238E27FC236}">
                  <a16:creationId xmlns:a16="http://schemas.microsoft.com/office/drawing/2014/main" id="{A01FEDD7-75C9-C1D3-D425-5AD2DDFBC718}"/>
                </a:ext>
              </a:extLst>
            </p:cNvPr>
            <p:cNvSpPr>
              <a:spLocks noChangeArrowheads="1"/>
            </p:cNvSpPr>
            <p:nvPr/>
          </p:nvSpPr>
          <p:spPr bwMode="auto">
            <a:xfrm>
              <a:off x="2412" y="3025"/>
              <a:ext cx="39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75832" name="Rectangle 57">
              <a:extLst>
                <a:ext uri="{FF2B5EF4-FFF2-40B4-BE49-F238E27FC236}">
                  <a16:creationId xmlns:a16="http://schemas.microsoft.com/office/drawing/2014/main" id="{D458ACB7-1458-F200-E3A0-F10B5E856F7B}"/>
                </a:ext>
              </a:extLst>
            </p:cNvPr>
            <p:cNvSpPr>
              <a:spLocks noChangeArrowheads="1"/>
            </p:cNvSpPr>
            <p:nvPr/>
          </p:nvSpPr>
          <p:spPr bwMode="auto">
            <a:xfrm>
              <a:off x="1905" y="3025"/>
              <a:ext cx="5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75833" name="Rectangle 58">
              <a:extLst>
                <a:ext uri="{FF2B5EF4-FFF2-40B4-BE49-F238E27FC236}">
                  <a16:creationId xmlns:a16="http://schemas.microsoft.com/office/drawing/2014/main" id="{523283E9-197F-3743-0A34-F0B3318E7DFA}"/>
                </a:ext>
              </a:extLst>
            </p:cNvPr>
            <p:cNvSpPr>
              <a:spLocks noChangeArrowheads="1"/>
            </p:cNvSpPr>
            <p:nvPr/>
          </p:nvSpPr>
          <p:spPr bwMode="auto">
            <a:xfrm>
              <a:off x="1384" y="3025"/>
              <a:ext cx="52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75834" name="Rectangle 59">
              <a:extLst>
                <a:ext uri="{FF2B5EF4-FFF2-40B4-BE49-F238E27FC236}">
                  <a16:creationId xmlns:a16="http://schemas.microsoft.com/office/drawing/2014/main" id="{31B3BA61-9AF3-DC92-BD16-F60C2EBCD95F}"/>
                </a:ext>
              </a:extLst>
            </p:cNvPr>
            <p:cNvSpPr>
              <a:spLocks noChangeArrowheads="1"/>
            </p:cNvSpPr>
            <p:nvPr/>
          </p:nvSpPr>
          <p:spPr bwMode="auto">
            <a:xfrm>
              <a:off x="862" y="3025"/>
              <a:ext cx="522"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75835" name="Rectangle 60">
              <a:extLst>
                <a:ext uri="{FF2B5EF4-FFF2-40B4-BE49-F238E27FC236}">
                  <a16:creationId xmlns:a16="http://schemas.microsoft.com/office/drawing/2014/main" id="{AF9E3B09-1DBC-20E7-3E13-C8B7C54759EE}"/>
                </a:ext>
              </a:extLst>
            </p:cNvPr>
            <p:cNvSpPr>
              <a:spLocks noChangeArrowheads="1"/>
            </p:cNvSpPr>
            <p:nvPr/>
          </p:nvSpPr>
          <p:spPr bwMode="auto">
            <a:xfrm>
              <a:off x="5219" y="2776"/>
              <a:ext cx="38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75836" name="Rectangle 61">
              <a:extLst>
                <a:ext uri="{FF2B5EF4-FFF2-40B4-BE49-F238E27FC236}">
                  <a16:creationId xmlns:a16="http://schemas.microsoft.com/office/drawing/2014/main" id="{1403DD42-A638-2BB7-1890-FAB7CE1C232C}"/>
                </a:ext>
              </a:extLst>
            </p:cNvPr>
            <p:cNvSpPr>
              <a:spLocks noChangeArrowheads="1"/>
            </p:cNvSpPr>
            <p:nvPr/>
          </p:nvSpPr>
          <p:spPr bwMode="auto">
            <a:xfrm>
              <a:off x="4385" y="2776"/>
              <a:ext cx="83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75837" name="Rectangle 62">
              <a:extLst>
                <a:ext uri="{FF2B5EF4-FFF2-40B4-BE49-F238E27FC236}">
                  <a16:creationId xmlns:a16="http://schemas.microsoft.com/office/drawing/2014/main" id="{C06FBD7E-5064-EA8A-B780-935361B55082}"/>
                </a:ext>
              </a:extLst>
            </p:cNvPr>
            <p:cNvSpPr>
              <a:spLocks noChangeArrowheads="1"/>
            </p:cNvSpPr>
            <p:nvPr/>
          </p:nvSpPr>
          <p:spPr bwMode="auto">
            <a:xfrm>
              <a:off x="3542" y="2776"/>
              <a:ext cx="84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75838" name="Rectangle 63">
              <a:extLst>
                <a:ext uri="{FF2B5EF4-FFF2-40B4-BE49-F238E27FC236}">
                  <a16:creationId xmlns:a16="http://schemas.microsoft.com/office/drawing/2014/main" id="{50EFA78A-DA3A-C1BE-B39D-02454340BBB5}"/>
                </a:ext>
              </a:extLst>
            </p:cNvPr>
            <p:cNvSpPr>
              <a:spLocks noChangeArrowheads="1"/>
            </p:cNvSpPr>
            <p:nvPr/>
          </p:nvSpPr>
          <p:spPr bwMode="auto">
            <a:xfrm>
              <a:off x="2802" y="2776"/>
              <a:ext cx="74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75839" name="Rectangle 64">
              <a:extLst>
                <a:ext uri="{FF2B5EF4-FFF2-40B4-BE49-F238E27FC236}">
                  <a16:creationId xmlns:a16="http://schemas.microsoft.com/office/drawing/2014/main" id="{4399D5CC-30C3-0D17-1F85-C0CA1102CF95}"/>
                </a:ext>
              </a:extLst>
            </p:cNvPr>
            <p:cNvSpPr>
              <a:spLocks noChangeArrowheads="1"/>
            </p:cNvSpPr>
            <p:nvPr/>
          </p:nvSpPr>
          <p:spPr bwMode="auto">
            <a:xfrm>
              <a:off x="2412" y="2776"/>
              <a:ext cx="39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75840" name="Rectangle 65">
              <a:extLst>
                <a:ext uri="{FF2B5EF4-FFF2-40B4-BE49-F238E27FC236}">
                  <a16:creationId xmlns:a16="http://schemas.microsoft.com/office/drawing/2014/main" id="{485A45A8-D7DF-7866-9FA8-91BA79814982}"/>
                </a:ext>
              </a:extLst>
            </p:cNvPr>
            <p:cNvSpPr>
              <a:spLocks noChangeArrowheads="1"/>
            </p:cNvSpPr>
            <p:nvPr/>
          </p:nvSpPr>
          <p:spPr bwMode="auto">
            <a:xfrm>
              <a:off x="1905" y="2776"/>
              <a:ext cx="5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75841" name="Rectangle 66">
              <a:extLst>
                <a:ext uri="{FF2B5EF4-FFF2-40B4-BE49-F238E27FC236}">
                  <a16:creationId xmlns:a16="http://schemas.microsoft.com/office/drawing/2014/main" id="{936478A0-E8A9-8440-BB91-1F4507832654}"/>
                </a:ext>
              </a:extLst>
            </p:cNvPr>
            <p:cNvSpPr>
              <a:spLocks noChangeArrowheads="1"/>
            </p:cNvSpPr>
            <p:nvPr/>
          </p:nvSpPr>
          <p:spPr bwMode="auto">
            <a:xfrm>
              <a:off x="1384" y="2776"/>
              <a:ext cx="52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75842" name="Rectangle 67">
              <a:extLst>
                <a:ext uri="{FF2B5EF4-FFF2-40B4-BE49-F238E27FC236}">
                  <a16:creationId xmlns:a16="http://schemas.microsoft.com/office/drawing/2014/main" id="{1D4CEA8D-C71D-6396-1C15-9D450D1F6C3F}"/>
                </a:ext>
              </a:extLst>
            </p:cNvPr>
            <p:cNvSpPr>
              <a:spLocks noChangeArrowheads="1"/>
            </p:cNvSpPr>
            <p:nvPr/>
          </p:nvSpPr>
          <p:spPr bwMode="auto">
            <a:xfrm>
              <a:off x="862" y="2776"/>
              <a:ext cx="522"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75843" name="Rectangle 68">
              <a:extLst>
                <a:ext uri="{FF2B5EF4-FFF2-40B4-BE49-F238E27FC236}">
                  <a16:creationId xmlns:a16="http://schemas.microsoft.com/office/drawing/2014/main" id="{0424C646-BE88-0F12-1DC4-1E28891B477E}"/>
                </a:ext>
              </a:extLst>
            </p:cNvPr>
            <p:cNvSpPr>
              <a:spLocks noChangeArrowheads="1"/>
            </p:cNvSpPr>
            <p:nvPr/>
          </p:nvSpPr>
          <p:spPr bwMode="auto">
            <a:xfrm>
              <a:off x="5219" y="2527"/>
              <a:ext cx="38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75844" name="Rectangle 69">
              <a:extLst>
                <a:ext uri="{FF2B5EF4-FFF2-40B4-BE49-F238E27FC236}">
                  <a16:creationId xmlns:a16="http://schemas.microsoft.com/office/drawing/2014/main" id="{3C4DF9AB-0950-7829-167F-1B3C75D76C75}"/>
                </a:ext>
              </a:extLst>
            </p:cNvPr>
            <p:cNvSpPr>
              <a:spLocks noChangeArrowheads="1"/>
            </p:cNvSpPr>
            <p:nvPr/>
          </p:nvSpPr>
          <p:spPr bwMode="auto">
            <a:xfrm>
              <a:off x="4385" y="2527"/>
              <a:ext cx="83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75845" name="Rectangle 70">
              <a:extLst>
                <a:ext uri="{FF2B5EF4-FFF2-40B4-BE49-F238E27FC236}">
                  <a16:creationId xmlns:a16="http://schemas.microsoft.com/office/drawing/2014/main" id="{B87A5EF9-F0EC-2C44-D066-1AAEA0B841BF}"/>
                </a:ext>
              </a:extLst>
            </p:cNvPr>
            <p:cNvSpPr>
              <a:spLocks noChangeArrowheads="1"/>
            </p:cNvSpPr>
            <p:nvPr/>
          </p:nvSpPr>
          <p:spPr bwMode="auto">
            <a:xfrm>
              <a:off x="3542" y="2527"/>
              <a:ext cx="84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75846" name="Rectangle 71">
              <a:extLst>
                <a:ext uri="{FF2B5EF4-FFF2-40B4-BE49-F238E27FC236}">
                  <a16:creationId xmlns:a16="http://schemas.microsoft.com/office/drawing/2014/main" id="{F2E9A665-8B9C-D3B2-148A-A4C5EA1AA540}"/>
                </a:ext>
              </a:extLst>
            </p:cNvPr>
            <p:cNvSpPr>
              <a:spLocks noChangeArrowheads="1"/>
            </p:cNvSpPr>
            <p:nvPr/>
          </p:nvSpPr>
          <p:spPr bwMode="auto">
            <a:xfrm>
              <a:off x="2802" y="2527"/>
              <a:ext cx="74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75847" name="Rectangle 72">
              <a:extLst>
                <a:ext uri="{FF2B5EF4-FFF2-40B4-BE49-F238E27FC236}">
                  <a16:creationId xmlns:a16="http://schemas.microsoft.com/office/drawing/2014/main" id="{B9F84278-D798-B405-0632-F9BF6315BE2B}"/>
                </a:ext>
              </a:extLst>
            </p:cNvPr>
            <p:cNvSpPr>
              <a:spLocks noChangeArrowheads="1"/>
            </p:cNvSpPr>
            <p:nvPr/>
          </p:nvSpPr>
          <p:spPr bwMode="auto">
            <a:xfrm>
              <a:off x="2412" y="2527"/>
              <a:ext cx="39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75848" name="Rectangle 73">
              <a:extLst>
                <a:ext uri="{FF2B5EF4-FFF2-40B4-BE49-F238E27FC236}">
                  <a16:creationId xmlns:a16="http://schemas.microsoft.com/office/drawing/2014/main" id="{7FBB8FE3-A306-2A58-C5E0-9E8336F70739}"/>
                </a:ext>
              </a:extLst>
            </p:cNvPr>
            <p:cNvSpPr>
              <a:spLocks noChangeArrowheads="1"/>
            </p:cNvSpPr>
            <p:nvPr/>
          </p:nvSpPr>
          <p:spPr bwMode="auto">
            <a:xfrm>
              <a:off x="1905" y="2527"/>
              <a:ext cx="5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75849" name="Rectangle 74">
              <a:extLst>
                <a:ext uri="{FF2B5EF4-FFF2-40B4-BE49-F238E27FC236}">
                  <a16:creationId xmlns:a16="http://schemas.microsoft.com/office/drawing/2014/main" id="{DFC295D4-72DB-43D6-91C3-1942397BFE58}"/>
                </a:ext>
              </a:extLst>
            </p:cNvPr>
            <p:cNvSpPr>
              <a:spLocks noChangeArrowheads="1"/>
            </p:cNvSpPr>
            <p:nvPr/>
          </p:nvSpPr>
          <p:spPr bwMode="auto">
            <a:xfrm>
              <a:off x="1384" y="2527"/>
              <a:ext cx="52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75850" name="Rectangle 75">
              <a:extLst>
                <a:ext uri="{FF2B5EF4-FFF2-40B4-BE49-F238E27FC236}">
                  <a16:creationId xmlns:a16="http://schemas.microsoft.com/office/drawing/2014/main" id="{4981ADD5-EB27-75BD-5B7D-5088CA38FAF1}"/>
                </a:ext>
              </a:extLst>
            </p:cNvPr>
            <p:cNvSpPr>
              <a:spLocks noChangeArrowheads="1"/>
            </p:cNvSpPr>
            <p:nvPr/>
          </p:nvSpPr>
          <p:spPr bwMode="auto">
            <a:xfrm>
              <a:off x="862" y="2527"/>
              <a:ext cx="522"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75851" name="Rectangle 76">
              <a:extLst>
                <a:ext uri="{FF2B5EF4-FFF2-40B4-BE49-F238E27FC236}">
                  <a16:creationId xmlns:a16="http://schemas.microsoft.com/office/drawing/2014/main" id="{F81E7512-24C6-3C5B-6A21-8E6554532067}"/>
                </a:ext>
              </a:extLst>
            </p:cNvPr>
            <p:cNvSpPr>
              <a:spLocks noChangeArrowheads="1"/>
            </p:cNvSpPr>
            <p:nvPr/>
          </p:nvSpPr>
          <p:spPr bwMode="auto">
            <a:xfrm>
              <a:off x="5219" y="2278"/>
              <a:ext cx="38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75852" name="Rectangle 77">
              <a:extLst>
                <a:ext uri="{FF2B5EF4-FFF2-40B4-BE49-F238E27FC236}">
                  <a16:creationId xmlns:a16="http://schemas.microsoft.com/office/drawing/2014/main" id="{3E4CCB1B-D0A6-9FFE-226A-A98A3C25338A}"/>
                </a:ext>
              </a:extLst>
            </p:cNvPr>
            <p:cNvSpPr>
              <a:spLocks noChangeArrowheads="1"/>
            </p:cNvSpPr>
            <p:nvPr/>
          </p:nvSpPr>
          <p:spPr bwMode="auto">
            <a:xfrm>
              <a:off x="4385" y="2278"/>
              <a:ext cx="83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75853" name="Rectangle 78">
              <a:extLst>
                <a:ext uri="{FF2B5EF4-FFF2-40B4-BE49-F238E27FC236}">
                  <a16:creationId xmlns:a16="http://schemas.microsoft.com/office/drawing/2014/main" id="{986F7661-8AC6-3139-07C5-7E5A6772A152}"/>
                </a:ext>
              </a:extLst>
            </p:cNvPr>
            <p:cNvSpPr>
              <a:spLocks noChangeArrowheads="1"/>
            </p:cNvSpPr>
            <p:nvPr/>
          </p:nvSpPr>
          <p:spPr bwMode="auto">
            <a:xfrm>
              <a:off x="3542" y="2278"/>
              <a:ext cx="84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75854" name="Rectangle 79">
              <a:extLst>
                <a:ext uri="{FF2B5EF4-FFF2-40B4-BE49-F238E27FC236}">
                  <a16:creationId xmlns:a16="http://schemas.microsoft.com/office/drawing/2014/main" id="{19EB61A3-622E-7C95-F92E-ED547DDC0212}"/>
                </a:ext>
              </a:extLst>
            </p:cNvPr>
            <p:cNvSpPr>
              <a:spLocks noChangeArrowheads="1"/>
            </p:cNvSpPr>
            <p:nvPr/>
          </p:nvSpPr>
          <p:spPr bwMode="auto">
            <a:xfrm>
              <a:off x="2802" y="2278"/>
              <a:ext cx="74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75855" name="Rectangle 80">
              <a:extLst>
                <a:ext uri="{FF2B5EF4-FFF2-40B4-BE49-F238E27FC236}">
                  <a16:creationId xmlns:a16="http://schemas.microsoft.com/office/drawing/2014/main" id="{3AD34985-525C-33A6-FD3E-7D020EC627AE}"/>
                </a:ext>
              </a:extLst>
            </p:cNvPr>
            <p:cNvSpPr>
              <a:spLocks noChangeArrowheads="1"/>
            </p:cNvSpPr>
            <p:nvPr/>
          </p:nvSpPr>
          <p:spPr bwMode="auto">
            <a:xfrm>
              <a:off x="2412" y="2278"/>
              <a:ext cx="39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75856" name="Rectangle 81">
              <a:extLst>
                <a:ext uri="{FF2B5EF4-FFF2-40B4-BE49-F238E27FC236}">
                  <a16:creationId xmlns:a16="http://schemas.microsoft.com/office/drawing/2014/main" id="{74AE5CA8-1E85-C96F-4389-F80A61838D4A}"/>
                </a:ext>
              </a:extLst>
            </p:cNvPr>
            <p:cNvSpPr>
              <a:spLocks noChangeArrowheads="1"/>
            </p:cNvSpPr>
            <p:nvPr/>
          </p:nvSpPr>
          <p:spPr bwMode="auto">
            <a:xfrm>
              <a:off x="1905" y="2278"/>
              <a:ext cx="5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75857" name="Rectangle 82">
              <a:extLst>
                <a:ext uri="{FF2B5EF4-FFF2-40B4-BE49-F238E27FC236}">
                  <a16:creationId xmlns:a16="http://schemas.microsoft.com/office/drawing/2014/main" id="{962689C0-766B-354F-9879-3D837CC3AB3C}"/>
                </a:ext>
              </a:extLst>
            </p:cNvPr>
            <p:cNvSpPr>
              <a:spLocks noChangeArrowheads="1"/>
            </p:cNvSpPr>
            <p:nvPr/>
          </p:nvSpPr>
          <p:spPr bwMode="auto">
            <a:xfrm>
              <a:off x="1384" y="2278"/>
              <a:ext cx="52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75858" name="Rectangle 83">
              <a:extLst>
                <a:ext uri="{FF2B5EF4-FFF2-40B4-BE49-F238E27FC236}">
                  <a16:creationId xmlns:a16="http://schemas.microsoft.com/office/drawing/2014/main" id="{F042F115-6F02-D387-BE88-B8CB172A8567}"/>
                </a:ext>
              </a:extLst>
            </p:cNvPr>
            <p:cNvSpPr>
              <a:spLocks noChangeArrowheads="1"/>
            </p:cNvSpPr>
            <p:nvPr/>
          </p:nvSpPr>
          <p:spPr bwMode="auto">
            <a:xfrm>
              <a:off x="862" y="2278"/>
              <a:ext cx="522"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75859" name="Rectangle 84">
              <a:extLst>
                <a:ext uri="{FF2B5EF4-FFF2-40B4-BE49-F238E27FC236}">
                  <a16:creationId xmlns:a16="http://schemas.microsoft.com/office/drawing/2014/main" id="{F95A7C9B-17B5-4385-AF1D-7956106DB17B}"/>
                </a:ext>
              </a:extLst>
            </p:cNvPr>
            <p:cNvSpPr>
              <a:spLocks noChangeArrowheads="1"/>
            </p:cNvSpPr>
            <p:nvPr/>
          </p:nvSpPr>
          <p:spPr bwMode="auto">
            <a:xfrm>
              <a:off x="5219" y="2029"/>
              <a:ext cx="38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75860" name="Rectangle 85">
              <a:extLst>
                <a:ext uri="{FF2B5EF4-FFF2-40B4-BE49-F238E27FC236}">
                  <a16:creationId xmlns:a16="http://schemas.microsoft.com/office/drawing/2014/main" id="{5D1D1EA1-0E41-20AA-DE84-C6E7EF0383DB}"/>
                </a:ext>
              </a:extLst>
            </p:cNvPr>
            <p:cNvSpPr>
              <a:spLocks noChangeArrowheads="1"/>
            </p:cNvSpPr>
            <p:nvPr/>
          </p:nvSpPr>
          <p:spPr bwMode="auto">
            <a:xfrm>
              <a:off x="4385" y="2029"/>
              <a:ext cx="83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75861" name="Rectangle 86">
              <a:extLst>
                <a:ext uri="{FF2B5EF4-FFF2-40B4-BE49-F238E27FC236}">
                  <a16:creationId xmlns:a16="http://schemas.microsoft.com/office/drawing/2014/main" id="{80592128-DAF9-00D6-9EDB-787DC46439CB}"/>
                </a:ext>
              </a:extLst>
            </p:cNvPr>
            <p:cNvSpPr>
              <a:spLocks noChangeArrowheads="1"/>
            </p:cNvSpPr>
            <p:nvPr/>
          </p:nvSpPr>
          <p:spPr bwMode="auto">
            <a:xfrm>
              <a:off x="3542" y="2029"/>
              <a:ext cx="84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75862" name="Rectangle 87">
              <a:extLst>
                <a:ext uri="{FF2B5EF4-FFF2-40B4-BE49-F238E27FC236}">
                  <a16:creationId xmlns:a16="http://schemas.microsoft.com/office/drawing/2014/main" id="{D63E5E54-6599-BC20-CFE3-1612E3CD80FD}"/>
                </a:ext>
              </a:extLst>
            </p:cNvPr>
            <p:cNvSpPr>
              <a:spLocks noChangeArrowheads="1"/>
            </p:cNvSpPr>
            <p:nvPr/>
          </p:nvSpPr>
          <p:spPr bwMode="auto">
            <a:xfrm>
              <a:off x="2802" y="2029"/>
              <a:ext cx="74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75863" name="Rectangle 88">
              <a:extLst>
                <a:ext uri="{FF2B5EF4-FFF2-40B4-BE49-F238E27FC236}">
                  <a16:creationId xmlns:a16="http://schemas.microsoft.com/office/drawing/2014/main" id="{BB7F68C6-7E52-6369-B2AC-11838B903B67}"/>
                </a:ext>
              </a:extLst>
            </p:cNvPr>
            <p:cNvSpPr>
              <a:spLocks noChangeArrowheads="1"/>
            </p:cNvSpPr>
            <p:nvPr/>
          </p:nvSpPr>
          <p:spPr bwMode="auto">
            <a:xfrm>
              <a:off x="2412" y="2029"/>
              <a:ext cx="39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75864" name="Rectangle 89">
              <a:extLst>
                <a:ext uri="{FF2B5EF4-FFF2-40B4-BE49-F238E27FC236}">
                  <a16:creationId xmlns:a16="http://schemas.microsoft.com/office/drawing/2014/main" id="{47BF00D0-15B9-3745-9FFD-01510C78FB41}"/>
                </a:ext>
              </a:extLst>
            </p:cNvPr>
            <p:cNvSpPr>
              <a:spLocks noChangeArrowheads="1"/>
            </p:cNvSpPr>
            <p:nvPr/>
          </p:nvSpPr>
          <p:spPr bwMode="auto">
            <a:xfrm>
              <a:off x="1905" y="2029"/>
              <a:ext cx="5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75865" name="Rectangle 90">
              <a:extLst>
                <a:ext uri="{FF2B5EF4-FFF2-40B4-BE49-F238E27FC236}">
                  <a16:creationId xmlns:a16="http://schemas.microsoft.com/office/drawing/2014/main" id="{68A7D66A-88F5-5DF1-6C37-9F790B01F5F4}"/>
                </a:ext>
              </a:extLst>
            </p:cNvPr>
            <p:cNvSpPr>
              <a:spLocks noChangeArrowheads="1"/>
            </p:cNvSpPr>
            <p:nvPr/>
          </p:nvSpPr>
          <p:spPr bwMode="auto">
            <a:xfrm>
              <a:off x="1384" y="2029"/>
              <a:ext cx="52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75866" name="Rectangle 91">
              <a:extLst>
                <a:ext uri="{FF2B5EF4-FFF2-40B4-BE49-F238E27FC236}">
                  <a16:creationId xmlns:a16="http://schemas.microsoft.com/office/drawing/2014/main" id="{B2E7F2CA-4D31-1ECE-77B3-2C67BA1EA42B}"/>
                </a:ext>
              </a:extLst>
            </p:cNvPr>
            <p:cNvSpPr>
              <a:spLocks noChangeArrowheads="1"/>
            </p:cNvSpPr>
            <p:nvPr/>
          </p:nvSpPr>
          <p:spPr bwMode="auto">
            <a:xfrm>
              <a:off x="862" y="2029"/>
              <a:ext cx="522"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75867" name="Rectangle 92">
              <a:extLst>
                <a:ext uri="{FF2B5EF4-FFF2-40B4-BE49-F238E27FC236}">
                  <a16:creationId xmlns:a16="http://schemas.microsoft.com/office/drawing/2014/main" id="{F3CCBF40-8F9D-1A4F-5707-12D1ADCED96F}"/>
                </a:ext>
              </a:extLst>
            </p:cNvPr>
            <p:cNvSpPr>
              <a:spLocks noChangeArrowheads="1"/>
            </p:cNvSpPr>
            <p:nvPr/>
          </p:nvSpPr>
          <p:spPr bwMode="auto">
            <a:xfrm>
              <a:off x="5219" y="1778"/>
              <a:ext cx="383"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000" b="0" i="1">
                  <a:latin typeface="Times New Roman" panose="02020603050405020304" pitchFamily="18" charset="0"/>
                  <a:cs typeface="Times New Roman" panose="02020603050405020304" pitchFamily="18" charset="0"/>
                </a:rPr>
                <a:t>Y</a:t>
              </a:r>
            </a:p>
          </p:txBody>
        </p:sp>
        <p:sp>
          <p:nvSpPr>
            <p:cNvPr id="75868" name="Rectangle 93">
              <a:extLst>
                <a:ext uri="{FF2B5EF4-FFF2-40B4-BE49-F238E27FC236}">
                  <a16:creationId xmlns:a16="http://schemas.microsoft.com/office/drawing/2014/main" id="{6ECAF588-B241-7A1A-456A-DF0F11831C37}"/>
                </a:ext>
              </a:extLst>
            </p:cNvPr>
            <p:cNvSpPr>
              <a:spLocks noChangeArrowheads="1"/>
            </p:cNvSpPr>
            <p:nvPr/>
          </p:nvSpPr>
          <p:spPr bwMode="auto">
            <a:xfrm>
              <a:off x="4385" y="1778"/>
              <a:ext cx="834"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b="0">
                  <a:latin typeface="Times New Roman" panose="02020603050405020304" pitchFamily="18" charset="0"/>
                  <a:cs typeface="Times New Roman" panose="02020603050405020304" pitchFamily="18" charset="0"/>
                </a:rPr>
                <a:t>         (</a:t>
              </a:r>
              <a:r>
                <a:rPr lang="en-US" altLang="zh-CN" sz="2000" b="0" i="1">
                  <a:latin typeface="Times New Roman" panose="02020603050405020304" pitchFamily="18" charset="0"/>
                  <a:cs typeface="Times New Roman" panose="02020603050405020304" pitchFamily="18" charset="0"/>
                </a:rPr>
                <a:t>D</a:t>
              </a:r>
              <a:r>
                <a:rPr lang="en-US" altLang="zh-CN" sz="2000" b="0" baseline="-30000">
                  <a:latin typeface="Times New Roman" panose="02020603050405020304" pitchFamily="18" charset="0"/>
                  <a:cs typeface="Times New Roman" panose="02020603050405020304" pitchFamily="18" charset="0"/>
                </a:rPr>
                <a:t>0</a:t>
              </a:r>
              <a:r>
                <a:rPr lang="en-US" altLang="zh-CN" sz="2000" b="0">
                  <a:latin typeface="Times New Roman" panose="02020603050405020304" pitchFamily="18" charset="0"/>
                  <a:cs typeface="Times New Roman" panose="02020603050405020304" pitchFamily="18" charset="0"/>
                </a:rPr>
                <a:t>)</a:t>
              </a:r>
              <a:endParaRPr lang="en-US" altLang="zh-CN" sz="2000" b="0">
                <a:latin typeface="Arial" panose="020B0604020202020204" pitchFamily="34" charset="0"/>
              </a:endParaRPr>
            </a:p>
          </p:txBody>
        </p:sp>
        <p:sp>
          <p:nvSpPr>
            <p:cNvPr id="75869" name="Rectangle 94">
              <a:extLst>
                <a:ext uri="{FF2B5EF4-FFF2-40B4-BE49-F238E27FC236}">
                  <a16:creationId xmlns:a16="http://schemas.microsoft.com/office/drawing/2014/main" id="{244706C0-DCCC-4FBC-CC21-0630C9B34166}"/>
                </a:ext>
              </a:extLst>
            </p:cNvPr>
            <p:cNvSpPr>
              <a:spLocks noChangeArrowheads="1"/>
            </p:cNvSpPr>
            <p:nvPr/>
          </p:nvSpPr>
          <p:spPr bwMode="auto">
            <a:xfrm>
              <a:off x="3542" y="1778"/>
              <a:ext cx="843"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b="0">
                  <a:latin typeface="Times New Roman" panose="02020603050405020304" pitchFamily="18" charset="0"/>
                  <a:cs typeface="Times New Roman" panose="02020603050405020304" pitchFamily="18" charset="0"/>
                </a:rPr>
                <a:t>        (</a:t>
              </a:r>
              <a:r>
                <a:rPr lang="en-US" altLang="zh-CN" sz="2000" b="0" i="1">
                  <a:latin typeface="Times New Roman" panose="02020603050405020304" pitchFamily="18" charset="0"/>
                  <a:cs typeface="Times New Roman" panose="02020603050405020304" pitchFamily="18" charset="0"/>
                </a:rPr>
                <a:t>D</a:t>
              </a:r>
              <a:r>
                <a:rPr lang="en-US" altLang="zh-CN" sz="2000" b="0" baseline="-30000">
                  <a:latin typeface="Times New Roman" panose="02020603050405020304" pitchFamily="18" charset="0"/>
                  <a:cs typeface="Times New Roman" panose="02020603050405020304" pitchFamily="18" charset="0"/>
                </a:rPr>
                <a:t>1</a:t>
              </a:r>
              <a:r>
                <a:rPr lang="en-US" altLang="zh-CN" sz="2000" b="0">
                  <a:latin typeface="Times New Roman" panose="02020603050405020304" pitchFamily="18" charset="0"/>
                  <a:cs typeface="Times New Roman" panose="02020603050405020304" pitchFamily="18" charset="0"/>
                </a:rPr>
                <a:t>)</a:t>
              </a:r>
              <a:endParaRPr lang="en-US" altLang="zh-CN" sz="2000" b="0">
                <a:latin typeface="Arial" panose="020B0604020202020204" pitchFamily="34" charset="0"/>
              </a:endParaRPr>
            </a:p>
          </p:txBody>
        </p:sp>
        <p:sp>
          <p:nvSpPr>
            <p:cNvPr id="75870" name="Rectangle 95">
              <a:extLst>
                <a:ext uri="{FF2B5EF4-FFF2-40B4-BE49-F238E27FC236}">
                  <a16:creationId xmlns:a16="http://schemas.microsoft.com/office/drawing/2014/main" id="{34EB0E2C-FAC5-58F8-BC14-B6C7CFF7FC2E}"/>
                </a:ext>
              </a:extLst>
            </p:cNvPr>
            <p:cNvSpPr>
              <a:spLocks noChangeArrowheads="1"/>
            </p:cNvSpPr>
            <p:nvPr/>
          </p:nvSpPr>
          <p:spPr bwMode="auto">
            <a:xfrm>
              <a:off x="2802" y="1778"/>
              <a:ext cx="740"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b="0">
                  <a:latin typeface="Times New Roman" panose="02020603050405020304" pitchFamily="18" charset="0"/>
                  <a:cs typeface="Times New Roman" panose="02020603050405020304" pitchFamily="18" charset="0"/>
                </a:rPr>
                <a:t>     (</a:t>
              </a:r>
              <a:r>
                <a:rPr lang="en-US" altLang="zh-CN" sz="2000" b="0" i="1">
                  <a:latin typeface="Times New Roman" panose="02020603050405020304" pitchFamily="18" charset="0"/>
                  <a:cs typeface="Times New Roman" panose="02020603050405020304" pitchFamily="18" charset="0"/>
                </a:rPr>
                <a:t>D</a:t>
              </a:r>
              <a:r>
                <a:rPr lang="en-US" altLang="zh-CN" sz="2000" b="0" baseline="-30000">
                  <a:latin typeface="Times New Roman" panose="02020603050405020304" pitchFamily="18" charset="0"/>
                  <a:cs typeface="Times New Roman" panose="02020603050405020304" pitchFamily="18" charset="0"/>
                </a:rPr>
                <a:t>2</a:t>
              </a:r>
              <a:r>
                <a:rPr lang="en-US" altLang="zh-CN" sz="2000" b="0">
                  <a:latin typeface="Times New Roman" panose="02020603050405020304" pitchFamily="18" charset="0"/>
                  <a:cs typeface="Times New Roman" panose="02020603050405020304" pitchFamily="18" charset="0"/>
                </a:rPr>
                <a:t>)</a:t>
              </a:r>
              <a:endParaRPr lang="en-US" altLang="zh-CN" sz="2000" b="0">
                <a:latin typeface="Arial" panose="020B0604020202020204" pitchFamily="34" charset="0"/>
              </a:endParaRPr>
            </a:p>
          </p:txBody>
        </p:sp>
        <p:sp>
          <p:nvSpPr>
            <p:cNvPr id="75871" name="Rectangle 96">
              <a:extLst>
                <a:ext uri="{FF2B5EF4-FFF2-40B4-BE49-F238E27FC236}">
                  <a16:creationId xmlns:a16="http://schemas.microsoft.com/office/drawing/2014/main" id="{FF33D67E-5865-8D92-F612-8A62C3D15855}"/>
                </a:ext>
              </a:extLst>
            </p:cNvPr>
            <p:cNvSpPr>
              <a:spLocks noChangeArrowheads="1"/>
            </p:cNvSpPr>
            <p:nvPr/>
          </p:nvSpPr>
          <p:spPr bwMode="auto">
            <a:xfrm>
              <a:off x="2412" y="1778"/>
              <a:ext cx="390"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000" b="0" i="1">
                  <a:latin typeface="Times New Roman" panose="02020603050405020304" pitchFamily="18" charset="0"/>
                  <a:cs typeface="Times New Roman" panose="02020603050405020304" pitchFamily="18" charset="0"/>
                </a:rPr>
                <a:t>A</a:t>
              </a:r>
            </a:p>
          </p:txBody>
        </p:sp>
        <p:sp>
          <p:nvSpPr>
            <p:cNvPr id="75872" name="Rectangle 97">
              <a:extLst>
                <a:ext uri="{FF2B5EF4-FFF2-40B4-BE49-F238E27FC236}">
                  <a16:creationId xmlns:a16="http://schemas.microsoft.com/office/drawing/2014/main" id="{4B27CD24-D8BC-5BCE-D976-9546B57D65AA}"/>
                </a:ext>
              </a:extLst>
            </p:cNvPr>
            <p:cNvSpPr>
              <a:spLocks noChangeArrowheads="1"/>
            </p:cNvSpPr>
            <p:nvPr/>
          </p:nvSpPr>
          <p:spPr bwMode="auto">
            <a:xfrm>
              <a:off x="1905" y="1778"/>
              <a:ext cx="507"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en-GB" altLang="zh-CN" sz="2000"/>
            </a:p>
          </p:txBody>
        </p:sp>
        <p:sp>
          <p:nvSpPr>
            <p:cNvPr id="75873" name="Rectangle 98">
              <a:extLst>
                <a:ext uri="{FF2B5EF4-FFF2-40B4-BE49-F238E27FC236}">
                  <a16:creationId xmlns:a16="http://schemas.microsoft.com/office/drawing/2014/main" id="{2666392D-7B79-20FA-28F7-62336EC07134}"/>
                </a:ext>
              </a:extLst>
            </p:cNvPr>
            <p:cNvSpPr>
              <a:spLocks noChangeArrowheads="1"/>
            </p:cNvSpPr>
            <p:nvPr/>
          </p:nvSpPr>
          <p:spPr bwMode="auto">
            <a:xfrm>
              <a:off x="1384" y="1778"/>
              <a:ext cx="521"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en-GB" altLang="zh-CN" sz="2000"/>
            </a:p>
          </p:txBody>
        </p:sp>
        <p:sp>
          <p:nvSpPr>
            <p:cNvPr id="75874" name="Rectangle 99">
              <a:extLst>
                <a:ext uri="{FF2B5EF4-FFF2-40B4-BE49-F238E27FC236}">
                  <a16:creationId xmlns:a16="http://schemas.microsoft.com/office/drawing/2014/main" id="{0EF00FD3-0897-13A2-FAFD-E59995B1CFB5}"/>
                </a:ext>
              </a:extLst>
            </p:cNvPr>
            <p:cNvSpPr>
              <a:spLocks noChangeArrowheads="1"/>
            </p:cNvSpPr>
            <p:nvPr/>
          </p:nvSpPr>
          <p:spPr bwMode="auto">
            <a:xfrm>
              <a:off x="862" y="1778"/>
              <a:ext cx="522"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en-GB" altLang="zh-CN" sz="2000"/>
            </a:p>
          </p:txBody>
        </p:sp>
        <p:sp>
          <p:nvSpPr>
            <p:cNvPr id="75875" name="Line 100">
              <a:extLst>
                <a:ext uri="{FF2B5EF4-FFF2-40B4-BE49-F238E27FC236}">
                  <a16:creationId xmlns:a16="http://schemas.microsoft.com/office/drawing/2014/main" id="{BCFA2188-2525-9843-FF7E-4B442D43D03D}"/>
                </a:ext>
              </a:extLst>
            </p:cNvPr>
            <p:cNvSpPr>
              <a:spLocks noChangeShapeType="1"/>
            </p:cNvSpPr>
            <p:nvPr/>
          </p:nvSpPr>
          <p:spPr bwMode="auto">
            <a:xfrm>
              <a:off x="862" y="1778"/>
              <a:ext cx="4740"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76" name="Line 101">
              <a:extLst>
                <a:ext uri="{FF2B5EF4-FFF2-40B4-BE49-F238E27FC236}">
                  <a16:creationId xmlns:a16="http://schemas.microsoft.com/office/drawing/2014/main" id="{88BC3F21-EC7A-EABE-1B85-E2F28E8EA4F3}"/>
                </a:ext>
              </a:extLst>
            </p:cNvPr>
            <p:cNvSpPr>
              <a:spLocks noChangeShapeType="1"/>
            </p:cNvSpPr>
            <p:nvPr/>
          </p:nvSpPr>
          <p:spPr bwMode="auto">
            <a:xfrm>
              <a:off x="862" y="4519"/>
              <a:ext cx="4740"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77" name="Line 102">
              <a:extLst>
                <a:ext uri="{FF2B5EF4-FFF2-40B4-BE49-F238E27FC236}">
                  <a16:creationId xmlns:a16="http://schemas.microsoft.com/office/drawing/2014/main" id="{8E4D7FBF-806A-F9CE-CD3D-3A4DE2210C28}"/>
                </a:ext>
              </a:extLst>
            </p:cNvPr>
            <p:cNvSpPr>
              <a:spLocks noChangeShapeType="1"/>
            </p:cNvSpPr>
            <p:nvPr/>
          </p:nvSpPr>
          <p:spPr bwMode="auto">
            <a:xfrm>
              <a:off x="862" y="1778"/>
              <a:ext cx="0" cy="2741"/>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78" name="Line 103">
              <a:extLst>
                <a:ext uri="{FF2B5EF4-FFF2-40B4-BE49-F238E27FC236}">
                  <a16:creationId xmlns:a16="http://schemas.microsoft.com/office/drawing/2014/main" id="{58457BFC-96F9-A04A-6D61-FA98CFFE574B}"/>
                </a:ext>
              </a:extLst>
            </p:cNvPr>
            <p:cNvSpPr>
              <a:spLocks noChangeShapeType="1"/>
            </p:cNvSpPr>
            <p:nvPr/>
          </p:nvSpPr>
          <p:spPr bwMode="auto">
            <a:xfrm>
              <a:off x="5602" y="1778"/>
              <a:ext cx="0" cy="2741"/>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79" name="Line 104">
              <a:extLst>
                <a:ext uri="{FF2B5EF4-FFF2-40B4-BE49-F238E27FC236}">
                  <a16:creationId xmlns:a16="http://schemas.microsoft.com/office/drawing/2014/main" id="{373E7933-02AA-1469-5E40-17AB3C73E02E}"/>
                </a:ext>
              </a:extLst>
            </p:cNvPr>
            <p:cNvSpPr>
              <a:spLocks noChangeShapeType="1"/>
            </p:cNvSpPr>
            <p:nvPr/>
          </p:nvSpPr>
          <p:spPr bwMode="auto">
            <a:xfrm>
              <a:off x="862" y="2029"/>
              <a:ext cx="474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80" name="Line 105">
              <a:extLst>
                <a:ext uri="{FF2B5EF4-FFF2-40B4-BE49-F238E27FC236}">
                  <a16:creationId xmlns:a16="http://schemas.microsoft.com/office/drawing/2014/main" id="{69E3AE4A-9322-4D8B-630C-FB33041D2DB2}"/>
                </a:ext>
              </a:extLst>
            </p:cNvPr>
            <p:cNvSpPr>
              <a:spLocks noChangeShapeType="1"/>
            </p:cNvSpPr>
            <p:nvPr/>
          </p:nvSpPr>
          <p:spPr bwMode="auto">
            <a:xfrm>
              <a:off x="1384" y="1778"/>
              <a:ext cx="0" cy="2741"/>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81" name="Line 106">
              <a:extLst>
                <a:ext uri="{FF2B5EF4-FFF2-40B4-BE49-F238E27FC236}">
                  <a16:creationId xmlns:a16="http://schemas.microsoft.com/office/drawing/2014/main" id="{8EEF159F-4C66-76C3-D24F-EA0342D2C0D9}"/>
                </a:ext>
              </a:extLst>
            </p:cNvPr>
            <p:cNvSpPr>
              <a:spLocks noChangeShapeType="1"/>
            </p:cNvSpPr>
            <p:nvPr/>
          </p:nvSpPr>
          <p:spPr bwMode="auto">
            <a:xfrm>
              <a:off x="1905" y="1778"/>
              <a:ext cx="0" cy="2741"/>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82" name="Line 107">
              <a:extLst>
                <a:ext uri="{FF2B5EF4-FFF2-40B4-BE49-F238E27FC236}">
                  <a16:creationId xmlns:a16="http://schemas.microsoft.com/office/drawing/2014/main" id="{88EADD24-5950-646E-7699-89FDAA32AEE2}"/>
                </a:ext>
              </a:extLst>
            </p:cNvPr>
            <p:cNvSpPr>
              <a:spLocks noChangeShapeType="1"/>
            </p:cNvSpPr>
            <p:nvPr/>
          </p:nvSpPr>
          <p:spPr bwMode="auto">
            <a:xfrm>
              <a:off x="2412" y="1778"/>
              <a:ext cx="0" cy="2741"/>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83" name="Line 108">
              <a:extLst>
                <a:ext uri="{FF2B5EF4-FFF2-40B4-BE49-F238E27FC236}">
                  <a16:creationId xmlns:a16="http://schemas.microsoft.com/office/drawing/2014/main" id="{6DF5DB14-3A6E-EDF9-DAEC-706B5012B23C}"/>
                </a:ext>
              </a:extLst>
            </p:cNvPr>
            <p:cNvSpPr>
              <a:spLocks noChangeShapeType="1"/>
            </p:cNvSpPr>
            <p:nvPr/>
          </p:nvSpPr>
          <p:spPr bwMode="auto">
            <a:xfrm>
              <a:off x="2802" y="1778"/>
              <a:ext cx="0" cy="2741"/>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84" name="Line 109">
              <a:extLst>
                <a:ext uri="{FF2B5EF4-FFF2-40B4-BE49-F238E27FC236}">
                  <a16:creationId xmlns:a16="http://schemas.microsoft.com/office/drawing/2014/main" id="{02B40977-1DFA-FDC1-385E-5316885FE553}"/>
                </a:ext>
              </a:extLst>
            </p:cNvPr>
            <p:cNvSpPr>
              <a:spLocks noChangeShapeType="1"/>
            </p:cNvSpPr>
            <p:nvPr/>
          </p:nvSpPr>
          <p:spPr bwMode="auto">
            <a:xfrm>
              <a:off x="3542" y="1778"/>
              <a:ext cx="0" cy="2741"/>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85" name="Line 110">
              <a:extLst>
                <a:ext uri="{FF2B5EF4-FFF2-40B4-BE49-F238E27FC236}">
                  <a16:creationId xmlns:a16="http://schemas.microsoft.com/office/drawing/2014/main" id="{9A78B054-4585-60A7-ED21-C6DCBD9A7BEB}"/>
                </a:ext>
              </a:extLst>
            </p:cNvPr>
            <p:cNvSpPr>
              <a:spLocks noChangeShapeType="1"/>
            </p:cNvSpPr>
            <p:nvPr/>
          </p:nvSpPr>
          <p:spPr bwMode="auto">
            <a:xfrm>
              <a:off x="4385" y="1778"/>
              <a:ext cx="0" cy="2741"/>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86" name="Line 111">
              <a:extLst>
                <a:ext uri="{FF2B5EF4-FFF2-40B4-BE49-F238E27FC236}">
                  <a16:creationId xmlns:a16="http://schemas.microsoft.com/office/drawing/2014/main" id="{58B8E410-1E2F-738A-7BE5-E42A6B1842E8}"/>
                </a:ext>
              </a:extLst>
            </p:cNvPr>
            <p:cNvSpPr>
              <a:spLocks noChangeShapeType="1"/>
            </p:cNvSpPr>
            <p:nvPr/>
          </p:nvSpPr>
          <p:spPr bwMode="auto">
            <a:xfrm>
              <a:off x="5219" y="1778"/>
              <a:ext cx="0" cy="2741"/>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87" name="Line 112">
              <a:extLst>
                <a:ext uri="{FF2B5EF4-FFF2-40B4-BE49-F238E27FC236}">
                  <a16:creationId xmlns:a16="http://schemas.microsoft.com/office/drawing/2014/main" id="{5F0030A1-0652-C6FE-30C2-C198D3A9BFF4}"/>
                </a:ext>
              </a:extLst>
            </p:cNvPr>
            <p:cNvSpPr>
              <a:spLocks noChangeShapeType="1"/>
            </p:cNvSpPr>
            <p:nvPr/>
          </p:nvSpPr>
          <p:spPr bwMode="auto">
            <a:xfrm>
              <a:off x="862" y="2278"/>
              <a:ext cx="474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88" name="Line 113">
              <a:extLst>
                <a:ext uri="{FF2B5EF4-FFF2-40B4-BE49-F238E27FC236}">
                  <a16:creationId xmlns:a16="http://schemas.microsoft.com/office/drawing/2014/main" id="{5D600D0C-B83A-DFD0-2BC6-4156D3E09BD9}"/>
                </a:ext>
              </a:extLst>
            </p:cNvPr>
            <p:cNvSpPr>
              <a:spLocks noChangeShapeType="1"/>
            </p:cNvSpPr>
            <p:nvPr/>
          </p:nvSpPr>
          <p:spPr bwMode="auto">
            <a:xfrm>
              <a:off x="862" y="2527"/>
              <a:ext cx="474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89" name="Line 114">
              <a:extLst>
                <a:ext uri="{FF2B5EF4-FFF2-40B4-BE49-F238E27FC236}">
                  <a16:creationId xmlns:a16="http://schemas.microsoft.com/office/drawing/2014/main" id="{D79FC6BB-10A9-32A4-0C1E-E6C332618AF8}"/>
                </a:ext>
              </a:extLst>
            </p:cNvPr>
            <p:cNvSpPr>
              <a:spLocks noChangeShapeType="1"/>
            </p:cNvSpPr>
            <p:nvPr/>
          </p:nvSpPr>
          <p:spPr bwMode="auto">
            <a:xfrm>
              <a:off x="862" y="2776"/>
              <a:ext cx="474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90" name="Line 115">
              <a:extLst>
                <a:ext uri="{FF2B5EF4-FFF2-40B4-BE49-F238E27FC236}">
                  <a16:creationId xmlns:a16="http://schemas.microsoft.com/office/drawing/2014/main" id="{CC1B2C57-E946-EC1D-C68D-94F0C90EB6FC}"/>
                </a:ext>
              </a:extLst>
            </p:cNvPr>
            <p:cNvSpPr>
              <a:spLocks noChangeShapeType="1"/>
            </p:cNvSpPr>
            <p:nvPr/>
          </p:nvSpPr>
          <p:spPr bwMode="auto">
            <a:xfrm>
              <a:off x="862" y="3025"/>
              <a:ext cx="474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91" name="Line 116">
              <a:extLst>
                <a:ext uri="{FF2B5EF4-FFF2-40B4-BE49-F238E27FC236}">
                  <a16:creationId xmlns:a16="http://schemas.microsoft.com/office/drawing/2014/main" id="{17ECCDF0-B578-9203-67C5-286B2577AE26}"/>
                </a:ext>
              </a:extLst>
            </p:cNvPr>
            <p:cNvSpPr>
              <a:spLocks noChangeShapeType="1"/>
            </p:cNvSpPr>
            <p:nvPr/>
          </p:nvSpPr>
          <p:spPr bwMode="auto">
            <a:xfrm>
              <a:off x="862" y="3274"/>
              <a:ext cx="474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92" name="Line 117">
              <a:extLst>
                <a:ext uri="{FF2B5EF4-FFF2-40B4-BE49-F238E27FC236}">
                  <a16:creationId xmlns:a16="http://schemas.microsoft.com/office/drawing/2014/main" id="{686D5960-7A7B-6120-0ED8-E96575BEF87F}"/>
                </a:ext>
              </a:extLst>
            </p:cNvPr>
            <p:cNvSpPr>
              <a:spLocks noChangeShapeType="1"/>
            </p:cNvSpPr>
            <p:nvPr/>
          </p:nvSpPr>
          <p:spPr bwMode="auto">
            <a:xfrm>
              <a:off x="862" y="3523"/>
              <a:ext cx="474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93" name="Line 118">
              <a:extLst>
                <a:ext uri="{FF2B5EF4-FFF2-40B4-BE49-F238E27FC236}">
                  <a16:creationId xmlns:a16="http://schemas.microsoft.com/office/drawing/2014/main" id="{AD1D240C-B6D7-205D-E77A-FFC4469A16E3}"/>
                </a:ext>
              </a:extLst>
            </p:cNvPr>
            <p:cNvSpPr>
              <a:spLocks noChangeShapeType="1"/>
            </p:cNvSpPr>
            <p:nvPr/>
          </p:nvSpPr>
          <p:spPr bwMode="auto">
            <a:xfrm>
              <a:off x="862" y="3772"/>
              <a:ext cx="474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94" name="Line 119">
              <a:extLst>
                <a:ext uri="{FF2B5EF4-FFF2-40B4-BE49-F238E27FC236}">
                  <a16:creationId xmlns:a16="http://schemas.microsoft.com/office/drawing/2014/main" id="{76B790BF-96DA-64E6-9674-6E3CB1F772EC}"/>
                </a:ext>
              </a:extLst>
            </p:cNvPr>
            <p:cNvSpPr>
              <a:spLocks noChangeShapeType="1"/>
            </p:cNvSpPr>
            <p:nvPr/>
          </p:nvSpPr>
          <p:spPr bwMode="auto">
            <a:xfrm>
              <a:off x="862" y="4021"/>
              <a:ext cx="474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95" name="Line 120">
              <a:extLst>
                <a:ext uri="{FF2B5EF4-FFF2-40B4-BE49-F238E27FC236}">
                  <a16:creationId xmlns:a16="http://schemas.microsoft.com/office/drawing/2014/main" id="{193C2CAB-2A72-07B2-0943-374B1ED11B76}"/>
                </a:ext>
              </a:extLst>
            </p:cNvPr>
            <p:cNvSpPr>
              <a:spLocks noChangeShapeType="1"/>
            </p:cNvSpPr>
            <p:nvPr/>
          </p:nvSpPr>
          <p:spPr bwMode="auto">
            <a:xfrm>
              <a:off x="862" y="4270"/>
              <a:ext cx="474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5780" name="Rectangle 121">
            <a:extLst>
              <a:ext uri="{FF2B5EF4-FFF2-40B4-BE49-F238E27FC236}">
                <a16:creationId xmlns:a16="http://schemas.microsoft.com/office/drawing/2014/main" id="{AD2D7D34-FC1A-48AC-567B-FA0C7F372151}"/>
              </a:ext>
            </a:extLst>
          </p:cNvPr>
          <p:cNvSpPr>
            <a:spLocks noChangeArrowheads="1"/>
          </p:cNvSpPr>
          <p:nvPr/>
        </p:nvSpPr>
        <p:spPr bwMode="auto">
          <a:xfrm>
            <a:off x="1331913" y="657225"/>
            <a:ext cx="3724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solidFill>
                  <a:srgbClr val="000066"/>
                </a:solidFill>
                <a:latin typeface="Arial" panose="020B0604020202020204" pitchFamily="34" charset="0"/>
                <a:ea typeface="楷体_GB2312" pitchFamily="49" charset="-122"/>
                <a:cs typeface="Arial" panose="020B0604020202020204" pitchFamily="34" charset="0"/>
              </a:rPr>
              <a:t>4</a:t>
            </a:r>
            <a:r>
              <a:rPr lang="zh-CN" altLang="en-US">
                <a:solidFill>
                  <a:srgbClr val="000066"/>
                </a:solidFill>
                <a:latin typeface="Arial" panose="020B0604020202020204" pitchFamily="34" charset="0"/>
                <a:ea typeface="楷体_GB2312" pitchFamily="49" charset="-122"/>
                <a:cs typeface="Arial" panose="020B0604020202020204" pitchFamily="34" charset="0"/>
              </a:rPr>
              <a:t>、求激励方程、输出方程</a:t>
            </a: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6802" name="Object 4">
            <a:extLst>
              <a:ext uri="{FF2B5EF4-FFF2-40B4-BE49-F238E27FC236}">
                <a16:creationId xmlns:a16="http://schemas.microsoft.com/office/drawing/2014/main" id="{3AF03E4B-E500-8011-A0CE-3E31CED286EB}"/>
              </a:ext>
            </a:extLst>
          </p:cNvPr>
          <p:cNvGraphicFramePr>
            <a:graphicFrameLocks noChangeAspect="1"/>
          </p:cNvGraphicFramePr>
          <p:nvPr/>
        </p:nvGraphicFramePr>
        <p:xfrm>
          <a:off x="3275013" y="908050"/>
          <a:ext cx="5868987" cy="5651500"/>
        </p:xfrm>
        <a:graphic>
          <a:graphicData uri="http://schemas.openxmlformats.org/presentationml/2006/ole">
            <mc:AlternateContent xmlns:mc="http://schemas.openxmlformats.org/markup-compatibility/2006">
              <mc:Choice xmlns:v="urn:schemas-microsoft-com:vml" Requires="v">
                <p:oleObj name="图片" r:id="rId2" imgW="3627120" imgH="3505200" progId="Word.Picture.8">
                  <p:embed/>
                </p:oleObj>
              </mc:Choice>
              <mc:Fallback>
                <p:oleObj name="图片" r:id="rId2" imgW="3627120" imgH="3505200" progId="Word.Picture.8">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013" y="908050"/>
                        <a:ext cx="5868987" cy="56515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6803" name="Object 5">
            <a:extLst>
              <a:ext uri="{FF2B5EF4-FFF2-40B4-BE49-F238E27FC236}">
                <a16:creationId xmlns:a16="http://schemas.microsoft.com/office/drawing/2014/main" id="{B8C8F915-B26D-FADB-7D5F-CC69F971B9FC}"/>
              </a:ext>
            </a:extLst>
          </p:cNvPr>
          <p:cNvGraphicFramePr>
            <a:graphicFrameLocks noChangeAspect="1"/>
          </p:cNvGraphicFramePr>
          <p:nvPr/>
        </p:nvGraphicFramePr>
        <p:xfrm>
          <a:off x="107950" y="2492375"/>
          <a:ext cx="2771775" cy="450850"/>
        </p:xfrm>
        <a:graphic>
          <a:graphicData uri="http://schemas.openxmlformats.org/presentationml/2006/ole">
            <mc:AlternateContent xmlns:mc="http://schemas.openxmlformats.org/markup-compatibility/2006">
              <mc:Choice xmlns:v="urn:schemas-microsoft-com:vml" Requires="v">
                <p:oleObj name="公式" r:id="rId4" imgW="1943100" imgH="355600" progId="Equation.3">
                  <p:embed/>
                </p:oleObj>
              </mc:Choice>
              <mc:Fallback>
                <p:oleObj name="公式" r:id="rId4" imgW="1943100" imgH="3556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50" y="2492375"/>
                        <a:ext cx="2771775" cy="450850"/>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6804" name="Object 6">
            <a:extLst>
              <a:ext uri="{FF2B5EF4-FFF2-40B4-BE49-F238E27FC236}">
                <a16:creationId xmlns:a16="http://schemas.microsoft.com/office/drawing/2014/main" id="{FC0D25A8-AEB6-AFBC-2C8E-2AAA5807388B}"/>
              </a:ext>
            </a:extLst>
          </p:cNvPr>
          <p:cNvGraphicFramePr>
            <a:graphicFrameLocks noChangeAspect="1"/>
          </p:cNvGraphicFramePr>
          <p:nvPr/>
        </p:nvGraphicFramePr>
        <p:xfrm>
          <a:off x="107950" y="3284538"/>
          <a:ext cx="3270250" cy="465137"/>
        </p:xfrm>
        <a:graphic>
          <a:graphicData uri="http://schemas.openxmlformats.org/presentationml/2006/ole">
            <mc:AlternateContent xmlns:mc="http://schemas.openxmlformats.org/markup-compatibility/2006">
              <mc:Choice xmlns:v="urn:schemas-microsoft-com:vml" Requires="v">
                <p:oleObj name="公式" r:id="rId6" imgW="2501900" imgH="355600" progId="Equation.3">
                  <p:embed/>
                </p:oleObj>
              </mc:Choice>
              <mc:Fallback>
                <p:oleObj name="公式" r:id="rId6" imgW="2501900" imgH="35560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950" y="3284538"/>
                        <a:ext cx="3270250" cy="465137"/>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6805" name="Object 7">
            <a:extLst>
              <a:ext uri="{FF2B5EF4-FFF2-40B4-BE49-F238E27FC236}">
                <a16:creationId xmlns:a16="http://schemas.microsoft.com/office/drawing/2014/main" id="{2AD83633-D9CD-25D4-0B4C-70077D244B61}"/>
              </a:ext>
            </a:extLst>
          </p:cNvPr>
          <p:cNvGraphicFramePr>
            <a:graphicFrameLocks noChangeAspect="1"/>
          </p:cNvGraphicFramePr>
          <p:nvPr/>
        </p:nvGraphicFramePr>
        <p:xfrm>
          <a:off x="323850" y="4797425"/>
          <a:ext cx="2551113" cy="538163"/>
        </p:xfrm>
        <a:graphic>
          <a:graphicData uri="http://schemas.openxmlformats.org/presentationml/2006/ole">
            <mc:AlternateContent xmlns:mc="http://schemas.openxmlformats.org/markup-compatibility/2006">
              <mc:Choice xmlns:v="urn:schemas-microsoft-com:vml" Requires="v">
                <p:oleObj name="公式" r:id="rId8" imgW="1143000" imgH="241300" progId="Equation.3">
                  <p:embed/>
                </p:oleObj>
              </mc:Choice>
              <mc:Fallback>
                <p:oleObj name="公式" r:id="rId8" imgW="1143000" imgH="241300" progId="Equation.3">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3850" y="4797425"/>
                        <a:ext cx="2551113" cy="538163"/>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6806" name="Object 8">
            <a:extLst>
              <a:ext uri="{FF2B5EF4-FFF2-40B4-BE49-F238E27FC236}">
                <a16:creationId xmlns:a16="http://schemas.microsoft.com/office/drawing/2014/main" id="{98B4D9D2-6B06-8B0A-20C5-DADBB7D117A7}"/>
              </a:ext>
            </a:extLst>
          </p:cNvPr>
          <p:cNvGraphicFramePr>
            <a:graphicFrameLocks noChangeAspect="1"/>
          </p:cNvGraphicFramePr>
          <p:nvPr/>
        </p:nvGraphicFramePr>
        <p:xfrm>
          <a:off x="107950" y="4149725"/>
          <a:ext cx="1711325" cy="406400"/>
        </p:xfrm>
        <a:graphic>
          <a:graphicData uri="http://schemas.openxmlformats.org/presentationml/2006/ole">
            <mc:AlternateContent xmlns:mc="http://schemas.openxmlformats.org/markup-compatibility/2006">
              <mc:Choice xmlns:v="urn:schemas-microsoft-com:vml" Requires="v">
                <p:oleObj name="公式" r:id="rId10" imgW="1397000" imgH="330200" progId="Equation.3">
                  <p:embed/>
                </p:oleObj>
              </mc:Choice>
              <mc:Fallback>
                <p:oleObj name="公式" r:id="rId10" imgW="1397000" imgH="330200" progId="Equation.3">
                  <p:embed/>
                  <p:pic>
                    <p:nvPicPr>
                      <p:cNvPr id="0"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7950" y="4149725"/>
                        <a:ext cx="1711325" cy="406400"/>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6807" name="Rectangle 9">
            <a:extLst>
              <a:ext uri="{FF2B5EF4-FFF2-40B4-BE49-F238E27FC236}">
                <a16:creationId xmlns:a16="http://schemas.microsoft.com/office/drawing/2014/main" id="{DEAC1F14-A1D3-B89C-0A69-6182DD5B9911}"/>
              </a:ext>
            </a:extLst>
          </p:cNvPr>
          <p:cNvSpPr>
            <a:spLocks noChangeArrowheads="1"/>
          </p:cNvSpPr>
          <p:nvPr/>
        </p:nvSpPr>
        <p:spPr bwMode="auto">
          <a:xfrm>
            <a:off x="3279775" y="2406650"/>
            <a:ext cx="215900" cy="244475"/>
          </a:xfrm>
          <a:prstGeom prst="rect">
            <a:avLst/>
          </a:prstGeom>
          <a:noFill/>
          <a:ln>
            <a:noFill/>
          </a:ln>
          <a:effectLst/>
          <a:extLst>
            <a:ext uri="{909E8E84-426E-40DD-AFC4-6F175D3DCCD1}">
              <a14:hiddenFill xmlns:a14="http://schemas.microsoft.com/office/drawing/2010/main">
                <a:solidFill>
                  <a:schemeClr val="accent1">
                    <a:alpha val="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1000" b="0">
                <a:latin typeface="Times New Roman" panose="02020603050405020304" pitchFamily="18" charset="0"/>
                <a:cs typeface="Times New Roman" panose="02020603050405020304" pitchFamily="18" charset="0"/>
              </a:rPr>
              <a:t> </a:t>
            </a:r>
            <a:endParaRPr lang="en-US" altLang="zh-CN" b="0">
              <a:latin typeface="Arial" panose="020B0604020202020204" pitchFamily="34" charset="0"/>
            </a:endParaRPr>
          </a:p>
        </p:txBody>
      </p:sp>
      <p:sp>
        <p:nvSpPr>
          <p:cNvPr id="76808" name="Rectangle 10">
            <a:extLst>
              <a:ext uri="{FF2B5EF4-FFF2-40B4-BE49-F238E27FC236}">
                <a16:creationId xmlns:a16="http://schemas.microsoft.com/office/drawing/2014/main" id="{E6AB9546-B4F2-6B84-9CF8-DEFA6A718E8E}"/>
              </a:ext>
            </a:extLst>
          </p:cNvPr>
          <p:cNvSpPr>
            <a:spLocks noChangeArrowheads="1"/>
          </p:cNvSpPr>
          <p:nvPr/>
        </p:nvSpPr>
        <p:spPr bwMode="auto">
          <a:xfrm>
            <a:off x="3638550" y="3940175"/>
            <a:ext cx="438150" cy="244475"/>
          </a:xfrm>
          <a:prstGeom prst="rect">
            <a:avLst/>
          </a:prstGeom>
          <a:noFill/>
          <a:ln>
            <a:noFill/>
          </a:ln>
          <a:effectLst/>
          <a:extLst>
            <a:ext uri="{909E8E84-426E-40DD-AFC4-6F175D3DCCD1}">
              <a14:hiddenFill xmlns:a14="http://schemas.microsoft.com/office/drawing/2010/main">
                <a:solidFill>
                  <a:schemeClr val="accent1">
                    <a:alpha val="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1000" b="0">
                <a:latin typeface="Times New Roman" panose="02020603050405020304" pitchFamily="18" charset="0"/>
                <a:cs typeface="Times New Roman" panose="02020603050405020304" pitchFamily="18" charset="0"/>
              </a:rPr>
              <a:t>        </a:t>
            </a:r>
            <a:endParaRPr lang="en-US" altLang="zh-CN" b="0">
              <a:latin typeface="Arial" panose="020B0604020202020204" pitchFamily="34" charset="0"/>
            </a:endParaRP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5">
            <a:extLst>
              <a:ext uri="{FF2B5EF4-FFF2-40B4-BE49-F238E27FC236}">
                <a16:creationId xmlns:a16="http://schemas.microsoft.com/office/drawing/2014/main" id="{374C26A0-8FC8-9EBB-5B77-A1A598B419D7}"/>
              </a:ext>
            </a:extLst>
          </p:cNvPr>
          <p:cNvSpPr>
            <a:spLocks noChangeArrowheads="1"/>
          </p:cNvSpPr>
          <p:nvPr/>
        </p:nvSpPr>
        <p:spPr bwMode="auto">
          <a:xfrm>
            <a:off x="2051050" y="549275"/>
            <a:ext cx="2022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rgbClr val="000066"/>
                </a:solidFill>
                <a:latin typeface="Arial" panose="020B0604020202020204" pitchFamily="34" charset="0"/>
                <a:ea typeface="楷体_GB2312" pitchFamily="49" charset="-122"/>
                <a:cs typeface="Arial" panose="020B0604020202020204" pitchFamily="34" charset="0"/>
              </a:rPr>
              <a:t>画出逻辑电路</a:t>
            </a:r>
          </a:p>
        </p:txBody>
      </p:sp>
      <p:graphicFrame>
        <p:nvGraphicFramePr>
          <p:cNvPr id="77827" name="Object 7">
            <a:extLst>
              <a:ext uri="{FF2B5EF4-FFF2-40B4-BE49-F238E27FC236}">
                <a16:creationId xmlns:a16="http://schemas.microsoft.com/office/drawing/2014/main" id="{6A5D2E9A-8CC9-1E1E-942E-9C953AD0FED3}"/>
              </a:ext>
            </a:extLst>
          </p:cNvPr>
          <p:cNvGraphicFramePr>
            <a:graphicFrameLocks noChangeAspect="1"/>
          </p:cNvGraphicFramePr>
          <p:nvPr/>
        </p:nvGraphicFramePr>
        <p:xfrm>
          <a:off x="900113" y="1495425"/>
          <a:ext cx="6985000" cy="4481513"/>
        </p:xfrm>
        <a:graphic>
          <a:graphicData uri="http://schemas.openxmlformats.org/presentationml/2006/ole">
            <mc:AlternateContent xmlns:mc="http://schemas.openxmlformats.org/markup-compatibility/2006">
              <mc:Choice xmlns:v="urn:schemas-microsoft-com:vml" Requires="v">
                <p:oleObj name="图片" r:id="rId2" imgW="4753356" imgH="3040380" progId="Word.Picture.8">
                  <p:embed/>
                </p:oleObj>
              </mc:Choice>
              <mc:Fallback>
                <p:oleObj name="图片" r:id="rId2" imgW="4753356" imgH="3040380" progId="Word.Picture.8">
                  <p:embed/>
                  <p:pic>
                    <p:nvPicPr>
                      <p:cNvPr id="0"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495425"/>
                        <a:ext cx="6985000" cy="448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4">
            <a:extLst>
              <a:ext uri="{FF2B5EF4-FFF2-40B4-BE49-F238E27FC236}">
                <a16:creationId xmlns:a16="http://schemas.microsoft.com/office/drawing/2014/main" id="{93C60785-4ED1-4902-D4E7-C7856CE18216}"/>
              </a:ext>
            </a:extLst>
          </p:cNvPr>
          <p:cNvSpPr>
            <a:spLocks noChangeArrowheads="1"/>
          </p:cNvSpPr>
          <p:nvPr/>
        </p:nvSpPr>
        <p:spPr bwMode="auto">
          <a:xfrm>
            <a:off x="1042988" y="549275"/>
            <a:ext cx="73263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dirty="0">
                <a:solidFill>
                  <a:srgbClr val="000066"/>
                </a:solidFill>
                <a:latin typeface="Tahoma" panose="020B0604030504040204" pitchFamily="34" charset="0"/>
                <a:ea typeface="楷体_GB2312" pitchFamily="49" charset="-122"/>
              </a:rPr>
              <a:t>画出完整的状态图，检查所设计的电路能否自校正</a:t>
            </a:r>
            <a:r>
              <a:rPr lang="en-US" altLang="zh-CN" dirty="0">
                <a:solidFill>
                  <a:srgbClr val="000066"/>
                </a:solidFill>
                <a:latin typeface="Tahoma" panose="020B0604030504040204" pitchFamily="34" charset="0"/>
                <a:ea typeface="楷体_GB2312" pitchFamily="49" charset="-122"/>
              </a:rPr>
              <a:t>.</a:t>
            </a:r>
          </a:p>
        </p:txBody>
      </p:sp>
      <p:sp>
        <p:nvSpPr>
          <p:cNvPr id="78851" name="Rectangle 5">
            <a:extLst>
              <a:ext uri="{FF2B5EF4-FFF2-40B4-BE49-F238E27FC236}">
                <a16:creationId xmlns:a16="http://schemas.microsoft.com/office/drawing/2014/main" id="{CE6BF34C-7F48-14B7-D3AB-E8E0F59FA8AC}"/>
              </a:ext>
            </a:extLst>
          </p:cNvPr>
          <p:cNvSpPr>
            <a:spLocks noChangeArrowheads="1"/>
          </p:cNvSpPr>
          <p:nvPr/>
        </p:nvSpPr>
        <p:spPr bwMode="auto">
          <a:xfrm>
            <a:off x="0" y="26384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78852" name="Object 7">
            <a:extLst>
              <a:ext uri="{FF2B5EF4-FFF2-40B4-BE49-F238E27FC236}">
                <a16:creationId xmlns:a16="http://schemas.microsoft.com/office/drawing/2014/main" id="{BDBCA764-2713-B4A7-288A-9D565454B4E4}"/>
              </a:ext>
            </a:extLst>
          </p:cNvPr>
          <p:cNvGraphicFramePr>
            <a:graphicFrameLocks noChangeAspect="1"/>
          </p:cNvGraphicFramePr>
          <p:nvPr/>
        </p:nvGraphicFramePr>
        <p:xfrm>
          <a:off x="2195513" y="1484313"/>
          <a:ext cx="5113337" cy="4357687"/>
        </p:xfrm>
        <a:graphic>
          <a:graphicData uri="http://schemas.openxmlformats.org/presentationml/2006/ole">
            <mc:AlternateContent xmlns:mc="http://schemas.openxmlformats.org/markup-compatibility/2006">
              <mc:Choice xmlns:v="urn:schemas-microsoft-com:vml" Requires="v">
                <p:oleObj name="图片" r:id="rId2" imgW="2854452" imgH="2423160" progId="Word.Picture.8">
                  <p:embed/>
                </p:oleObj>
              </mc:Choice>
              <mc:Fallback>
                <p:oleObj name="图片" r:id="rId2" imgW="2854452" imgH="2423160" progId="Word.Picture.8">
                  <p:embed/>
                  <p:pic>
                    <p:nvPicPr>
                      <p:cNvPr id="0"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1484313"/>
                        <a:ext cx="5113337" cy="435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1DF0295E-B6F7-C49F-8C79-5A7D928587A3}"/>
              </a:ext>
            </a:extLst>
          </p:cNvPr>
          <p:cNvSpPr>
            <a:spLocks noGrp="1" noChangeArrowheads="1"/>
          </p:cNvSpPr>
          <p:nvPr>
            <p:ph type="title"/>
          </p:nvPr>
        </p:nvSpPr>
        <p:spPr>
          <a:xfrm>
            <a:off x="574675" y="260350"/>
            <a:ext cx="4284663" cy="755650"/>
          </a:xfrm>
        </p:spPr>
        <p:txBody>
          <a:bodyPr/>
          <a:lstStyle/>
          <a:p>
            <a:pPr eaLnBrk="1" hangingPunct="1"/>
            <a:r>
              <a:rPr lang="zh-CN" altLang="en-US">
                <a:solidFill>
                  <a:srgbClr val="000066"/>
                </a:solidFill>
              </a:rPr>
              <a:t>练习：</a:t>
            </a:r>
          </a:p>
        </p:txBody>
      </p:sp>
      <p:sp>
        <p:nvSpPr>
          <p:cNvPr id="79875" name="Rectangle 3">
            <a:extLst>
              <a:ext uri="{FF2B5EF4-FFF2-40B4-BE49-F238E27FC236}">
                <a16:creationId xmlns:a16="http://schemas.microsoft.com/office/drawing/2014/main" id="{48989E72-7EF9-7E04-54B5-8DE6EC278143}"/>
              </a:ext>
            </a:extLst>
          </p:cNvPr>
          <p:cNvSpPr>
            <a:spLocks noGrp="1" noChangeArrowheads="1"/>
          </p:cNvSpPr>
          <p:nvPr>
            <p:ph type="body" idx="1"/>
          </p:nvPr>
        </p:nvSpPr>
        <p:spPr/>
        <p:txBody>
          <a:bodyPr/>
          <a:lstStyle/>
          <a:p>
            <a:pPr eaLnBrk="1" hangingPunct="1"/>
            <a:r>
              <a:rPr lang="zh-CN" altLang="en-US" dirty="0">
                <a:solidFill>
                  <a:srgbClr val="000066"/>
                </a:solidFill>
              </a:rPr>
              <a:t>试用负边沿</a:t>
            </a:r>
            <a:r>
              <a:rPr lang="en-US" altLang="zh-CN" dirty="0">
                <a:solidFill>
                  <a:srgbClr val="000066"/>
                </a:solidFill>
              </a:rPr>
              <a:t>JK</a:t>
            </a:r>
            <a:r>
              <a:rPr lang="zh-CN" altLang="en-US" dirty="0">
                <a:solidFill>
                  <a:srgbClr val="000066"/>
                </a:solidFill>
              </a:rPr>
              <a:t>触发器设计一个同步六进制加法计数器</a:t>
            </a:r>
            <a:r>
              <a:rPr lang="en-US" altLang="zh-CN" dirty="0">
                <a:solidFill>
                  <a:srgbClr val="000066"/>
                </a:solidFill>
              </a:rPr>
              <a:t>.</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DA286BB1-CDC1-6EE9-0CDF-5D95305D7D37}"/>
              </a:ext>
            </a:extLst>
          </p:cNvPr>
          <p:cNvSpPr>
            <a:spLocks noChangeArrowheads="1"/>
          </p:cNvSpPr>
          <p:nvPr/>
        </p:nvSpPr>
        <p:spPr bwMode="auto">
          <a:xfrm>
            <a:off x="1187450" y="476250"/>
            <a:ext cx="4016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kumimoji="1" lang="en-US" altLang="zh-CN">
                <a:solidFill>
                  <a:srgbClr val="000066"/>
                </a:solidFill>
                <a:latin typeface="楷体_GB2312" pitchFamily="49" charset="-122"/>
                <a:ea typeface="楷体_GB2312" pitchFamily="49" charset="-122"/>
              </a:rPr>
              <a:t>3.</a:t>
            </a:r>
            <a:r>
              <a:rPr kumimoji="1" lang="zh-CN" altLang="en-US">
                <a:solidFill>
                  <a:srgbClr val="000066"/>
                </a:solidFill>
                <a:latin typeface="楷体_GB2312" pitchFamily="49" charset="-122"/>
                <a:ea typeface="楷体_GB2312" pitchFamily="49" charset="-122"/>
              </a:rPr>
              <a:t>米利型和穆尔型时序电路 </a:t>
            </a:r>
          </a:p>
        </p:txBody>
      </p:sp>
      <p:graphicFrame>
        <p:nvGraphicFramePr>
          <p:cNvPr id="11267" name="Object 3">
            <a:extLst>
              <a:ext uri="{FF2B5EF4-FFF2-40B4-BE49-F238E27FC236}">
                <a16:creationId xmlns:a16="http://schemas.microsoft.com/office/drawing/2014/main" id="{A872E9EA-15C8-F2F5-8A1D-5B7D3222C78E}"/>
              </a:ext>
            </a:extLst>
          </p:cNvPr>
          <p:cNvGraphicFramePr>
            <a:graphicFrameLocks noChangeAspect="1"/>
          </p:cNvGraphicFramePr>
          <p:nvPr/>
        </p:nvGraphicFramePr>
        <p:xfrm>
          <a:off x="1258888" y="3357563"/>
          <a:ext cx="6911975" cy="2644775"/>
        </p:xfrm>
        <a:graphic>
          <a:graphicData uri="http://schemas.openxmlformats.org/presentationml/2006/ole">
            <mc:AlternateContent xmlns:mc="http://schemas.openxmlformats.org/markup-compatibility/2006">
              <mc:Choice xmlns:v="urn:schemas-microsoft-com:vml" Requires="v">
                <p:oleObj name="图片" r:id="rId2" imgW="3675888" imgH="1353312" progId="Word.Picture.8">
                  <p:embed/>
                </p:oleObj>
              </mc:Choice>
              <mc:Fallback>
                <p:oleObj name="图片" r:id="rId2" imgW="3675888" imgH="1353312" progId="Word.Picture.8">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888" y="3357563"/>
                        <a:ext cx="6911975" cy="264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1268" name="Group 4">
            <a:extLst>
              <a:ext uri="{FF2B5EF4-FFF2-40B4-BE49-F238E27FC236}">
                <a16:creationId xmlns:a16="http://schemas.microsoft.com/office/drawing/2014/main" id="{04875138-2AD9-0048-F7A3-5AF491BCCCBA}"/>
              </a:ext>
            </a:extLst>
          </p:cNvPr>
          <p:cNvGrpSpPr>
            <a:grpSpLocks/>
          </p:cNvGrpSpPr>
          <p:nvPr/>
        </p:nvGrpSpPr>
        <p:grpSpPr bwMode="auto">
          <a:xfrm>
            <a:off x="755650" y="1341438"/>
            <a:ext cx="6577013" cy="1733550"/>
            <a:chOff x="476" y="845"/>
            <a:chExt cx="4143" cy="1092"/>
          </a:xfrm>
        </p:grpSpPr>
        <p:sp>
          <p:nvSpPr>
            <p:cNvPr id="11269" name="Rectangle 5">
              <a:extLst>
                <a:ext uri="{FF2B5EF4-FFF2-40B4-BE49-F238E27FC236}">
                  <a16:creationId xmlns:a16="http://schemas.microsoft.com/office/drawing/2014/main" id="{D3023EE9-9AAA-25DF-9CBF-2E59E5936B5A}"/>
                </a:ext>
              </a:extLst>
            </p:cNvPr>
            <p:cNvSpPr>
              <a:spLocks noChangeArrowheads="1"/>
            </p:cNvSpPr>
            <p:nvPr/>
          </p:nvSpPr>
          <p:spPr bwMode="auto">
            <a:xfrm>
              <a:off x="476" y="1225"/>
              <a:ext cx="4143" cy="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lnSpc>
                  <a:spcPct val="150000"/>
                </a:lnSpc>
              </a:pPr>
              <a:r>
                <a:rPr kumimoji="1" lang="zh-CN" altLang="en-US">
                  <a:solidFill>
                    <a:srgbClr val="000066"/>
                  </a:solidFill>
                  <a:latin typeface="Times New Roman" panose="02020603050405020304" pitchFamily="18" charset="0"/>
                  <a:ea typeface="楷体_GB2312" pitchFamily="49" charset="-122"/>
                </a:rPr>
                <a:t>电路的输出是输入变量</a:t>
              </a:r>
              <a:r>
                <a:rPr kumimoji="1" lang="en-US" altLang="zh-CN" i="1">
                  <a:solidFill>
                    <a:srgbClr val="000066"/>
                  </a:solidFill>
                  <a:latin typeface="Times New Roman" panose="02020603050405020304" pitchFamily="18" charset="0"/>
                  <a:ea typeface="楷体_GB2312" pitchFamily="49" charset="-122"/>
                </a:rPr>
                <a:t>I</a:t>
              </a:r>
              <a:r>
                <a:rPr kumimoji="1" lang="zh-CN" altLang="en-US">
                  <a:solidFill>
                    <a:srgbClr val="000066"/>
                  </a:solidFill>
                  <a:latin typeface="Times New Roman" panose="02020603050405020304" pitchFamily="18" charset="0"/>
                  <a:ea typeface="楷体_GB2312" pitchFamily="49" charset="-122"/>
                </a:rPr>
                <a:t>及触发器输出的函数，</a:t>
              </a:r>
            </a:p>
            <a:p>
              <a:pPr eaLnBrk="1" hangingPunct="1">
                <a:lnSpc>
                  <a:spcPct val="150000"/>
                </a:lnSpc>
              </a:pPr>
              <a:r>
                <a:rPr kumimoji="1" lang="zh-CN" altLang="en-US">
                  <a:solidFill>
                    <a:srgbClr val="000066"/>
                  </a:solidFill>
                  <a:latin typeface="Times New Roman" panose="02020603050405020304" pitchFamily="18" charset="0"/>
                  <a:ea typeface="楷体_GB2312" pitchFamily="49" charset="-122"/>
                </a:rPr>
                <a:t>这类时序电路亦称为米利型电路 </a:t>
              </a:r>
            </a:p>
          </p:txBody>
        </p:sp>
        <p:sp>
          <p:nvSpPr>
            <p:cNvPr id="11270" name="Rectangle 6">
              <a:extLst>
                <a:ext uri="{FF2B5EF4-FFF2-40B4-BE49-F238E27FC236}">
                  <a16:creationId xmlns:a16="http://schemas.microsoft.com/office/drawing/2014/main" id="{6CFE555B-93EB-CFB6-CE60-E6F4003D42A5}"/>
                </a:ext>
              </a:extLst>
            </p:cNvPr>
            <p:cNvSpPr>
              <a:spLocks noChangeArrowheads="1"/>
            </p:cNvSpPr>
            <p:nvPr/>
          </p:nvSpPr>
          <p:spPr bwMode="auto">
            <a:xfrm>
              <a:off x="612" y="845"/>
              <a:ext cx="108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zh-CN" altLang="en-US">
                  <a:solidFill>
                    <a:srgbClr val="000066"/>
                  </a:solidFill>
                  <a:latin typeface="Times New Roman" panose="02020603050405020304" pitchFamily="18" charset="0"/>
                  <a:ea typeface="楷体_GB2312" pitchFamily="49" charset="-122"/>
                </a:rPr>
                <a:t>米利型电路</a:t>
              </a:r>
            </a:p>
          </p:txBody>
        </p:sp>
      </p:gr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54">
            <a:extLst>
              <a:ext uri="{FF2B5EF4-FFF2-40B4-BE49-F238E27FC236}">
                <a16:creationId xmlns:a16="http://schemas.microsoft.com/office/drawing/2014/main" id="{580B049C-B902-8995-D884-069AB7AAED5C}"/>
              </a:ext>
            </a:extLst>
          </p:cNvPr>
          <p:cNvSpPr>
            <a:spLocks noChangeArrowheads="1"/>
          </p:cNvSpPr>
          <p:nvPr/>
        </p:nvSpPr>
        <p:spPr bwMode="auto">
          <a:xfrm>
            <a:off x="684213" y="404813"/>
            <a:ext cx="7308850" cy="71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kumimoji="1" lang="en-US" altLang="zh-CN" sz="3200">
                <a:solidFill>
                  <a:schemeClr val="accent2"/>
                </a:solidFill>
                <a:latin typeface="Times New Roman" panose="02020603050405020304" pitchFamily="18" charset="0"/>
              </a:rPr>
              <a:t>6. 4  </a:t>
            </a:r>
            <a:r>
              <a:rPr kumimoji="1" lang="zh-CN" altLang="en-US" sz="3200">
                <a:solidFill>
                  <a:schemeClr val="accent2"/>
                </a:solidFill>
                <a:latin typeface="Times New Roman" panose="02020603050405020304" pitchFamily="18" charset="0"/>
              </a:rPr>
              <a:t>异步时序逻辑电路的分析（自学）</a:t>
            </a:r>
          </a:p>
        </p:txBody>
      </p:sp>
      <p:sp>
        <p:nvSpPr>
          <p:cNvPr id="80899" name="Rectangle 55">
            <a:extLst>
              <a:ext uri="{FF2B5EF4-FFF2-40B4-BE49-F238E27FC236}">
                <a16:creationId xmlns:a16="http://schemas.microsoft.com/office/drawing/2014/main" id="{7B6A3E0A-88DF-60E2-A7D5-73F54A9768AF}"/>
              </a:ext>
            </a:extLst>
          </p:cNvPr>
          <p:cNvSpPr>
            <a:spLocks noChangeArrowheads="1"/>
          </p:cNvSpPr>
          <p:nvPr/>
        </p:nvSpPr>
        <p:spPr bwMode="auto">
          <a:xfrm>
            <a:off x="611188" y="1341438"/>
            <a:ext cx="5832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rgbClr val="000066"/>
                </a:solidFill>
                <a:latin typeface="楷体_GB2312" pitchFamily="49" charset="-122"/>
                <a:ea typeface="楷体_GB2312" pitchFamily="49" charset="-122"/>
              </a:rPr>
              <a:t>一</a:t>
            </a:r>
            <a:r>
              <a:rPr lang="en-US" altLang="zh-CN">
                <a:solidFill>
                  <a:srgbClr val="000066"/>
                </a:solidFill>
                <a:latin typeface="楷体_GB2312" pitchFamily="49" charset="-122"/>
                <a:ea typeface="楷体_GB2312" pitchFamily="49" charset="-122"/>
              </a:rPr>
              <a:t>. </a:t>
            </a:r>
            <a:r>
              <a:rPr lang="zh-CN" altLang="en-US">
                <a:solidFill>
                  <a:srgbClr val="000066"/>
                </a:solidFill>
                <a:latin typeface="楷体_GB2312" pitchFamily="49" charset="-122"/>
                <a:ea typeface="楷体_GB2312" pitchFamily="49" charset="-122"/>
              </a:rPr>
              <a:t>异步时序逻辑电路的分析方法：</a:t>
            </a:r>
          </a:p>
        </p:txBody>
      </p:sp>
      <p:sp>
        <p:nvSpPr>
          <p:cNvPr id="365625" name="Text Box 57">
            <a:extLst>
              <a:ext uri="{FF2B5EF4-FFF2-40B4-BE49-F238E27FC236}">
                <a16:creationId xmlns:a16="http://schemas.microsoft.com/office/drawing/2014/main" id="{7316123D-290D-B193-15BB-1647A7F1A4CC}"/>
              </a:ext>
            </a:extLst>
          </p:cNvPr>
          <p:cNvSpPr txBox="1">
            <a:spLocks noChangeArrowheads="1"/>
          </p:cNvSpPr>
          <p:nvPr/>
        </p:nvSpPr>
        <p:spPr bwMode="auto">
          <a:xfrm>
            <a:off x="539750" y="1960563"/>
            <a:ext cx="2514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spcBef>
                <a:spcPct val="50000"/>
              </a:spcBef>
            </a:pPr>
            <a:r>
              <a:rPr lang="zh-CN" altLang="en-US">
                <a:solidFill>
                  <a:srgbClr val="000066"/>
                </a:solidFill>
                <a:latin typeface="楷体_GB2312" pitchFamily="49" charset="-122"/>
                <a:ea typeface="楷体_GB2312" pitchFamily="49" charset="-122"/>
              </a:rPr>
              <a:t>分析步骤</a:t>
            </a:r>
            <a:r>
              <a:rPr lang="en-US" altLang="zh-CN">
                <a:solidFill>
                  <a:srgbClr val="000066"/>
                </a:solidFill>
                <a:latin typeface="楷体_GB2312" pitchFamily="49" charset="-122"/>
                <a:ea typeface="楷体_GB2312" pitchFamily="49" charset="-122"/>
              </a:rPr>
              <a:t>:</a:t>
            </a:r>
          </a:p>
        </p:txBody>
      </p:sp>
      <p:sp>
        <p:nvSpPr>
          <p:cNvPr id="365627" name="Rectangle 59">
            <a:extLst>
              <a:ext uri="{FF2B5EF4-FFF2-40B4-BE49-F238E27FC236}">
                <a16:creationId xmlns:a16="http://schemas.microsoft.com/office/drawing/2014/main" id="{787B6D6E-BECF-F413-653F-517A59BE4465}"/>
              </a:ext>
            </a:extLst>
          </p:cNvPr>
          <p:cNvSpPr>
            <a:spLocks noChangeArrowheads="1"/>
          </p:cNvSpPr>
          <p:nvPr/>
        </p:nvSpPr>
        <p:spPr bwMode="auto">
          <a:xfrm>
            <a:off x="676275" y="5492750"/>
            <a:ext cx="6416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solidFill>
                  <a:srgbClr val="000066"/>
                </a:solidFill>
                <a:latin typeface="楷体_GB2312" pitchFamily="49" charset="-122"/>
                <a:ea typeface="楷体_GB2312" pitchFamily="49" charset="-122"/>
              </a:rPr>
              <a:t>3.</a:t>
            </a:r>
            <a:r>
              <a:rPr lang="zh-CN" altLang="en-US">
                <a:solidFill>
                  <a:srgbClr val="000066"/>
                </a:solidFill>
                <a:latin typeface="楷体_GB2312" pitchFamily="49" charset="-122"/>
                <a:ea typeface="楷体_GB2312" pitchFamily="49" charset="-122"/>
              </a:rPr>
              <a:t>确定电路的逻辑功能。</a:t>
            </a:r>
          </a:p>
        </p:txBody>
      </p:sp>
      <p:sp>
        <p:nvSpPr>
          <p:cNvPr id="365628" name="Rectangle 60">
            <a:extLst>
              <a:ext uri="{FF2B5EF4-FFF2-40B4-BE49-F238E27FC236}">
                <a16:creationId xmlns:a16="http://schemas.microsoft.com/office/drawing/2014/main" id="{FB5A114E-B4F6-83DF-85E4-21C67970A651}"/>
              </a:ext>
            </a:extLst>
          </p:cNvPr>
          <p:cNvSpPr>
            <a:spLocks noChangeArrowheads="1"/>
          </p:cNvSpPr>
          <p:nvPr/>
        </p:nvSpPr>
        <p:spPr bwMode="auto">
          <a:xfrm>
            <a:off x="684213" y="4984750"/>
            <a:ext cx="6257925" cy="466725"/>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solidFill>
                  <a:srgbClr val="000066"/>
                </a:solidFill>
                <a:latin typeface="楷体_GB2312" pitchFamily="49" charset="-122"/>
                <a:ea typeface="楷体_GB2312" pitchFamily="49" charset="-122"/>
              </a:rPr>
              <a:t>2.</a:t>
            </a:r>
            <a:r>
              <a:rPr lang="zh-CN" altLang="en-US">
                <a:solidFill>
                  <a:srgbClr val="000066"/>
                </a:solidFill>
                <a:latin typeface="楷体_GB2312" pitchFamily="49" charset="-122"/>
                <a:ea typeface="楷体_GB2312" pitchFamily="49" charset="-122"/>
              </a:rPr>
              <a:t>列出状态转换表或画出状态图和波形图；</a:t>
            </a:r>
          </a:p>
        </p:txBody>
      </p:sp>
      <p:sp>
        <p:nvSpPr>
          <p:cNvPr id="365629" name="Rectangle 61">
            <a:extLst>
              <a:ext uri="{FF2B5EF4-FFF2-40B4-BE49-F238E27FC236}">
                <a16:creationId xmlns:a16="http://schemas.microsoft.com/office/drawing/2014/main" id="{2F9845A5-006D-8014-9761-663F05E82593}"/>
              </a:ext>
            </a:extLst>
          </p:cNvPr>
          <p:cNvSpPr>
            <a:spLocks noChangeArrowheads="1"/>
          </p:cNvSpPr>
          <p:nvPr/>
        </p:nvSpPr>
        <p:spPr bwMode="auto">
          <a:xfrm>
            <a:off x="395288" y="2392363"/>
            <a:ext cx="4392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just" eaLnBrk="1" hangingPunct="1"/>
            <a:r>
              <a:rPr lang="en-US" altLang="zh-CN">
                <a:solidFill>
                  <a:srgbClr val="000066"/>
                </a:solidFill>
                <a:latin typeface="楷体_GB2312" pitchFamily="49" charset="-122"/>
                <a:ea typeface="楷体_GB2312" pitchFamily="49" charset="-122"/>
              </a:rPr>
              <a:t>  1. </a:t>
            </a:r>
            <a:r>
              <a:rPr lang="zh-CN" altLang="en-US">
                <a:solidFill>
                  <a:srgbClr val="000066"/>
                </a:solidFill>
                <a:latin typeface="楷体_GB2312" pitchFamily="49" charset="-122"/>
                <a:ea typeface="楷体_GB2312" pitchFamily="49" charset="-122"/>
              </a:rPr>
              <a:t>写出下列各逻辑方程式：</a:t>
            </a:r>
          </a:p>
        </p:txBody>
      </p:sp>
      <p:sp>
        <p:nvSpPr>
          <p:cNvPr id="365630" name="Rectangle 62">
            <a:extLst>
              <a:ext uri="{FF2B5EF4-FFF2-40B4-BE49-F238E27FC236}">
                <a16:creationId xmlns:a16="http://schemas.microsoft.com/office/drawing/2014/main" id="{69275B88-1F2A-333C-00A9-F68AF6B9BFA2}"/>
              </a:ext>
            </a:extLst>
          </p:cNvPr>
          <p:cNvSpPr>
            <a:spLocks noChangeArrowheads="1"/>
          </p:cNvSpPr>
          <p:nvPr/>
        </p:nvSpPr>
        <p:spPr bwMode="auto">
          <a:xfrm>
            <a:off x="371475" y="3327400"/>
            <a:ext cx="3600450" cy="162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76225">
              <a:spcBef>
                <a:spcPct val="20000"/>
              </a:spcBef>
              <a:buClr>
                <a:schemeClr val="accent2"/>
              </a:buClr>
              <a:buFont typeface="Wingdings" panose="05000000000000000000" pitchFamily="2" charset="2"/>
              <a:buChar char="o"/>
              <a:tabLst>
                <a:tab pos="5221288"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5221288"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5221288"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5221288"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5221288"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5221288"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5221288"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5221288"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5221288" algn="r"/>
              </a:tabLst>
              <a:defRPr sz="2400" b="1">
                <a:solidFill>
                  <a:schemeClr val="tx1"/>
                </a:solidFill>
                <a:latin typeface="Arial Narrow" panose="020B0606020202030204" pitchFamily="34" charset="0"/>
                <a:ea typeface="楷体_GB2312" pitchFamily="49" charset="-122"/>
              </a:defRPr>
            </a:lvl9pPr>
          </a:lstStyle>
          <a:p>
            <a:pPr eaLnBrk="1" hangingPunct="1">
              <a:lnSpc>
                <a:spcPct val="140000"/>
              </a:lnSpc>
              <a:spcBef>
                <a:spcPct val="0"/>
              </a:spcBef>
              <a:buClrTx/>
              <a:buFontTx/>
              <a:buNone/>
            </a:pPr>
            <a:r>
              <a:rPr lang="en-US" altLang="zh-CN" sz="2400">
                <a:solidFill>
                  <a:srgbClr val="000066"/>
                </a:solidFill>
                <a:latin typeface="楷体_GB2312" pitchFamily="49" charset="-122"/>
              </a:rPr>
              <a:t>b)</a:t>
            </a:r>
            <a:r>
              <a:rPr lang="zh-CN" altLang="en-US" sz="2400">
                <a:solidFill>
                  <a:srgbClr val="000066"/>
                </a:solidFill>
                <a:latin typeface="楷体_GB2312" pitchFamily="49" charset="-122"/>
              </a:rPr>
              <a:t>触发器的激励方程；</a:t>
            </a:r>
          </a:p>
          <a:p>
            <a:pPr eaLnBrk="1" hangingPunct="1">
              <a:lnSpc>
                <a:spcPct val="140000"/>
              </a:lnSpc>
              <a:spcBef>
                <a:spcPct val="0"/>
              </a:spcBef>
              <a:buClrTx/>
              <a:buFontTx/>
              <a:buNone/>
            </a:pPr>
            <a:r>
              <a:rPr lang="en-US" altLang="zh-CN" sz="2400">
                <a:solidFill>
                  <a:srgbClr val="000066"/>
                </a:solidFill>
                <a:latin typeface="楷体_GB2312" pitchFamily="49" charset="-122"/>
              </a:rPr>
              <a:t>c)</a:t>
            </a:r>
            <a:r>
              <a:rPr lang="zh-CN" altLang="en-US" sz="2400">
                <a:solidFill>
                  <a:srgbClr val="000066"/>
                </a:solidFill>
                <a:latin typeface="楷体_GB2312" pitchFamily="49" charset="-122"/>
              </a:rPr>
              <a:t>输出方程</a:t>
            </a:r>
          </a:p>
          <a:p>
            <a:pPr eaLnBrk="1" hangingPunct="1">
              <a:lnSpc>
                <a:spcPct val="140000"/>
              </a:lnSpc>
              <a:spcBef>
                <a:spcPct val="0"/>
              </a:spcBef>
              <a:buClrTx/>
              <a:buFontTx/>
              <a:buNone/>
            </a:pPr>
            <a:r>
              <a:rPr lang="en-US" altLang="zh-CN" sz="2400">
                <a:solidFill>
                  <a:srgbClr val="000066"/>
                </a:solidFill>
                <a:latin typeface="楷体_GB2312" pitchFamily="49" charset="-122"/>
              </a:rPr>
              <a:t>d)</a:t>
            </a:r>
            <a:r>
              <a:rPr lang="zh-CN" altLang="en-US" sz="2400">
                <a:solidFill>
                  <a:srgbClr val="000066"/>
                </a:solidFill>
                <a:latin typeface="楷体_GB2312" pitchFamily="49" charset="-122"/>
              </a:rPr>
              <a:t>状态方程</a:t>
            </a:r>
          </a:p>
        </p:txBody>
      </p:sp>
      <p:sp>
        <p:nvSpPr>
          <p:cNvPr id="365634" name="Rectangle 66">
            <a:extLst>
              <a:ext uri="{FF2B5EF4-FFF2-40B4-BE49-F238E27FC236}">
                <a16:creationId xmlns:a16="http://schemas.microsoft.com/office/drawing/2014/main" id="{137B3E61-188B-C966-BE22-8F90D4BC9728}"/>
              </a:ext>
            </a:extLst>
          </p:cNvPr>
          <p:cNvSpPr>
            <a:spLocks noChangeArrowheads="1"/>
          </p:cNvSpPr>
          <p:nvPr/>
        </p:nvSpPr>
        <p:spPr bwMode="auto">
          <a:xfrm>
            <a:off x="323850" y="2752725"/>
            <a:ext cx="2160588" cy="631825"/>
          </a:xfrm>
          <a:prstGeom prst="rect">
            <a:avLst/>
          </a:prstGeom>
          <a:noFill/>
          <a:ln w="28575"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76225">
              <a:spcBef>
                <a:spcPct val="20000"/>
              </a:spcBef>
              <a:buClr>
                <a:schemeClr val="accent2"/>
              </a:buClr>
              <a:buFont typeface="Wingdings" panose="05000000000000000000" pitchFamily="2" charset="2"/>
              <a:buChar char="o"/>
              <a:tabLst>
                <a:tab pos="5221288"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5221288"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5221288"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5221288"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5221288"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5221288"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5221288"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5221288"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5221288" algn="r"/>
              </a:tabLst>
              <a:defRPr sz="2400" b="1">
                <a:solidFill>
                  <a:schemeClr val="tx1"/>
                </a:solidFill>
                <a:latin typeface="Arial Narrow" panose="020B0606020202030204" pitchFamily="34" charset="0"/>
                <a:ea typeface="楷体_GB2312" pitchFamily="49" charset="-122"/>
              </a:defRPr>
            </a:lvl9pPr>
          </a:lstStyle>
          <a:p>
            <a:pPr eaLnBrk="1" hangingPunct="1">
              <a:lnSpc>
                <a:spcPct val="140000"/>
              </a:lnSpc>
              <a:spcBef>
                <a:spcPct val="0"/>
              </a:spcBef>
              <a:buClrTx/>
              <a:buFontTx/>
              <a:buNone/>
            </a:pPr>
            <a:r>
              <a:rPr lang="en-US" altLang="zh-CN" sz="2400">
                <a:solidFill>
                  <a:srgbClr val="000066"/>
                </a:solidFill>
                <a:latin typeface="楷体_GB2312" pitchFamily="49" charset="-122"/>
              </a:rPr>
              <a:t>a)</a:t>
            </a:r>
            <a:r>
              <a:rPr lang="zh-CN" altLang="en-US" sz="2400">
                <a:solidFill>
                  <a:srgbClr val="000066"/>
                </a:solidFill>
                <a:latin typeface="楷体_GB2312" pitchFamily="49" charset="-122"/>
              </a:rPr>
              <a:t>时钟方程</a:t>
            </a:r>
          </a:p>
        </p:txBody>
      </p:sp>
      <p:sp>
        <p:nvSpPr>
          <p:cNvPr id="365635" name="AutoShape 67">
            <a:extLst>
              <a:ext uri="{FF2B5EF4-FFF2-40B4-BE49-F238E27FC236}">
                <a16:creationId xmlns:a16="http://schemas.microsoft.com/office/drawing/2014/main" id="{CDECF5E0-4927-6E71-FDCB-882C7A68310A}"/>
              </a:ext>
            </a:extLst>
          </p:cNvPr>
          <p:cNvSpPr>
            <a:spLocks noChangeArrowheads="1"/>
          </p:cNvSpPr>
          <p:nvPr/>
        </p:nvSpPr>
        <p:spPr bwMode="auto">
          <a:xfrm>
            <a:off x="395288" y="2968625"/>
            <a:ext cx="2303462" cy="358775"/>
          </a:xfrm>
          <a:prstGeom prst="roundRect">
            <a:avLst>
              <a:gd name="adj" fmla="val 16667"/>
            </a:avLst>
          </a:prstGeom>
          <a:noFill/>
          <a:ln w="28575" algn="ctr">
            <a:solidFill>
              <a:srgbClr val="FF0066"/>
            </a:solidFill>
            <a:prstDash val="dash"/>
            <a:round/>
            <a:headEnd/>
            <a:tailEnd/>
          </a:ln>
          <a:effectLst/>
          <a:extLst>
            <a:ext uri="{909E8E84-426E-40DD-AFC4-6F175D3DCCD1}">
              <a14:hiddenFill xmlns:a14="http://schemas.microsoft.com/office/drawing/2010/main">
                <a:solidFill>
                  <a:srgbClr val="00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zh-CN">
              <a:solidFill>
                <a:srgbClr val="000066"/>
              </a:solidFill>
              <a:latin typeface="Tahoma" panose="020B0604030504040204" pitchFamily="34" charset="0"/>
              <a:ea typeface="楷体_GB2312" pitchFamily="49" charset="-122"/>
            </a:endParaRPr>
          </a:p>
        </p:txBody>
      </p:sp>
      <p:graphicFrame>
        <p:nvGraphicFramePr>
          <p:cNvPr id="80907" name="Object 68">
            <a:extLst>
              <a:ext uri="{FF2B5EF4-FFF2-40B4-BE49-F238E27FC236}">
                <a16:creationId xmlns:a16="http://schemas.microsoft.com/office/drawing/2014/main" id="{CAD9A272-9C5C-2EE6-9256-BC441387C4AF}"/>
              </a:ext>
            </a:extLst>
          </p:cNvPr>
          <p:cNvGraphicFramePr>
            <a:graphicFrameLocks noChangeAspect="1"/>
          </p:cNvGraphicFramePr>
          <p:nvPr/>
        </p:nvGraphicFramePr>
        <p:xfrm>
          <a:off x="3563938" y="2897188"/>
          <a:ext cx="5578475" cy="1866900"/>
        </p:xfrm>
        <a:graphic>
          <a:graphicData uri="http://schemas.openxmlformats.org/presentationml/2006/ole">
            <mc:AlternateContent xmlns:mc="http://schemas.openxmlformats.org/markup-compatibility/2006">
              <mc:Choice xmlns:v="urn:schemas-microsoft-com:vml" Requires="v">
                <p:oleObj name="图片" r:id="rId2" imgW="3401994" imgH="987430" progId="Word.Picture.8">
                  <p:embed/>
                </p:oleObj>
              </mc:Choice>
              <mc:Fallback>
                <p:oleObj name="图片" r:id="rId2" imgW="3401994" imgH="987430" progId="Word.Picture.8">
                  <p:embed/>
                  <p:pic>
                    <p:nvPicPr>
                      <p:cNvPr id="0" name="Object 6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938" y="2897188"/>
                        <a:ext cx="5578475"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65625"/>
                                        </p:tgtEl>
                                        <p:attrNameLst>
                                          <p:attrName>style.visibility</p:attrName>
                                        </p:attrNameLst>
                                      </p:cBhvr>
                                      <p:to>
                                        <p:strVal val="visible"/>
                                      </p:to>
                                    </p:set>
                                    <p:animEffect transition="in" filter="strips(downRight)">
                                      <p:cBhvr>
                                        <p:cTn id="7" dur="500"/>
                                        <p:tgtEl>
                                          <p:spTgt spid="3656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365629"/>
                                        </p:tgtEl>
                                        <p:attrNameLst>
                                          <p:attrName>style.visibility</p:attrName>
                                        </p:attrNameLst>
                                      </p:cBhvr>
                                      <p:to>
                                        <p:strVal val="visible"/>
                                      </p:to>
                                    </p:set>
                                    <p:animEffect transition="in" filter="strips(downRight)">
                                      <p:cBhvr>
                                        <p:cTn id="12" dur="500"/>
                                        <p:tgtEl>
                                          <p:spTgt spid="36562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365634"/>
                                        </p:tgtEl>
                                        <p:attrNameLst>
                                          <p:attrName>style.visibility</p:attrName>
                                        </p:attrNameLst>
                                      </p:cBhvr>
                                      <p:to>
                                        <p:strVal val="visible"/>
                                      </p:to>
                                    </p:set>
                                    <p:animEffect transition="in" filter="strips(downRight)">
                                      <p:cBhvr>
                                        <p:cTn id="17" dur="500"/>
                                        <p:tgtEl>
                                          <p:spTgt spid="36563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365630"/>
                                        </p:tgtEl>
                                        <p:attrNameLst>
                                          <p:attrName>style.visibility</p:attrName>
                                        </p:attrNameLst>
                                      </p:cBhvr>
                                      <p:to>
                                        <p:strVal val="visible"/>
                                      </p:to>
                                    </p:set>
                                    <p:animEffect transition="in" filter="strips(downRight)">
                                      <p:cBhvr>
                                        <p:cTn id="22" dur="500"/>
                                        <p:tgtEl>
                                          <p:spTgt spid="36563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563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6" presetClass="emph" presetSubtype="0" fill="hold" grpId="1" nodeType="clickEffect" nodePh="1">
                                  <p:stCondLst>
                                    <p:cond delay="0"/>
                                  </p:stCondLst>
                                  <p:endCondLst>
                                    <p:cond evt="begin" delay="0">
                                      <p:tn val="29"/>
                                    </p:cond>
                                  </p:endCondLst>
                                  <p:childTnLst>
                                    <p:animEffect transition="out" filter="fade">
                                      <p:cBhvr>
                                        <p:cTn id="30" dur="500" tmFilter="0, 0; .2, .5; .8, .5; 1, 0"/>
                                        <p:tgtEl>
                                          <p:spTgt spid="365635">
                                            <p:txEl>
                                              <p:charRg st="4294967295" end="4294967295"/>
                                            </p:txEl>
                                          </p:spTgt>
                                        </p:tgtEl>
                                      </p:cBhvr>
                                    </p:animEffect>
                                    <p:animScale>
                                      <p:cBhvr>
                                        <p:cTn id="31" dur="250" autoRev="1" fill="hold"/>
                                        <p:tgtEl>
                                          <p:spTgt spid="365635">
                                            <p:txEl>
                                              <p:charRg st="4294967295" end="4294967295"/>
                                            </p:txEl>
                                          </p:spTgt>
                                        </p:tgtEl>
                                      </p:cBhvr>
                                      <p:by x="105000" y="105000"/>
                                    </p:animScale>
                                  </p:childTnLst>
                                </p:cTn>
                              </p:par>
                            </p:childTnLst>
                          </p:cTn>
                        </p:par>
                      </p:childTnLst>
                    </p:cTn>
                  </p:par>
                  <p:par>
                    <p:cTn id="32" fill="hold" nodeType="clickPar">
                      <p:stCondLst>
                        <p:cond delay="indefinite"/>
                      </p:stCondLst>
                      <p:childTnLst>
                        <p:par>
                          <p:cTn id="33" fill="hold" nodeType="withGroup">
                            <p:stCondLst>
                              <p:cond delay="0"/>
                            </p:stCondLst>
                            <p:childTnLst>
                              <p:par>
                                <p:cTn id="34" presetID="18" presetClass="entr" presetSubtype="6" fill="hold" grpId="0" nodeType="clickEffect">
                                  <p:stCondLst>
                                    <p:cond delay="0"/>
                                  </p:stCondLst>
                                  <p:childTnLst>
                                    <p:set>
                                      <p:cBhvr>
                                        <p:cTn id="35" dur="1" fill="hold">
                                          <p:stCondLst>
                                            <p:cond delay="0"/>
                                          </p:stCondLst>
                                        </p:cTn>
                                        <p:tgtEl>
                                          <p:spTgt spid="365628"/>
                                        </p:tgtEl>
                                        <p:attrNameLst>
                                          <p:attrName>style.visibility</p:attrName>
                                        </p:attrNameLst>
                                      </p:cBhvr>
                                      <p:to>
                                        <p:strVal val="visible"/>
                                      </p:to>
                                    </p:set>
                                    <p:animEffect transition="in" filter="strips(downRight)">
                                      <p:cBhvr>
                                        <p:cTn id="36" dur="500"/>
                                        <p:tgtEl>
                                          <p:spTgt spid="365628"/>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8" presetClass="entr" presetSubtype="6" fill="hold" grpId="0" nodeType="clickEffect">
                                  <p:stCondLst>
                                    <p:cond delay="0"/>
                                  </p:stCondLst>
                                  <p:childTnLst>
                                    <p:set>
                                      <p:cBhvr>
                                        <p:cTn id="40" dur="1" fill="hold">
                                          <p:stCondLst>
                                            <p:cond delay="0"/>
                                          </p:stCondLst>
                                        </p:cTn>
                                        <p:tgtEl>
                                          <p:spTgt spid="365627"/>
                                        </p:tgtEl>
                                        <p:attrNameLst>
                                          <p:attrName>style.visibility</p:attrName>
                                        </p:attrNameLst>
                                      </p:cBhvr>
                                      <p:to>
                                        <p:strVal val="visible"/>
                                      </p:to>
                                    </p:set>
                                    <p:animEffect transition="in" filter="strips(downRight)">
                                      <p:cBhvr>
                                        <p:cTn id="41" dur="500"/>
                                        <p:tgtEl>
                                          <p:spTgt spid="365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625" grpId="0" autoUpdateAnimBg="0"/>
      <p:bldP spid="365627" grpId="0" autoUpdateAnimBg="0"/>
      <p:bldP spid="365628" grpId="0" animBg="1" autoUpdateAnimBg="0"/>
      <p:bldP spid="365629" grpId="0" autoUpdateAnimBg="0"/>
      <p:bldP spid="365630" grpId="0" autoUpdateAnimBg="0"/>
      <p:bldP spid="365634" grpId="0" animBg="1" autoUpdateAnimBg="0"/>
      <p:bldP spid="365635" grpId="0" animBg="1"/>
      <p:bldP spid="365635" grpId="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4">
            <a:extLst>
              <a:ext uri="{FF2B5EF4-FFF2-40B4-BE49-F238E27FC236}">
                <a16:creationId xmlns:a16="http://schemas.microsoft.com/office/drawing/2014/main" id="{10418E33-AA2C-4137-B6E3-D280431C5433}"/>
              </a:ext>
            </a:extLst>
          </p:cNvPr>
          <p:cNvSpPr>
            <a:spLocks noChangeArrowheads="1"/>
          </p:cNvSpPr>
          <p:nvPr/>
        </p:nvSpPr>
        <p:spPr bwMode="auto">
          <a:xfrm>
            <a:off x="179388" y="1270000"/>
            <a:ext cx="8261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kumimoji="1" lang="zh-CN" altLang="en-US">
                <a:solidFill>
                  <a:srgbClr val="000066"/>
                </a:solidFill>
                <a:latin typeface="Times New Roman" panose="02020603050405020304" pitchFamily="18" charset="0"/>
                <a:ea typeface="楷体_GB2312" pitchFamily="49" charset="-122"/>
              </a:rPr>
              <a:t>（</a:t>
            </a:r>
            <a:r>
              <a:rPr kumimoji="1" lang="en-US" altLang="zh-CN">
                <a:solidFill>
                  <a:srgbClr val="000066"/>
                </a:solidFill>
                <a:latin typeface="Times New Roman" panose="02020603050405020304" pitchFamily="18" charset="0"/>
                <a:ea typeface="楷体_GB2312" pitchFamily="49" charset="-122"/>
              </a:rPr>
              <a:t>1</a:t>
            </a:r>
            <a:r>
              <a:rPr kumimoji="1" lang="zh-CN" altLang="en-US">
                <a:solidFill>
                  <a:srgbClr val="000066"/>
                </a:solidFill>
                <a:latin typeface="Times New Roman" panose="02020603050405020304" pitchFamily="18" charset="0"/>
                <a:ea typeface="楷体_GB2312" pitchFamily="49" charset="-122"/>
              </a:rPr>
              <a:t>）分析状态转换时必须考虑各触发器的时钟信号作用情况</a:t>
            </a:r>
          </a:p>
        </p:txBody>
      </p:sp>
      <p:sp>
        <p:nvSpPr>
          <p:cNvPr id="81923" name="Rectangle 5">
            <a:extLst>
              <a:ext uri="{FF2B5EF4-FFF2-40B4-BE49-F238E27FC236}">
                <a16:creationId xmlns:a16="http://schemas.microsoft.com/office/drawing/2014/main" id="{A97B08C2-2CF2-366E-3C3B-42DD7EBC96DD}"/>
              </a:ext>
            </a:extLst>
          </p:cNvPr>
          <p:cNvSpPr>
            <a:spLocks noChangeArrowheads="1"/>
          </p:cNvSpPr>
          <p:nvPr/>
        </p:nvSpPr>
        <p:spPr bwMode="auto">
          <a:xfrm>
            <a:off x="611188" y="1681163"/>
            <a:ext cx="830262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kumimoji="1" lang="zh-CN" altLang="en-US" sz="2400">
                <a:solidFill>
                  <a:srgbClr val="000066"/>
                </a:solidFill>
                <a:latin typeface="Times New Roman" panose="02020603050405020304" pitchFamily="18" charset="0"/>
              </a:rPr>
              <a:t>有作用，则令</a:t>
            </a:r>
            <a:r>
              <a:rPr kumimoji="1" lang="en-US" altLang="zh-CN" sz="2400" i="1">
                <a:solidFill>
                  <a:srgbClr val="000066"/>
                </a:solidFill>
                <a:latin typeface="Times New Roman" panose="02020603050405020304" pitchFamily="18" charset="0"/>
              </a:rPr>
              <a:t>cp</a:t>
            </a:r>
            <a:r>
              <a:rPr kumimoji="1" lang="en-US" altLang="zh-CN" sz="2400" i="1" baseline="-25000">
                <a:solidFill>
                  <a:srgbClr val="000066"/>
                </a:solidFill>
                <a:latin typeface="Times New Roman" panose="02020603050405020304" pitchFamily="18" charset="0"/>
              </a:rPr>
              <a:t>n</a:t>
            </a:r>
            <a:r>
              <a:rPr kumimoji="1" lang="en-US" altLang="zh-CN" sz="2400">
                <a:solidFill>
                  <a:srgbClr val="000066"/>
                </a:solidFill>
                <a:latin typeface="Times New Roman" panose="02020603050405020304" pitchFamily="18" charset="0"/>
              </a:rPr>
              <a:t>=1</a:t>
            </a:r>
            <a:r>
              <a:rPr kumimoji="1" lang="zh-CN" altLang="en-US" sz="2400">
                <a:solidFill>
                  <a:srgbClr val="000066"/>
                </a:solidFill>
                <a:latin typeface="Times New Roman" panose="02020603050405020304" pitchFamily="18" charset="0"/>
              </a:rPr>
              <a:t>；否则</a:t>
            </a:r>
            <a:r>
              <a:rPr kumimoji="1" lang="en-US" altLang="zh-CN" sz="2400" i="1">
                <a:solidFill>
                  <a:srgbClr val="000066"/>
                </a:solidFill>
                <a:latin typeface="Times New Roman" panose="02020603050405020304" pitchFamily="18" charset="0"/>
              </a:rPr>
              <a:t>cp</a:t>
            </a:r>
            <a:r>
              <a:rPr kumimoji="1" lang="en-US" altLang="zh-CN" sz="2400" i="1" baseline="-25000">
                <a:solidFill>
                  <a:srgbClr val="000066"/>
                </a:solidFill>
                <a:latin typeface="Times New Roman" panose="02020603050405020304" pitchFamily="18" charset="0"/>
              </a:rPr>
              <a:t>n</a:t>
            </a:r>
            <a:r>
              <a:rPr kumimoji="1" lang="en-US" altLang="zh-CN" sz="2400">
                <a:solidFill>
                  <a:srgbClr val="000066"/>
                </a:solidFill>
                <a:latin typeface="Times New Roman" panose="02020603050405020304" pitchFamily="18" charset="0"/>
              </a:rPr>
              <a:t>=0</a:t>
            </a:r>
          </a:p>
          <a:p>
            <a:pPr eaLnBrk="1" hangingPunct="1">
              <a:spcBef>
                <a:spcPct val="0"/>
              </a:spcBef>
              <a:buClrTx/>
              <a:buFontTx/>
              <a:buNone/>
            </a:pPr>
            <a:r>
              <a:rPr kumimoji="1" lang="zh-CN" altLang="en-US" sz="2400">
                <a:solidFill>
                  <a:srgbClr val="000066"/>
                </a:solidFill>
                <a:latin typeface="Times New Roman" panose="02020603050405020304" pitchFamily="18" charset="0"/>
              </a:rPr>
              <a:t>根据激励信号确定那些</a:t>
            </a:r>
            <a:r>
              <a:rPr kumimoji="1" lang="en-US" altLang="zh-CN" sz="2400" i="1">
                <a:solidFill>
                  <a:srgbClr val="000066"/>
                </a:solidFill>
                <a:latin typeface="Times New Roman" panose="02020603050405020304" pitchFamily="18" charset="0"/>
              </a:rPr>
              <a:t>cp</a:t>
            </a:r>
            <a:r>
              <a:rPr kumimoji="1" lang="en-US" altLang="zh-CN" sz="2400" i="1" baseline="-25000">
                <a:solidFill>
                  <a:srgbClr val="000066"/>
                </a:solidFill>
                <a:latin typeface="Times New Roman" panose="02020603050405020304" pitchFamily="18" charset="0"/>
              </a:rPr>
              <a:t>n</a:t>
            </a:r>
            <a:r>
              <a:rPr kumimoji="1" lang="en-US" altLang="zh-CN" sz="2400">
                <a:solidFill>
                  <a:srgbClr val="000066"/>
                </a:solidFill>
                <a:latin typeface="Times New Roman" panose="02020603050405020304" pitchFamily="18" charset="0"/>
              </a:rPr>
              <a:t>=1</a:t>
            </a:r>
            <a:r>
              <a:rPr kumimoji="1" lang="zh-CN" altLang="en-US" sz="2400">
                <a:solidFill>
                  <a:srgbClr val="000066"/>
                </a:solidFill>
                <a:latin typeface="Times New Roman" panose="02020603050405020304" pitchFamily="18" charset="0"/>
              </a:rPr>
              <a:t>的触发器的次态，</a:t>
            </a:r>
            <a:r>
              <a:rPr kumimoji="1" lang="en-US" altLang="zh-CN" sz="2400" i="1">
                <a:solidFill>
                  <a:srgbClr val="000066"/>
                </a:solidFill>
                <a:latin typeface="Times New Roman" panose="02020603050405020304" pitchFamily="18" charset="0"/>
              </a:rPr>
              <a:t>cp</a:t>
            </a:r>
            <a:r>
              <a:rPr kumimoji="1" lang="en-US" altLang="zh-CN" sz="2400" i="1" baseline="-25000">
                <a:solidFill>
                  <a:srgbClr val="000066"/>
                </a:solidFill>
                <a:latin typeface="Times New Roman" panose="02020603050405020304" pitchFamily="18" charset="0"/>
              </a:rPr>
              <a:t>n</a:t>
            </a:r>
            <a:r>
              <a:rPr kumimoji="1" lang="en-US" altLang="zh-CN" sz="2400">
                <a:solidFill>
                  <a:srgbClr val="000066"/>
                </a:solidFill>
                <a:latin typeface="Times New Roman" panose="02020603050405020304" pitchFamily="18" charset="0"/>
              </a:rPr>
              <a:t>=0</a:t>
            </a:r>
            <a:r>
              <a:rPr kumimoji="1" lang="zh-CN" altLang="en-US" sz="2400">
                <a:solidFill>
                  <a:srgbClr val="000066"/>
                </a:solidFill>
                <a:latin typeface="Times New Roman" panose="02020603050405020304" pitchFamily="18" charset="0"/>
              </a:rPr>
              <a:t>的触发</a:t>
            </a:r>
          </a:p>
          <a:p>
            <a:pPr eaLnBrk="1" hangingPunct="1">
              <a:spcBef>
                <a:spcPct val="0"/>
              </a:spcBef>
              <a:buClrTx/>
              <a:buFontTx/>
              <a:buNone/>
            </a:pPr>
            <a:r>
              <a:rPr kumimoji="1" lang="zh-CN" altLang="en-US" sz="2400">
                <a:solidFill>
                  <a:srgbClr val="000066"/>
                </a:solidFill>
                <a:latin typeface="Times New Roman" panose="02020603050405020304" pitchFamily="18" charset="0"/>
              </a:rPr>
              <a:t>器则保持原有状态不变。</a:t>
            </a:r>
          </a:p>
        </p:txBody>
      </p:sp>
      <p:sp>
        <p:nvSpPr>
          <p:cNvPr id="81924" name="Rectangle 6">
            <a:extLst>
              <a:ext uri="{FF2B5EF4-FFF2-40B4-BE49-F238E27FC236}">
                <a16:creationId xmlns:a16="http://schemas.microsoft.com/office/drawing/2014/main" id="{2ABE871C-B1AA-006C-C708-1EA382036153}"/>
              </a:ext>
            </a:extLst>
          </p:cNvPr>
          <p:cNvSpPr>
            <a:spLocks noChangeArrowheads="1"/>
          </p:cNvSpPr>
          <p:nvPr/>
        </p:nvSpPr>
        <p:spPr bwMode="auto">
          <a:xfrm>
            <a:off x="179388" y="2867025"/>
            <a:ext cx="85661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kumimoji="1" lang="zh-CN" altLang="en-US">
                <a:solidFill>
                  <a:srgbClr val="000066"/>
                </a:solidFill>
                <a:latin typeface="Times New Roman" panose="02020603050405020304" pitchFamily="18" charset="0"/>
                <a:ea typeface="楷体_GB2312" pitchFamily="49" charset="-122"/>
              </a:rPr>
              <a:t>（</a:t>
            </a:r>
            <a:r>
              <a:rPr kumimoji="1" lang="en-US" altLang="zh-CN">
                <a:solidFill>
                  <a:srgbClr val="000066"/>
                </a:solidFill>
                <a:latin typeface="Times New Roman" panose="02020603050405020304" pitchFamily="18" charset="0"/>
                <a:ea typeface="楷体_GB2312" pitchFamily="49" charset="-122"/>
              </a:rPr>
              <a:t>2</a:t>
            </a:r>
            <a:r>
              <a:rPr kumimoji="1" lang="zh-CN" altLang="en-US">
                <a:solidFill>
                  <a:srgbClr val="000066"/>
                </a:solidFill>
                <a:latin typeface="Times New Roman" panose="02020603050405020304" pitchFamily="18" charset="0"/>
                <a:ea typeface="楷体_GB2312" pitchFamily="49" charset="-122"/>
              </a:rPr>
              <a:t>）每一次状态转换必须从输入信号所能触发的第一个触发器</a:t>
            </a:r>
          </a:p>
          <a:p>
            <a:pPr eaLnBrk="1" hangingPunct="1"/>
            <a:r>
              <a:rPr kumimoji="1" lang="zh-CN" altLang="en-US">
                <a:solidFill>
                  <a:srgbClr val="000066"/>
                </a:solidFill>
                <a:latin typeface="Times New Roman" panose="02020603050405020304" pitchFamily="18" charset="0"/>
                <a:ea typeface="楷体_GB2312" pitchFamily="49" charset="-122"/>
              </a:rPr>
              <a:t>开始逐级确定</a:t>
            </a:r>
          </a:p>
        </p:txBody>
      </p:sp>
      <p:grpSp>
        <p:nvGrpSpPr>
          <p:cNvPr id="81925" name="Group 10">
            <a:extLst>
              <a:ext uri="{FF2B5EF4-FFF2-40B4-BE49-F238E27FC236}">
                <a16:creationId xmlns:a16="http://schemas.microsoft.com/office/drawing/2014/main" id="{3592AE24-F742-0800-ABD0-967F1C956FB9}"/>
              </a:ext>
            </a:extLst>
          </p:cNvPr>
          <p:cNvGrpSpPr>
            <a:grpSpLocks/>
          </p:cNvGrpSpPr>
          <p:nvPr/>
        </p:nvGrpSpPr>
        <p:grpSpPr bwMode="auto">
          <a:xfrm>
            <a:off x="179388" y="3697288"/>
            <a:ext cx="8970962" cy="2395537"/>
            <a:chOff x="109" y="2329"/>
            <a:chExt cx="5651" cy="1509"/>
          </a:xfrm>
        </p:grpSpPr>
        <p:sp>
          <p:nvSpPr>
            <p:cNvPr id="81927" name="Rectangle 7">
              <a:extLst>
                <a:ext uri="{FF2B5EF4-FFF2-40B4-BE49-F238E27FC236}">
                  <a16:creationId xmlns:a16="http://schemas.microsoft.com/office/drawing/2014/main" id="{4E3D8B95-C7EB-2122-BEE4-5242FFBE4FB6}"/>
                </a:ext>
              </a:extLst>
            </p:cNvPr>
            <p:cNvSpPr>
              <a:spLocks noChangeArrowheads="1"/>
            </p:cNvSpPr>
            <p:nvPr/>
          </p:nvSpPr>
          <p:spPr bwMode="auto">
            <a:xfrm>
              <a:off x="109" y="2329"/>
              <a:ext cx="36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kumimoji="1" lang="zh-CN" altLang="en-US">
                  <a:solidFill>
                    <a:srgbClr val="000066"/>
                  </a:solidFill>
                  <a:latin typeface="Times New Roman" panose="02020603050405020304" pitchFamily="18" charset="0"/>
                  <a:ea typeface="楷体_GB2312" pitchFamily="49" charset="-122"/>
                </a:rPr>
                <a:t>（</a:t>
              </a:r>
              <a:r>
                <a:rPr kumimoji="1" lang="en-US" altLang="zh-CN">
                  <a:solidFill>
                    <a:srgbClr val="000066"/>
                  </a:solidFill>
                  <a:latin typeface="Times New Roman" panose="02020603050405020304" pitchFamily="18" charset="0"/>
                  <a:ea typeface="楷体_GB2312" pitchFamily="49" charset="-122"/>
                </a:rPr>
                <a:t>3</a:t>
              </a:r>
              <a:r>
                <a:rPr kumimoji="1" lang="zh-CN" altLang="en-US">
                  <a:solidFill>
                    <a:srgbClr val="000066"/>
                  </a:solidFill>
                  <a:latin typeface="Times New Roman" panose="02020603050405020304" pitchFamily="18" charset="0"/>
                  <a:ea typeface="楷体_GB2312" pitchFamily="49" charset="-122"/>
                </a:rPr>
                <a:t>）每一次状态转换都有一定的时间延迟</a:t>
              </a:r>
            </a:p>
          </p:txBody>
        </p:sp>
        <p:sp>
          <p:nvSpPr>
            <p:cNvPr id="81928" name="Rectangle 8">
              <a:extLst>
                <a:ext uri="{FF2B5EF4-FFF2-40B4-BE49-F238E27FC236}">
                  <a16:creationId xmlns:a16="http://schemas.microsoft.com/office/drawing/2014/main" id="{144458CE-501E-CE72-CD0E-80F35B0D72F9}"/>
                </a:ext>
              </a:extLst>
            </p:cNvPr>
            <p:cNvSpPr>
              <a:spLocks noChangeArrowheads="1"/>
            </p:cNvSpPr>
            <p:nvPr/>
          </p:nvSpPr>
          <p:spPr bwMode="auto">
            <a:xfrm>
              <a:off x="340" y="2630"/>
              <a:ext cx="5420" cy="1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kumimoji="1" lang="zh-CN" altLang="en-US">
                  <a:solidFill>
                    <a:srgbClr val="000066"/>
                  </a:solidFill>
                  <a:latin typeface="Times New Roman" panose="02020603050405020304" pitchFamily="18" charset="0"/>
                  <a:ea typeface="楷体_GB2312" pitchFamily="49" charset="-122"/>
                </a:rPr>
                <a:t>同步时序电路的所有触发器是同时转换状态的，与之不同，异步时序电路各个触发器之间的状态转换存在一定的延迟，也就是说，从现态</a:t>
              </a:r>
              <a:r>
                <a:rPr kumimoji="1" lang="en-US" altLang="zh-CN" i="1">
                  <a:solidFill>
                    <a:srgbClr val="000066"/>
                  </a:solidFill>
                  <a:latin typeface="Times New Roman" panose="02020603050405020304" pitchFamily="18" charset="0"/>
                  <a:ea typeface="楷体_GB2312" pitchFamily="49" charset="-122"/>
                </a:rPr>
                <a:t>S</a:t>
              </a:r>
              <a:r>
                <a:rPr kumimoji="1" lang="en-US" altLang="zh-CN" i="1" baseline="30000">
                  <a:solidFill>
                    <a:srgbClr val="000066"/>
                  </a:solidFill>
                  <a:latin typeface="Times New Roman" panose="02020603050405020304" pitchFamily="18" charset="0"/>
                  <a:ea typeface="楷体_GB2312" pitchFamily="49" charset="-122"/>
                </a:rPr>
                <a:t>n</a:t>
              </a:r>
              <a:r>
                <a:rPr kumimoji="1" lang="zh-CN" altLang="en-US">
                  <a:solidFill>
                    <a:srgbClr val="000066"/>
                  </a:solidFill>
                  <a:latin typeface="Times New Roman" panose="02020603050405020304" pitchFamily="18" charset="0"/>
                  <a:ea typeface="楷体_GB2312" pitchFamily="49" charset="-122"/>
                </a:rPr>
                <a:t>到次态</a:t>
              </a:r>
              <a:r>
                <a:rPr kumimoji="1" lang="en-US" altLang="zh-CN" i="1">
                  <a:solidFill>
                    <a:srgbClr val="000066"/>
                  </a:solidFill>
                  <a:latin typeface="Times New Roman" panose="02020603050405020304" pitchFamily="18" charset="0"/>
                  <a:ea typeface="楷体_GB2312" pitchFamily="49" charset="-122"/>
                </a:rPr>
                <a:t>S</a:t>
              </a:r>
              <a:r>
                <a:rPr kumimoji="1" lang="en-US" altLang="zh-CN" i="1" baseline="30000">
                  <a:solidFill>
                    <a:srgbClr val="000066"/>
                  </a:solidFill>
                  <a:latin typeface="Times New Roman" panose="02020603050405020304" pitchFamily="18" charset="0"/>
                  <a:ea typeface="楷体_GB2312" pitchFamily="49" charset="-122"/>
                </a:rPr>
                <a:t>n</a:t>
              </a:r>
              <a:r>
                <a:rPr kumimoji="1" lang="en-US" altLang="zh-CN" baseline="30000">
                  <a:solidFill>
                    <a:srgbClr val="000066"/>
                  </a:solidFill>
                  <a:latin typeface="Times New Roman" panose="02020603050405020304" pitchFamily="18" charset="0"/>
                  <a:ea typeface="楷体_GB2312" pitchFamily="49" charset="-122"/>
                </a:rPr>
                <a:t>+1</a:t>
              </a:r>
              <a:r>
                <a:rPr kumimoji="1" lang="zh-CN" altLang="en-US">
                  <a:solidFill>
                    <a:srgbClr val="000066"/>
                  </a:solidFill>
                  <a:latin typeface="Times New Roman" panose="02020603050405020304" pitchFamily="18" charset="0"/>
                  <a:ea typeface="楷体_GB2312" pitchFamily="49" charset="-122"/>
                </a:rPr>
                <a:t>的转换过程中有一段“不稳定”的时间。在此期间，电路的状态是不确定的。只有当全部触发器状态转换完毕，电路才进入新的“稳定”状态，即次态</a:t>
              </a:r>
              <a:r>
                <a:rPr kumimoji="1" lang="en-US" altLang="zh-CN" i="1">
                  <a:solidFill>
                    <a:srgbClr val="000066"/>
                  </a:solidFill>
                  <a:latin typeface="Times New Roman" panose="02020603050405020304" pitchFamily="18" charset="0"/>
                  <a:ea typeface="楷体_GB2312" pitchFamily="49" charset="-122"/>
                </a:rPr>
                <a:t>S</a:t>
              </a:r>
              <a:r>
                <a:rPr kumimoji="1" lang="en-US" altLang="zh-CN" i="1" baseline="30000">
                  <a:solidFill>
                    <a:srgbClr val="000066"/>
                  </a:solidFill>
                  <a:latin typeface="Times New Roman" panose="02020603050405020304" pitchFamily="18" charset="0"/>
                  <a:ea typeface="楷体_GB2312" pitchFamily="49" charset="-122"/>
                </a:rPr>
                <a:t>n</a:t>
              </a:r>
              <a:r>
                <a:rPr kumimoji="1" lang="en-US" altLang="zh-CN" baseline="30000">
                  <a:solidFill>
                    <a:srgbClr val="000066"/>
                  </a:solidFill>
                  <a:latin typeface="Times New Roman" panose="02020603050405020304" pitchFamily="18" charset="0"/>
                  <a:ea typeface="楷体_GB2312" pitchFamily="49" charset="-122"/>
                </a:rPr>
                <a:t>+1</a:t>
              </a:r>
              <a:r>
                <a:rPr kumimoji="1" lang="zh-CN" altLang="en-US">
                  <a:solidFill>
                    <a:srgbClr val="000066"/>
                  </a:solidFill>
                  <a:latin typeface="Times New Roman" panose="02020603050405020304" pitchFamily="18" charset="0"/>
                  <a:ea typeface="楷体_GB2312" pitchFamily="49" charset="-122"/>
                </a:rPr>
                <a:t>。 </a:t>
              </a:r>
            </a:p>
          </p:txBody>
        </p:sp>
      </p:grpSp>
      <p:sp>
        <p:nvSpPr>
          <p:cNvPr id="81926" name="Rectangle 9">
            <a:extLst>
              <a:ext uri="{FF2B5EF4-FFF2-40B4-BE49-F238E27FC236}">
                <a16:creationId xmlns:a16="http://schemas.microsoft.com/office/drawing/2014/main" id="{EA136E3C-8A70-007E-D5CC-CC5401983A10}"/>
              </a:ext>
            </a:extLst>
          </p:cNvPr>
          <p:cNvSpPr>
            <a:spLocks noChangeArrowheads="1"/>
          </p:cNvSpPr>
          <p:nvPr/>
        </p:nvSpPr>
        <p:spPr bwMode="auto">
          <a:xfrm>
            <a:off x="900113" y="539750"/>
            <a:ext cx="898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zh-CN" altLang="en-US">
                <a:solidFill>
                  <a:srgbClr val="000066"/>
                </a:solidFill>
                <a:latin typeface="Times New Roman" panose="02020603050405020304" pitchFamily="18" charset="0"/>
                <a:ea typeface="楷体_GB2312" pitchFamily="49" charset="-122"/>
              </a:rPr>
              <a:t>注意</a:t>
            </a:r>
            <a:r>
              <a:rPr kumimoji="1" lang="en-US" altLang="zh-CN">
                <a:solidFill>
                  <a:srgbClr val="000066"/>
                </a:solidFill>
                <a:latin typeface="Times New Roman" panose="02020603050405020304" pitchFamily="18" charset="0"/>
                <a:ea typeface="楷体_GB2312" pitchFamily="49" charset="-122"/>
              </a:rPr>
              <a:t>:</a:t>
            </a: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1">
            <a:extLst>
              <a:ext uri="{FF2B5EF4-FFF2-40B4-BE49-F238E27FC236}">
                <a16:creationId xmlns:a16="http://schemas.microsoft.com/office/drawing/2014/main" id="{BB25876B-A8A6-7ED4-7E37-319F1C616D83}"/>
              </a:ext>
            </a:extLst>
          </p:cNvPr>
          <p:cNvSpPr>
            <a:spLocks noChangeArrowheads="1"/>
          </p:cNvSpPr>
          <p:nvPr/>
        </p:nvSpPr>
        <p:spPr bwMode="auto">
          <a:xfrm>
            <a:off x="0" y="1065213"/>
            <a:ext cx="3924300" cy="563562"/>
          </a:xfrm>
          <a:prstGeom prst="rect">
            <a:avLst/>
          </a:prstGeom>
          <a:solidFill>
            <a:schemeClr val="bg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zh-CN" altLang="en-US" sz="2400">
                <a:solidFill>
                  <a:srgbClr val="000066"/>
                </a:solidFill>
                <a:latin typeface="楷体_GB2312" pitchFamily="49" charset="-122"/>
              </a:rPr>
              <a:t>例</a:t>
            </a:r>
            <a:r>
              <a:rPr lang="en-US" altLang="zh-CN" sz="2400">
                <a:solidFill>
                  <a:srgbClr val="000066"/>
                </a:solidFill>
                <a:latin typeface="楷体_GB2312" pitchFamily="49" charset="-122"/>
              </a:rPr>
              <a:t>1 </a:t>
            </a:r>
            <a:r>
              <a:rPr lang="zh-CN" altLang="en-US" sz="2400">
                <a:solidFill>
                  <a:srgbClr val="000066"/>
                </a:solidFill>
                <a:latin typeface="楷体_GB2312" pitchFamily="49" charset="-122"/>
              </a:rPr>
              <a:t>分析如图所示异步电路</a:t>
            </a:r>
          </a:p>
        </p:txBody>
      </p:sp>
      <p:sp>
        <p:nvSpPr>
          <p:cNvPr id="366614" name="Rectangle 22">
            <a:extLst>
              <a:ext uri="{FF2B5EF4-FFF2-40B4-BE49-F238E27FC236}">
                <a16:creationId xmlns:a16="http://schemas.microsoft.com/office/drawing/2014/main" id="{7583D4EC-EAA7-FA15-1A30-CE369893392B}"/>
              </a:ext>
            </a:extLst>
          </p:cNvPr>
          <p:cNvSpPr>
            <a:spLocks noChangeArrowheads="1"/>
          </p:cNvSpPr>
          <p:nvPr/>
        </p:nvSpPr>
        <p:spPr bwMode="auto">
          <a:xfrm>
            <a:off x="611188" y="1628775"/>
            <a:ext cx="2944812" cy="457200"/>
          </a:xfrm>
          <a:prstGeom prst="rect">
            <a:avLst/>
          </a:prstGeom>
          <a:solidFill>
            <a:schemeClr val="bg1">
              <a:alpha val="0"/>
            </a:scheme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solidFill>
                  <a:srgbClr val="000066"/>
                </a:solidFill>
                <a:latin typeface="楷体_GB2312" pitchFamily="49" charset="-122"/>
                <a:ea typeface="楷体_GB2312" pitchFamily="49" charset="-122"/>
              </a:rPr>
              <a:t>1. </a:t>
            </a:r>
            <a:r>
              <a:rPr lang="zh-CN" altLang="en-US">
                <a:solidFill>
                  <a:srgbClr val="000066"/>
                </a:solidFill>
                <a:latin typeface="楷体_GB2312" pitchFamily="49" charset="-122"/>
                <a:ea typeface="楷体_GB2312" pitchFamily="49" charset="-122"/>
              </a:rPr>
              <a:t>写出电路方程式 </a:t>
            </a:r>
          </a:p>
        </p:txBody>
      </p:sp>
      <p:sp>
        <p:nvSpPr>
          <p:cNvPr id="366615" name="Rectangle 23">
            <a:extLst>
              <a:ext uri="{FF2B5EF4-FFF2-40B4-BE49-F238E27FC236}">
                <a16:creationId xmlns:a16="http://schemas.microsoft.com/office/drawing/2014/main" id="{B4E9B2D8-C09C-5DAE-61AD-351A89617E68}"/>
              </a:ext>
            </a:extLst>
          </p:cNvPr>
          <p:cNvSpPr>
            <a:spLocks noChangeArrowheads="1"/>
          </p:cNvSpPr>
          <p:nvPr/>
        </p:nvSpPr>
        <p:spPr bwMode="auto">
          <a:xfrm>
            <a:off x="539750" y="2133600"/>
            <a:ext cx="2255838" cy="457200"/>
          </a:xfrm>
          <a:prstGeom prst="rect">
            <a:avLst/>
          </a:prstGeom>
          <a:noFill/>
          <a:ln>
            <a:noFill/>
          </a:ln>
          <a:effectLst/>
          <a:extLst>
            <a:ext uri="{909E8E84-426E-40DD-AFC4-6F175D3DCCD1}">
              <a14:hiddenFill xmlns:a14="http://schemas.microsoft.com/office/drawing/2010/main">
                <a:solidFill>
                  <a:schemeClr val="accent1">
                    <a:alpha val="0"/>
                  </a:scheme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solidFill>
                  <a:schemeClr val="accent2"/>
                </a:solidFill>
                <a:latin typeface="楷体_GB2312" pitchFamily="49" charset="-122"/>
                <a:ea typeface="楷体_GB2312" pitchFamily="49" charset="-122"/>
              </a:rPr>
              <a:t>① </a:t>
            </a:r>
            <a:r>
              <a:rPr lang="zh-CN" altLang="en-US">
                <a:solidFill>
                  <a:schemeClr val="accent2"/>
                </a:solidFill>
                <a:latin typeface="楷体_GB2312" pitchFamily="49" charset="-122"/>
                <a:ea typeface="楷体_GB2312" pitchFamily="49" charset="-122"/>
              </a:rPr>
              <a:t>时钟方程</a:t>
            </a:r>
            <a:endParaRPr lang="zh-CN" altLang="en-US">
              <a:solidFill>
                <a:schemeClr val="accent2"/>
              </a:solidFill>
              <a:latin typeface="楷体_GB2312" pitchFamily="49" charset="-122"/>
              <a:ea typeface="楷体_GB2312" pitchFamily="49" charset="-122"/>
              <a:sym typeface="Symbol" panose="05050102010706020507" pitchFamily="18" charset="2"/>
            </a:endParaRPr>
          </a:p>
        </p:txBody>
      </p:sp>
      <p:sp>
        <p:nvSpPr>
          <p:cNvPr id="366616" name="Rectangle 24">
            <a:extLst>
              <a:ext uri="{FF2B5EF4-FFF2-40B4-BE49-F238E27FC236}">
                <a16:creationId xmlns:a16="http://schemas.microsoft.com/office/drawing/2014/main" id="{BC0A7A0D-0F18-BB6B-4151-AB61BEA08D14}"/>
              </a:ext>
            </a:extLst>
          </p:cNvPr>
          <p:cNvSpPr>
            <a:spLocks noChangeArrowheads="1"/>
          </p:cNvSpPr>
          <p:nvPr/>
        </p:nvSpPr>
        <p:spPr bwMode="auto">
          <a:xfrm>
            <a:off x="466725" y="3160713"/>
            <a:ext cx="2062163" cy="457200"/>
          </a:xfrm>
          <a:prstGeom prst="rect">
            <a:avLst/>
          </a:prstGeom>
          <a:noFill/>
          <a:ln>
            <a:noFill/>
          </a:ln>
          <a:effectLst/>
          <a:extLst>
            <a:ext uri="{909E8E84-426E-40DD-AFC4-6F175D3DCCD1}">
              <a14:hiddenFill xmlns:a14="http://schemas.microsoft.com/office/drawing/2010/main">
                <a:solidFill>
                  <a:schemeClr val="accent1">
                    <a:alpha val="0"/>
                  </a:scheme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solidFill>
                  <a:srgbClr val="000066"/>
                </a:solidFill>
                <a:latin typeface="楷体_GB2312" pitchFamily="49" charset="-122"/>
                <a:ea typeface="楷体_GB2312" pitchFamily="49" charset="-122"/>
                <a:cs typeface="Times New Roman" panose="02020603050405020304" pitchFamily="18" charset="0"/>
              </a:rPr>
              <a:t>②</a:t>
            </a:r>
            <a:r>
              <a:rPr lang="zh-CN" altLang="en-US">
                <a:solidFill>
                  <a:srgbClr val="000066"/>
                </a:solidFill>
                <a:latin typeface="楷体_GB2312" pitchFamily="49" charset="-122"/>
                <a:ea typeface="楷体_GB2312" pitchFamily="49" charset="-122"/>
                <a:cs typeface="Times New Roman" panose="02020603050405020304" pitchFamily="18" charset="0"/>
              </a:rPr>
              <a:t>输出方程</a:t>
            </a:r>
          </a:p>
        </p:txBody>
      </p:sp>
      <p:sp>
        <p:nvSpPr>
          <p:cNvPr id="366617" name="Rectangle 25">
            <a:extLst>
              <a:ext uri="{FF2B5EF4-FFF2-40B4-BE49-F238E27FC236}">
                <a16:creationId xmlns:a16="http://schemas.microsoft.com/office/drawing/2014/main" id="{64DE7FA8-37E6-BB23-E248-72298615A39A}"/>
              </a:ext>
            </a:extLst>
          </p:cNvPr>
          <p:cNvSpPr>
            <a:spLocks noChangeArrowheads="1"/>
          </p:cNvSpPr>
          <p:nvPr/>
        </p:nvSpPr>
        <p:spPr bwMode="auto">
          <a:xfrm>
            <a:off x="466725" y="3716338"/>
            <a:ext cx="1870075" cy="457200"/>
          </a:xfrm>
          <a:prstGeom prst="rect">
            <a:avLst/>
          </a:prstGeom>
          <a:noFill/>
          <a:ln>
            <a:noFill/>
          </a:ln>
          <a:effectLst/>
          <a:extLst>
            <a:ext uri="{909E8E84-426E-40DD-AFC4-6F175D3DCCD1}">
              <a14:hiddenFill xmlns:a14="http://schemas.microsoft.com/office/drawing/2010/main">
                <a:solidFill>
                  <a:schemeClr val="accent1">
                    <a:alpha val="0"/>
                  </a:scheme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solidFill>
                  <a:srgbClr val="000066"/>
                </a:solidFill>
                <a:latin typeface="楷体_GB2312" pitchFamily="49" charset="-122"/>
                <a:ea typeface="楷体_GB2312" pitchFamily="49" charset="-122"/>
                <a:cs typeface="Times New Roman" panose="02020603050405020304" pitchFamily="18" charset="0"/>
              </a:rPr>
              <a:t>③</a:t>
            </a:r>
            <a:r>
              <a:rPr lang="zh-CN" altLang="en-US">
                <a:solidFill>
                  <a:srgbClr val="000066"/>
                </a:solidFill>
                <a:latin typeface="楷体_GB2312" pitchFamily="49" charset="-122"/>
                <a:ea typeface="楷体_GB2312" pitchFamily="49" charset="-122"/>
                <a:cs typeface="Times New Roman" panose="02020603050405020304" pitchFamily="18" charset="0"/>
              </a:rPr>
              <a:t>激励方程 </a:t>
            </a:r>
          </a:p>
        </p:txBody>
      </p:sp>
      <p:sp>
        <p:nvSpPr>
          <p:cNvPr id="366618" name="Rectangle 26">
            <a:extLst>
              <a:ext uri="{FF2B5EF4-FFF2-40B4-BE49-F238E27FC236}">
                <a16:creationId xmlns:a16="http://schemas.microsoft.com/office/drawing/2014/main" id="{6A58D51B-B46A-657D-EC69-EE76A5510B05}"/>
              </a:ext>
            </a:extLst>
          </p:cNvPr>
          <p:cNvSpPr>
            <a:spLocks noChangeArrowheads="1"/>
          </p:cNvSpPr>
          <p:nvPr/>
        </p:nvSpPr>
        <p:spPr bwMode="auto">
          <a:xfrm>
            <a:off x="466725" y="2565400"/>
            <a:ext cx="1439863" cy="457200"/>
          </a:xfrm>
          <a:prstGeom prst="rect">
            <a:avLst/>
          </a:prstGeom>
          <a:noFill/>
          <a:ln>
            <a:noFill/>
          </a:ln>
          <a:effectLst/>
          <a:extLst>
            <a:ext uri="{909E8E84-426E-40DD-AFC4-6F175D3DCCD1}">
              <a14:hiddenFill xmlns:a14="http://schemas.microsoft.com/office/drawing/2010/main">
                <a:solidFill>
                  <a:schemeClr val="accent1">
                    <a:alpha val="0"/>
                  </a:scheme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i="1">
                <a:solidFill>
                  <a:srgbClr val="000066"/>
                </a:solidFill>
                <a:latin typeface="Times New Roman" panose="02020603050405020304" pitchFamily="18" charset="0"/>
                <a:ea typeface="楷体_GB2312" pitchFamily="49" charset="-122"/>
              </a:rPr>
              <a:t>CP</a:t>
            </a:r>
            <a:r>
              <a:rPr lang="en-US" altLang="zh-CN" baseline="-25000">
                <a:solidFill>
                  <a:srgbClr val="000066"/>
                </a:solidFill>
                <a:latin typeface="Times New Roman" panose="02020603050405020304" pitchFamily="18" charset="0"/>
                <a:ea typeface="楷体_GB2312" pitchFamily="49" charset="-122"/>
              </a:rPr>
              <a:t>0</a:t>
            </a:r>
            <a:r>
              <a:rPr lang="en-US" altLang="zh-CN" i="1">
                <a:solidFill>
                  <a:srgbClr val="000066"/>
                </a:solidFill>
                <a:latin typeface="Times New Roman" panose="02020603050405020304" pitchFamily="18" charset="0"/>
                <a:ea typeface="楷体_GB2312" pitchFamily="49" charset="-122"/>
              </a:rPr>
              <a:t>=CLK</a:t>
            </a:r>
            <a:endParaRPr lang="en-US" altLang="zh-CN" i="1">
              <a:solidFill>
                <a:srgbClr val="000066"/>
              </a:solidFill>
              <a:latin typeface="Times New Roman" panose="02020603050405020304" pitchFamily="18" charset="0"/>
              <a:ea typeface="楷体_GB2312" pitchFamily="49" charset="-122"/>
              <a:sym typeface="Symbol" panose="05050102010706020507" pitchFamily="18" charset="2"/>
            </a:endParaRPr>
          </a:p>
        </p:txBody>
      </p:sp>
      <p:sp>
        <p:nvSpPr>
          <p:cNvPr id="366621" name="Rectangle 29">
            <a:extLst>
              <a:ext uri="{FF2B5EF4-FFF2-40B4-BE49-F238E27FC236}">
                <a16:creationId xmlns:a16="http://schemas.microsoft.com/office/drawing/2014/main" id="{AA89DB4C-04E1-91A5-8C0A-2F18CDB7DF7A}"/>
              </a:ext>
            </a:extLst>
          </p:cNvPr>
          <p:cNvSpPr>
            <a:spLocks noChangeArrowheads="1"/>
          </p:cNvSpPr>
          <p:nvPr/>
        </p:nvSpPr>
        <p:spPr bwMode="auto">
          <a:xfrm>
            <a:off x="485775" y="4292600"/>
            <a:ext cx="2789238" cy="457200"/>
          </a:xfrm>
          <a:prstGeom prst="rect">
            <a:avLst/>
          </a:prstGeom>
          <a:noFill/>
          <a:ln>
            <a:noFill/>
          </a:ln>
          <a:effectLst/>
          <a:extLst>
            <a:ext uri="{909E8E84-426E-40DD-AFC4-6F175D3DCCD1}">
              <a14:hiddenFill xmlns:a14="http://schemas.microsoft.com/office/drawing/2010/main">
                <a:solidFill>
                  <a:schemeClr val="accent1">
                    <a:alpha val="0"/>
                  </a:scheme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solidFill>
                  <a:srgbClr val="000066"/>
                </a:solidFill>
                <a:latin typeface="楷体_GB2312" pitchFamily="49" charset="-122"/>
                <a:ea typeface="楷体_GB2312" pitchFamily="49" charset="-122"/>
                <a:cs typeface="Times New Roman" panose="02020603050405020304" pitchFamily="18" charset="0"/>
              </a:rPr>
              <a:t>④</a:t>
            </a:r>
            <a:r>
              <a:rPr lang="zh-CN" altLang="en-US">
                <a:solidFill>
                  <a:srgbClr val="000066"/>
                </a:solidFill>
                <a:latin typeface="楷体_GB2312" pitchFamily="49" charset="-122"/>
                <a:ea typeface="楷体_GB2312" pitchFamily="49" charset="-122"/>
                <a:cs typeface="Times New Roman" panose="02020603050405020304" pitchFamily="18" charset="0"/>
              </a:rPr>
              <a:t>求电路状态方程 </a:t>
            </a:r>
          </a:p>
        </p:txBody>
      </p:sp>
      <p:sp>
        <p:nvSpPr>
          <p:cNvPr id="366622" name="Text Box 30">
            <a:extLst>
              <a:ext uri="{FF2B5EF4-FFF2-40B4-BE49-F238E27FC236}">
                <a16:creationId xmlns:a16="http://schemas.microsoft.com/office/drawing/2014/main" id="{0546E19A-969D-110F-A80F-60F9EDDC8538}"/>
              </a:ext>
            </a:extLst>
          </p:cNvPr>
          <p:cNvSpPr txBox="1">
            <a:spLocks noChangeArrowheads="1"/>
          </p:cNvSpPr>
          <p:nvPr/>
        </p:nvSpPr>
        <p:spPr bwMode="auto">
          <a:xfrm>
            <a:off x="0" y="4689475"/>
            <a:ext cx="8174038" cy="822325"/>
          </a:xfrm>
          <a:prstGeom prst="rect">
            <a:avLst/>
          </a:prstGeom>
          <a:solidFill>
            <a:schemeClr val="bg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solidFill>
                  <a:srgbClr val="000066"/>
                </a:solidFill>
                <a:latin typeface="楷体_GB2312" pitchFamily="49" charset="-122"/>
                <a:ea typeface="楷体_GB2312" pitchFamily="49" charset="-122"/>
              </a:rPr>
              <a:t>  </a:t>
            </a:r>
            <a:r>
              <a:rPr lang="zh-CN" altLang="en-US">
                <a:solidFill>
                  <a:schemeClr val="accent2"/>
                </a:solidFill>
                <a:latin typeface="楷体_GB2312" pitchFamily="49" charset="-122"/>
                <a:ea typeface="楷体_GB2312" pitchFamily="49" charset="-122"/>
              </a:rPr>
              <a:t>触发器如有时钟脉冲的上升沿作用时，其状态变化；</a:t>
            </a:r>
          </a:p>
          <a:p>
            <a:pPr eaLnBrk="1" hangingPunct="1"/>
            <a:r>
              <a:rPr lang="zh-CN" altLang="en-US">
                <a:solidFill>
                  <a:schemeClr val="accent2"/>
                </a:solidFill>
                <a:latin typeface="楷体_GB2312" pitchFamily="49" charset="-122"/>
                <a:ea typeface="楷体_GB2312" pitchFamily="49" charset="-122"/>
              </a:rPr>
              <a:t>  如无时钟脉冲上升沿作用时，其状态不变。</a:t>
            </a:r>
          </a:p>
        </p:txBody>
      </p:sp>
      <p:graphicFrame>
        <p:nvGraphicFramePr>
          <p:cNvPr id="366625" name="Object 33">
            <a:extLst>
              <a:ext uri="{FF2B5EF4-FFF2-40B4-BE49-F238E27FC236}">
                <a16:creationId xmlns:a16="http://schemas.microsoft.com/office/drawing/2014/main" id="{308A6B9F-CEB9-842A-F7D3-5C94ADFCB0AB}"/>
              </a:ext>
            </a:extLst>
          </p:cNvPr>
          <p:cNvGraphicFramePr>
            <a:graphicFrameLocks noChangeAspect="1"/>
          </p:cNvGraphicFramePr>
          <p:nvPr/>
        </p:nvGraphicFramePr>
        <p:xfrm>
          <a:off x="2709863" y="3089275"/>
          <a:ext cx="1828800" cy="522288"/>
        </p:xfrm>
        <a:graphic>
          <a:graphicData uri="http://schemas.openxmlformats.org/presentationml/2006/ole">
            <mc:AlternateContent xmlns:mc="http://schemas.openxmlformats.org/markup-compatibility/2006">
              <mc:Choice xmlns:v="urn:schemas-microsoft-com:vml" Requires="v">
                <p:oleObj name="Equation" r:id="rId2" imgW="660113" imgH="241195" progId="Equation.3">
                  <p:embed/>
                </p:oleObj>
              </mc:Choice>
              <mc:Fallback>
                <p:oleObj name="Equation" r:id="rId2" imgW="660113" imgH="241195" progId="Equation.3">
                  <p:embed/>
                  <p:pic>
                    <p:nvPicPr>
                      <p:cNvPr id="0" name="Object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9863" y="3089275"/>
                        <a:ext cx="1828800" cy="522288"/>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6627" name="Rectangle 35">
            <a:extLst>
              <a:ext uri="{FF2B5EF4-FFF2-40B4-BE49-F238E27FC236}">
                <a16:creationId xmlns:a16="http://schemas.microsoft.com/office/drawing/2014/main" id="{F0F7C5DF-C7F5-7726-1CB8-819E5B22D0D7}"/>
              </a:ext>
            </a:extLst>
          </p:cNvPr>
          <p:cNvSpPr>
            <a:spLocks noChangeArrowheads="1"/>
          </p:cNvSpPr>
          <p:nvPr/>
        </p:nvSpPr>
        <p:spPr bwMode="auto">
          <a:xfrm>
            <a:off x="2411413" y="2565400"/>
            <a:ext cx="1169987" cy="457200"/>
          </a:xfrm>
          <a:prstGeom prst="rect">
            <a:avLst/>
          </a:prstGeom>
          <a:noFill/>
          <a:ln>
            <a:noFill/>
          </a:ln>
          <a:effectLst/>
          <a:extLst>
            <a:ext uri="{909E8E84-426E-40DD-AFC4-6F175D3DCCD1}">
              <a14:hiddenFill xmlns:a14="http://schemas.microsoft.com/office/drawing/2010/main">
                <a:solidFill>
                  <a:schemeClr val="accent1">
                    <a:alpha val="0"/>
                  </a:scheme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i="1">
                <a:solidFill>
                  <a:srgbClr val="000066"/>
                </a:solidFill>
                <a:latin typeface="Times New Roman" panose="02020603050405020304" pitchFamily="18" charset="0"/>
                <a:ea typeface="楷体_GB2312" pitchFamily="49" charset="-122"/>
              </a:rPr>
              <a:t>CP</a:t>
            </a:r>
            <a:r>
              <a:rPr lang="en-US" altLang="zh-CN" baseline="-25000">
                <a:solidFill>
                  <a:srgbClr val="000066"/>
                </a:solidFill>
                <a:latin typeface="Times New Roman" panose="02020603050405020304" pitchFamily="18" charset="0"/>
                <a:ea typeface="楷体_GB2312" pitchFamily="49" charset="-122"/>
              </a:rPr>
              <a:t>1</a:t>
            </a:r>
            <a:r>
              <a:rPr lang="en-US" altLang="zh-CN">
                <a:solidFill>
                  <a:srgbClr val="000066"/>
                </a:solidFill>
                <a:latin typeface="Times New Roman" panose="02020603050405020304" pitchFamily="18" charset="0"/>
                <a:ea typeface="楷体_GB2312" pitchFamily="49" charset="-122"/>
              </a:rPr>
              <a:t>=</a:t>
            </a:r>
            <a:r>
              <a:rPr lang="en-US" altLang="zh-CN" i="1">
                <a:solidFill>
                  <a:srgbClr val="000066"/>
                </a:solidFill>
                <a:latin typeface="Times New Roman" panose="02020603050405020304" pitchFamily="18" charset="0"/>
                <a:ea typeface="楷体_GB2312" pitchFamily="49" charset="-122"/>
              </a:rPr>
              <a:t>Q</a:t>
            </a:r>
            <a:r>
              <a:rPr lang="en-US" altLang="zh-CN" baseline="-25000">
                <a:solidFill>
                  <a:srgbClr val="000066"/>
                </a:solidFill>
                <a:latin typeface="Times New Roman" panose="02020603050405020304" pitchFamily="18" charset="0"/>
                <a:ea typeface="楷体_GB2312" pitchFamily="49" charset="-122"/>
              </a:rPr>
              <a:t>0</a:t>
            </a:r>
            <a:endParaRPr lang="en-US" altLang="zh-CN">
              <a:solidFill>
                <a:srgbClr val="000066"/>
              </a:solidFill>
              <a:latin typeface="Times New Roman" panose="02020603050405020304" pitchFamily="18" charset="0"/>
              <a:ea typeface="楷体_GB2312" pitchFamily="49" charset="-122"/>
              <a:sym typeface="Symbol" panose="05050102010706020507" pitchFamily="18" charset="2"/>
            </a:endParaRPr>
          </a:p>
        </p:txBody>
      </p:sp>
      <p:sp>
        <p:nvSpPr>
          <p:cNvPr id="82956" name="Rectangle 36">
            <a:extLst>
              <a:ext uri="{FF2B5EF4-FFF2-40B4-BE49-F238E27FC236}">
                <a16:creationId xmlns:a16="http://schemas.microsoft.com/office/drawing/2014/main" id="{7CD8C7EE-4787-41A8-04D8-506FEB56804B}"/>
              </a:ext>
            </a:extLst>
          </p:cNvPr>
          <p:cNvSpPr>
            <a:spLocks noChangeArrowheads="1"/>
          </p:cNvSpPr>
          <p:nvPr/>
        </p:nvSpPr>
        <p:spPr bwMode="auto">
          <a:xfrm>
            <a:off x="466725" y="188913"/>
            <a:ext cx="6553200" cy="71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kumimoji="1" lang="zh-CN" altLang="en-US" sz="2400">
                <a:solidFill>
                  <a:srgbClr val="000066"/>
                </a:solidFill>
                <a:latin typeface="楷体_GB2312" pitchFamily="49" charset="-122"/>
              </a:rPr>
              <a:t>二</a:t>
            </a:r>
            <a:r>
              <a:rPr kumimoji="1" lang="en-US" altLang="zh-CN" sz="2400">
                <a:solidFill>
                  <a:srgbClr val="000066"/>
                </a:solidFill>
                <a:latin typeface="楷体_GB2312" pitchFamily="49" charset="-122"/>
              </a:rPr>
              <a:t>.  </a:t>
            </a:r>
            <a:r>
              <a:rPr kumimoji="1" lang="zh-CN" altLang="en-US" sz="2400">
                <a:solidFill>
                  <a:srgbClr val="000066"/>
                </a:solidFill>
                <a:latin typeface="楷体_GB2312" pitchFamily="49" charset="-122"/>
              </a:rPr>
              <a:t>异步时序逻辑电路的分析举例</a:t>
            </a:r>
          </a:p>
        </p:txBody>
      </p:sp>
      <p:graphicFrame>
        <p:nvGraphicFramePr>
          <p:cNvPr id="82957" name="Object 37">
            <a:extLst>
              <a:ext uri="{FF2B5EF4-FFF2-40B4-BE49-F238E27FC236}">
                <a16:creationId xmlns:a16="http://schemas.microsoft.com/office/drawing/2014/main" id="{7EBCA7FB-ED65-A57B-48D2-160E2E0921B2}"/>
              </a:ext>
            </a:extLst>
          </p:cNvPr>
          <p:cNvGraphicFramePr>
            <a:graphicFrameLocks noChangeAspect="1"/>
          </p:cNvGraphicFramePr>
          <p:nvPr/>
        </p:nvGraphicFramePr>
        <p:xfrm>
          <a:off x="3851275" y="1123950"/>
          <a:ext cx="5203825" cy="1770063"/>
        </p:xfrm>
        <a:graphic>
          <a:graphicData uri="http://schemas.openxmlformats.org/presentationml/2006/ole">
            <mc:AlternateContent xmlns:mc="http://schemas.openxmlformats.org/markup-compatibility/2006">
              <mc:Choice xmlns:v="urn:schemas-microsoft-com:vml" Requires="v">
                <p:oleObj name="图片" r:id="rId4" imgW="3488717" imgH="987430" progId="Word.Picture.8">
                  <p:embed/>
                </p:oleObj>
              </mc:Choice>
              <mc:Fallback>
                <p:oleObj name="图片" r:id="rId4" imgW="3488717" imgH="987430" progId="Word.Picture.8">
                  <p:embed/>
                  <p:pic>
                    <p:nvPicPr>
                      <p:cNvPr id="0" name="Object 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1275" y="1123950"/>
                        <a:ext cx="5203825" cy="1770063"/>
                      </a:xfrm>
                      <a:prstGeom prst="rect">
                        <a:avLst/>
                      </a:prstGeom>
                      <a:solidFill>
                        <a:schemeClr val="bg1"/>
                      </a:solidFill>
                      <a:ln w="9525">
                        <a:solidFill>
                          <a:srgbClr val="0000FF"/>
                        </a:solidFill>
                        <a:miter lim="800000"/>
                        <a:headEnd/>
                        <a:tailEnd/>
                      </a:ln>
                    </p:spPr>
                  </p:pic>
                </p:oleObj>
              </mc:Fallback>
            </mc:AlternateContent>
          </a:graphicData>
        </a:graphic>
      </p:graphicFrame>
      <p:graphicFrame>
        <p:nvGraphicFramePr>
          <p:cNvPr id="366631" name="Object 39">
            <a:extLst>
              <a:ext uri="{FF2B5EF4-FFF2-40B4-BE49-F238E27FC236}">
                <a16:creationId xmlns:a16="http://schemas.microsoft.com/office/drawing/2014/main" id="{3AADB0A5-C415-A711-F125-584406486346}"/>
              </a:ext>
            </a:extLst>
          </p:cNvPr>
          <p:cNvGraphicFramePr>
            <a:graphicFrameLocks noChangeAspect="1"/>
          </p:cNvGraphicFramePr>
          <p:nvPr/>
        </p:nvGraphicFramePr>
        <p:xfrm>
          <a:off x="2771775" y="3730625"/>
          <a:ext cx="1152525" cy="481013"/>
        </p:xfrm>
        <a:graphic>
          <a:graphicData uri="http://schemas.openxmlformats.org/presentationml/2006/ole">
            <mc:AlternateContent xmlns:mc="http://schemas.openxmlformats.org/markup-compatibility/2006">
              <mc:Choice xmlns:v="urn:schemas-microsoft-com:vml" Requires="v">
                <p:oleObj name="公式" r:id="rId6" imgW="494870" imgH="215713" progId="Equation.3">
                  <p:embed/>
                </p:oleObj>
              </mc:Choice>
              <mc:Fallback>
                <p:oleObj name="公式" r:id="rId6" imgW="494870" imgH="215713" progId="Equation.3">
                  <p:embed/>
                  <p:pic>
                    <p:nvPicPr>
                      <p:cNvPr id="0" name="Object 3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1775" y="3730625"/>
                        <a:ext cx="1152525"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6630" name="Object 38">
            <a:extLst>
              <a:ext uri="{FF2B5EF4-FFF2-40B4-BE49-F238E27FC236}">
                <a16:creationId xmlns:a16="http://schemas.microsoft.com/office/drawing/2014/main" id="{42C52D2A-C347-E974-7F03-6067B36FF994}"/>
              </a:ext>
            </a:extLst>
          </p:cNvPr>
          <p:cNvGraphicFramePr>
            <a:graphicFrameLocks noChangeAspect="1"/>
          </p:cNvGraphicFramePr>
          <p:nvPr/>
        </p:nvGraphicFramePr>
        <p:xfrm>
          <a:off x="4643438" y="3730625"/>
          <a:ext cx="1079500" cy="487363"/>
        </p:xfrm>
        <a:graphic>
          <a:graphicData uri="http://schemas.openxmlformats.org/presentationml/2006/ole">
            <mc:AlternateContent xmlns:mc="http://schemas.openxmlformats.org/markup-compatibility/2006">
              <mc:Choice xmlns:v="urn:schemas-microsoft-com:vml" Requires="v">
                <p:oleObj name="公式" r:id="rId8" imgW="482181" imgH="215713" progId="Equation.3">
                  <p:embed/>
                </p:oleObj>
              </mc:Choice>
              <mc:Fallback>
                <p:oleObj name="公式" r:id="rId8" imgW="482181" imgH="215713" progId="Equation.3">
                  <p:embed/>
                  <p:pic>
                    <p:nvPicPr>
                      <p:cNvPr id="0" name="Object 3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43438" y="3730625"/>
                        <a:ext cx="10795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960" name="Rectangle 40">
            <a:extLst>
              <a:ext uri="{FF2B5EF4-FFF2-40B4-BE49-F238E27FC236}">
                <a16:creationId xmlns:a16="http://schemas.microsoft.com/office/drawing/2014/main" id="{BEA1073F-A8B5-A41B-A1B3-46BCE7ADED7A}"/>
              </a:ext>
            </a:extLst>
          </p:cNvPr>
          <p:cNvSpPr>
            <a:spLocks noChangeArrowheads="1"/>
          </p:cNvSpPr>
          <p:nvPr/>
        </p:nvSpPr>
        <p:spPr bwMode="auto">
          <a:xfrm>
            <a:off x="4430713" y="3068638"/>
            <a:ext cx="2159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1000" b="0">
                <a:latin typeface="Times New Roman" panose="02020603050405020304" pitchFamily="18" charset="0"/>
                <a:cs typeface="Times New Roman" panose="02020603050405020304" pitchFamily="18" charset="0"/>
              </a:rPr>
              <a:t> </a:t>
            </a:r>
            <a:endParaRPr kumimoji="1" lang="en-US" altLang="zh-CN" b="0">
              <a:latin typeface="Times New Roman" panose="02020603050405020304" pitchFamily="18" charset="0"/>
            </a:endParaRPr>
          </a:p>
        </p:txBody>
      </p:sp>
      <p:graphicFrame>
        <p:nvGraphicFramePr>
          <p:cNvPr id="366634" name="Object 42">
            <a:extLst>
              <a:ext uri="{FF2B5EF4-FFF2-40B4-BE49-F238E27FC236}">
                <a16:creationId xmlns:a16="http://schemas.microsoft.com/office/drawing/2014/main" id="{71BEF97F-7500-A046-47F7-D4CA827ED663}"/>
              </a:ext>
            </a:extLst>
          </p:cNvPr>
          <p:cNvGraphicFramePr>
            <a:graphicFrameLocks noChangeAspect="1"/>
          </p:cNvGraphicFramePr>
          <p:nvPr/>
        </p:nvGraphicFramePr>
        <p:xfrm>
          <a:off x="755650" y="5445125"/>
          <a:ext cx="5256213" cy="530225"/>
        </p:xfrm>
        <a:graphic>
          <a:graphicData uri="http://schemas.openxmlformats.org/presentationml/2006/ole">
            <mc:AlternateContent xmlns:mc="http://schemas.openxmlformats.org/markup-compatibility/2006">
              <mc:Choice xmlns:v="urn:schemas-microsoft-com:vml" Requires="v">
                <p:oleObj name="公式" r:id="rId10" imgW="2273300" imgH="228600" progId="Equation.3">
                  <p:embed/>
                </p:oleObj>
              </mc:Choice>
              <mc:Fallback>
                <p:oleObj name="公式" r:id="rId10" imgW="2273300" imgH="228600" progId="Equation.3">
                  <p:embed/>
                  <p:pic>
                    <p:nvPicPr>
                      <p:cNvPr id="0" name="Object 4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5650" y="5445125"/>
                        <a:ext cx="5256213" cy="530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6636" name="Object 44">
            <a:extLst>
              <a:ext uri="{FF2B5EF4-FFF2-40B4-BE49-F238E27FC236}">
                <a16:creationId xmlns:a16="http://schemas.microsoft.com/office/drawing/2014/main" id="{A694B953-C4EF-E104-6DB2-35595A8B1AD2}"/>
              </a:ext>
            </a:extLst>
          </p:cNvPr>
          <p:cNvGraphicFramePr>
            <a:graphicFrameLocks noChangeAspect="1"/>
          </p:cNvGraphicFramePr>
          <p:nvPr/>
        </p:nvGraphicFramePr>
        <p:xfrm>
          <a:off x="755650" y="6021388"/>
          <a:ext cx="5184775" cy="554037"/>
        </p:xfrm>
        <a:graphic>
          <a:graphicData uri="http://schemas.openxmlformats.org/presentationml/2006/ole">
            <mc:AlternateContent xmlns:mc="http://schemas.openxmlformats.org/markup-compatibility/2006">
              <mc:Choice xmlns:v="urn:schemas-microsoft-com:vml" Requires="v">
                <p:oleObj name="公式" r:id="rId12" imgW="2247900" imgH="228600" progId="Equation.3">
                  <p:embed/>
                </p:oleObj>
              </mc:Choice>
              <mc:Fallback>
                <p:oleObj name="公式" r:id="rId12" imgW="2247900" imgH="228600" progId="Equation.3">
                  <p:embed/>
                  <p:pic>
                    <p:nvPicPr>
                      <p:cNvPr id="0" name="Object 4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5650" y="6021388"/>
                        <a:ext cx="5184775" cy="5540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66614"/>
                                        </p:tgtEl>
                                        <p:attrNameLst>
                                          <p:attrName>style.visibility</p:attrName>
                                        </p:attrNameLst>
                                      </p:cBhvr>
                                      <p:to>
                                        <p:strVal val="visible"/>
                                      </p:to>
                                    </p:set>
                                    <p:animEffect transition="in" filter="strips(downRight)">
                                      <p:cBhvr>
                                        <p:cTn id="7" dur="500"/>
                                        <p:tgtEl>
                                          <p:spTgt spid="3666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366615"/>
                                        </p:tgtEl>
                                        <p:attrNameLst>
                                          <p:attrName>style.visibility</p:attrName>
                                        </p:attrNameLst>
                                      </p:cBhvr>
                                      <p:to>
                                        <p:strVal val="visible"/>
                                      </p:to>
                                    </p:set>
                                    <p:animEffect transition="in" filter="strips(downRight)">
                                      <p:cBhvr>
                                        <p:cTn id="12" dur="500"/>
                                        <p:tgtEl>
                                          <p:spTgt spid="3666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366618"/>
                                        </p:tgtEl>
                                        <p:attrNameLst>
                                          <p:attrName>style.visibility</p:attrName>
                                        </p:attrNameLst>
                                      </p:cBhvr>
                                      <p:to>
                                        <p:strVal val="visible"/>
                                      </p:to>
                                    </p:set>
                                    <p:animEffect transition="in" filter="strips(downRight)">
                                      <p:cBhvr>
                                        <p:cTn id="17" dur="500"/>
                                        <p:tgtEl>
                                          <p:spTgt spid="36661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366627"/>
                                        </p:tgtEl>
                                        <p:attrNameLst>
                                          <p:attrName>style.visibility</p:attrName>
                                        </p:attrNameLst>
                                      </p:cBhvr>
                                      <p:to>
                                        <p:strVal val="visible"/>
                                      </p:to>
                                    </p:set>
                                    <p:animEffect transition="in" filter="strips(downRight)">
                                      <p:cBhvr>
                                        <p:cTn id="22" dur="500"/>
                                        <p:tgtEl>
                                          <p:spTgt spid="36662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366616"/>
                                        </p:tgtEl>
                                        <p:attrNameLst>
                                          <p:attrName>style.visibility</p:attrName>
                                        </p:attrNameLst>
                                      </p:cBhvr>
                                      <p:to>
                                        <p:strVal val="visible"/>
                                      </p:to>
                                    </p:set>
                                    <p:animEffect transition="in" filter="strips(downRight)">
                                      <p:cBhvr>
                                        <p:cTn id="27" dur="500"/>
                                        <p:tgtEl>
                                          <p:spTgt spid="36661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6" fill="hold" nodeType="clickEffect">
                                  <p:stCondLst>
                                    <p:cond delay="0"/>
                                  </p:stCondLst>
                                  <p:childTnLst>
                                    <p:set>
                                      <p:cBhvr>
                                        <p:cTn id="31" dur="1" fill="hold">
                                          <p:stCondLst>
                                            <p:cond delay="0"/>
                                          </p:stCondLst>
                                        </p:cTn>
                                        <p:tgtEl>
                                          <p:spTgt spid="366625"/>
                                        </p:tgtEl>
                                        <p:attrNameLst>
                                          <p:attrName>style.visibility</p:attrName>
                                        </p:attrNameLst>
                                      </p:cBhvr>
                                      <p:to>
                                        <p:strVal val="visible"/>
                                      </p:to>
                                    </p:set>
                                    <p:animEffect transition="in" filter="strips(downRight)">
                                      <p:cBhvr>
                                        <p:cTn id="32" dur="500"/>
                                        <p:tgtEl>
                                          <p:spTgt spid="36662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366617"/>
                                        </p:tgtEl>
                                        <p:attrNameLst>
                                          <p:attrName>style.visibility</p:attrName>
                                        </p:attrNameLst>
                                      </p:cBhvr>
                                      <p:to>
                                        <p:strVal val="visible"/>
                                      </p:to>
                                    </p:set>
                                    <p:animEffect transition="in" filter="strips(downRight)">
                                      <p:cBhvr>
                                        <p:cTn id="37" dur="500"/>
                                        <p:tgtEl>
                                          <p:spTgt spid="36661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nodeType="clickEffect">
                                  <p:stCondLst>
                                    <p:cond delay="0"/>
                                  </p:stCondLst>
                                  <p:childTnLst>
                                    <p:set>
                                      <p:cBhvr>
                                        <p:cTn id="41" dur="1" fill="hold">
                                          <p:stCondLst>
                                            <p:cond delay="0"/>
                                          </p:stCondLst>
                                        </p:cTn>
                                        <p:tgtEl>
                                          <p:spTgt spid="366631"/>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nodeType="clickEffect">
                                  <p:stCondLst>
                                    <p:cond delay="0"/>
                                  </p:stCondLst>
                                  <p:childTnLst>
                                    <p:set>
                                      <p:cBhvr>
                                        <p:cTn id="45" dur="1" fill="hold">
                                          <p:stCondLst>
                                            <p:cond delay="0"/>
                                          </p:stCondLst>
                                        </p:cTn>
                                        <p:tgtEl>
                                          <p:spTgt spid="366630"/>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18" presetClass="entr" presetSubtype="6" fill="hold" grpId="0" nodeType="clickEffect">
                                  <p:stCondLst>
                                    <p:cond delay="0"/>
                                  </p:stCondLst>
                                  <p:childTnLst>
                                    <p:set>
                                      <p:cBhvr>
                                        <p:cTn id="49" dur="1" fill="hold">
                                          <p:stCondLst>
                                            <p:cond delay="0"/>
                                          </p:stCondLst>
                                        </p:cTn>
                                        <p:tgtEl>
                                          <p:spTgt spid="366621"/>
                                        </p:tgtEl>
                                        <p:attrNameLst>
                                          <p:attrName>style.visibility</p:attrName>
                                        </p:attrNameLst>
                                      </p:cBhvr>
                                      <p:to>
                                        <p:strVal val="visible"/>
                                      </p:to>
                                    </p:set>
                                    <p:animEffect transition="in" filter="strips(downRight)">
                                      <p:cBhvr>
                                        <p:cTn id="50" dur="500"/>
                                        <p:tgtEl>
                                          <p:spTgt spid="366621"/>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8" presetClass="entr" presetSubtype="6" fill="hold" grpId="0" nodeType="clickEffect">
                                  <p:stCondLst>
                                    <p:cond delay="0"/>
                                  </p:stCondLst>
                                  <p:childTnLst>
                                    <p:set>
                                      <p:cBhvr>
                                        <p:cTn id="54" dur="1" fill="hold">
                                          <p:stCondLst>
                                            <p:cond delay="0"/>
                                          </p:stCondLst>
                                        </p:cTn>
                                        <p:tgtEl>
                                          <p:spTgt spid="366622"/>
                                        </p:tgtEl>
                                        <p:attrNameLst>
                                          <p:attrName>style.visibility</p:attrName>
                                        </p:attrNameLst>
                                      </p:cBhvr>
                                      <p:to>
                                        <p:strVal val="visible"/>
                                      </p:to>
                                    </p:set>
                                    <p:animEffect transition="in" filter="strips(downRight)">
                                      <p:cBhvr>
                                        <p:cTn id="55" dur="500"/>
                                        <p:tgtEl>
                                          <p:spTgt spid="366622"/>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8" presetClass="entr" presetSubtype="6" fill="hold" nodeType="clickEffect">
                                  <p:stCondLst>
                                    <p:cond delay="0"/>
                                  </p:stCondLst>
                                  <p:childTnLst>
                                    <p:set>
                                      <p:cBhvr>
                                        <p:cTn id="59" dur="1" fill="hold">
                                          <p:stCondLst>
                                            <p:cond delay="0"/>
                                          </p:stCondLst>
                                        </p:cTn>
                                        <p:tgtEl>
                                          <p:spTgt spid="366634"/>
                                        </p:tgtEl>
                                        <p:attrNameLst>
                                          <p:attrName>style.visibility</p:attrName>
                                        </p:attrNameLst>
                                      </p:cBhvr>
                                      <p:to>
                                        <p:strVal val="visible"/>
                                      </p:to>
                                    </p:set>
                                    <p:animEffect transition="in" filter="strips(downRight)">
                                      <p:cBhvr>
                                        <p:cTn id="60" dur="500"/>
                                        <p:tgtEl>
                                          <p:spTgt spid="366634"/>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8" presetClass="entr" presetSubtype="6" fill="hold" nodeType="clickEffect">
                                  <p:stCondLst>
                                    <p:cond delay="0"/>
                                  </p:stCondLst>
                                  <p:childTnLst>
                                    <p:set>
                                      <p:cBhvr>
                                        <p:cTn id="64" dur="1" fill="hold">
                                          <p:stCondLst>
                                            <p:cond delay="0"/>
                                          </p:stCondLst>
                                        </p:cTn>
                                        <p:tgtEl>
                                          <p:spTgt spid="366636"/>
                                        </p:tgtEl>
                                        <p:attrNameLst>
                                          <p:attrName>style.visibility</p:attrName>
                                        </p:attrNameLst>
                                      </p:cBhvr>
                                      <p:to>
                                        <p:strVal val="visible"/>
                                      </p:to>
                                    </p:set>
                                    <p:animEffect transition="in" filter="strips(downRight)">
                                      <p:cBhvr>
                                        <p:cTn id="65" dur="500"/>
                                        <p:tgtEl>
                                          <p:spTgt spid="3666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6614" grpId="0" animBg="1" autoUpdateAnimBg="0"/>
      <p:bldP spid="366615" grpId="0" autoUpdateAnimBg="0"/>
      <p:bldP spid="366616" grpId="0" autoUpdateAnimBg="0"/>
      <p:bldP spid="366617" grpId="0" autoUpdateAnimBg="0"/>
      <p:bldP spid="366618" grpId="0" autoUpdateAnimBg="0"/>
      <p:bldP spid="366621" grpId="0" autoUpdateAnimBg="0"/>
      <p:bldP spid="366622" grpId="0" animBg="1" autoUpdateAnimBg="0"/>
      <p:bldP spid="366627"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49" name="Rectangle 33">
            <a:extLst>
              <a:ext uri="{FF2B5EF4-FFF2-40B4-BE49-F238E27FC236}">
                <a16:creationId xmlns:a16="http://schemas.microsoft.com/office/drawing/2014/main" id="{0921F367-496A-981D-D4E1-D76D84ADEF31}"/>
              </a:ext>
            </a:extLst>
          </p:cNvPr>
          <p:cNvSpPr>
            <a:spLocks noChangeArrowheads="1"/>
          </p:cNvSpPr>
          <p:nvPr/>
        </p:nvSpPr>
        <p:spPr bwMode="auto">
          <a:xfrm>
            <a:off x="395288" y="549275"/>
            <a:ext cx="7500937" cy="546100"/>
          </a:xfrm>
          <a:prstGeom prst="rect">
            <a:avLst/>
          </a:prstGeom>
          <a:noFill/>
          <a:ln>
            <a:noFill/>
          </a:ln>
          <a:effectLst/>
        </p:spPr>
        <p:txBody>
          <a:bodyPr anchor="b"/>
          <a:lstStyle>
            <a:lvl1pPr algn="l">
              <a:defRPr sz="3800" b="1">
                <a:solidFill>
                  <a:schemeClr val="tx2"/>
                </a:solidFill>
                <a:latin typeface="Arial Narrow" panose="020B0606020202030204" pitchFamily="34" charset="0"/>
                <a:ea typeface="楷体_GB2312" pitchFamily="49" charset="-122"/>
              </a:defRPr>
            </a:lvl1pPr>
            <a:lvl2pPr algn="l">
              <a:defRPr sz="3800" b="1">
                <a:solidFill>
                  <a:schemeClr val="tx2"/>
                </a:solidFill>
                <a:latin typeface="Arial Narrow" panose="020B0606020202030204" pitchFamily="34" charset="0"/>
                <a:ea typeface="楷体_GB2312" pitchFamily="49" charset="-122"/>
              </a:defRPr>
            </a:lvl2pPr>
            <a:lvl3pPr algn="l">
              <a:defRPr sz="3800" b="1">
                <a:solidFill>
                  <a:schemeClr val="tx2"/>
                </a:solidFill>
                <a:latin typeface="Arial Narrow" panose="020B0606020202030204" pitchFamily="34" charset="0"/>
                <a:ea typeface="楷体_GB2312" pitchFamily="49" charset="-122"/>
              </a:defRPr>
            </a:lvl3pPr>
            <a:lvl4pPr algn="l">
              <a:defRPr sz="3800" b="1">
                <a:solidFill>
                  <a:schemeClr val="tx2"/>
                </a:solidFill>
                <a:latin typeface="Arial Narrow" panose="020B0606020202030204" pitchFamily="34" charset="0"/>
                <a:ea typeface="楷体_GB2312" pitchFamily="49" charset="-122"/>
              </a:defRPr>
            </a:lvl4pPr>
            <a:lvl5pPr algn="l">
              <a:defRPr sz="3800" b="1">
                <a:solidFill>
                  <a:schemeClr val="tx2"/>
                </a:solidFill>
                <a:latin typeface="Arial Narrow" panose="020B0606020202030204" pitchFamily="34" charset="0"/>
                <a:ea typeface="楷体_GB2312" pitchFamily="49" charset="-122"/>
              </a:defRPr>
            </a:lvl5pPr>
            <a:lvl6pPr marL="457200" fontAlgn="base">
              <a:spcBef>
                <a:spcPct val="0"/>
              </a:spcBef>
              <a:spcAft>
                <a:spcPct val="0"/>
              </a:spcAft>
              <a:defRPr sz="3800" b="1">
                <a:solidFill>
                  <a:schemeClr val="tx2"/>
                </a:solidFill>
                <a:latin typeface="Arial Narrow" panose="020B0606020202030204" pitchFamily="34" charset="0"/>
                <a:ea typeface="楷体_GB2312" pitchFamily="49" charset="-122"/>
              </a:defRPr>
            </a:lvl6pPr>
            <a:lvl7pPr marL="914400" fontAlgn="base">
              <a:spcBef>
                <a:spcPct val="0"/>
              </a:spcBef>
              <a:spcAft>
                <a:spcPct val="0"/>
              </a:spcAft>
              <a:defRPr sz="3800" b="1">
                <a:solidFill>
                  <a:schemeClr val="tx2"/>
                </a:solidFill>
                <a:latin typeface="Arial Narrow" panose="020B0606020202030204" pitchFamily="34" charset="0"/>
                <a:ea typeface="楷体_GB2312" pitchFamily="49" charset="-122"/>
              </a:defRPr>
            </a:lvl7pPr>
            <a:lvl8pPr marL="1371600" fontAlgn="base">
              <a:spcBef>
                <a:spcPct val="0"/>
              </a:spcBef>
              <a:spcAft>
                <a:spcPct val="0"/>
              </a:spcAft>
              <a:defRPr sz="3800" b="1">
                <a:solidFill>
                  <a:schemeClr val="tx2"/>
                </a:solidFill>
                <a:latin typeface="Arial Narrow" panose="020B0606020202030204" pitchFamily="34" charset="0"/>
                <a:ea typeface="楷体_GB2312" pitchFamily="49" charset="-122"/>
              </a:defRPr>
            </a:lvl8pPr>
            <a:lvl9pPr marL="1828800" fontAlgn="base">
              <a:spcBef>
                <a:spcPct val="0"/>
              </a:spcBef>
              <a:spcAft>
                <a:spcPct val="0"/>
              </a:spcAft>
              <a:defRPr sz="3800" b="1">
                <a:solidFill>
                  <a:schemeClr val="tx2"/>
                </a:solidFill>
                <a:latin typeface="Arial Narrow" panose="020B0606020202030204" pitchFamily="34" charset="0"/>
                <a:ea typeface="楷体_GB2312" pitchFamily="49" charset="-122"/>
              </a:defRPr>
            </a:lvl9pPr>
          </a:lstStyle>
          <a:p>
            <a:pPr eaLnBrk="1" hangingPunct="1">
              <a:defRPr/>
            </a:pPr>
            <a:r>
              <a:rPr lang="en-US" altLang="zh-CN" sz="2400">
                <a:solidFill>
                  <a:schemeClr val="tx1"/>
                </a:solidFill>
                <a:effectLst>
                  <a:outerShdw blurRad="38100" dist="38100" dir="2700000" algn="tl">
                    <a:srgbClr val="C0C0C0"/>
                  </a:outerShdw>
                </a:effectLst>
                <a:ea typeface="宋体" panose="02010600030101010101" pitchFamily="2" charset="-122"/>
              </a:rPr>
              <a:t>    </a:t>
            </a:r>
            <a:r>
              <a:rPr lang="en-US" altLang="zh-CN" sz="2400">
                <a:solidFill>
                  <a:schemeClr val="tx1"/>
                </a:solidFill>
                <a:effectLst>
                  <a:outerShdw blurRad="38100" dist="38100" dir="2700000" algn="tl">
                    <a:srgbClr val="C0C0C0"/>
                  </a:outerShdw>
                </a:effectLst>
                <a:latin typeface="楷体_GB2312" pitchFamily="49" charset="-122"/>
              </a:rPr>
              <a:t>2. </a:t>
            </a:r>
            <a:r>
              <a:rPr lang="zh-CN" altLang="en-US" sz="2400">
                <a:solidFill>
                  <a:schemeClr val="tx1"/>
                </a:solidFill>
                <a:effectLst>
                  <a:outerShdw blurRad="38100" dist="38100" dir="2700000" algn="tl">
                    <a:srgbClr val="C0C0C0"/>
                  </a:outerShdw>
                </a:effectLst>
                <a:latin typeface="楷体_GB2312" pitchFamily="49" charset="-122"/>
              </a:rPr>
              <a:t>列状态表、画状态图、波形图</a:t>
            </a:r>
            <a:endParaRPr lang="zh-CN" altLang="en-US" sz="2400">
              <a:solidFill>
                <a:schemeClr val="tx1"/>
              </a:solidFill>
              <a:latin typeface="楷体_GB2312" pitchFamily="49" charset="-122"/>
            </a:endParaRPr>
          </a:p>
        </p:txBody>
      </p:sp>
      <p:grpSp>
        <p:nvGrpSpPr>
          <p:cNvPr id="367757" name="Group 141">
            <a:extLst>
              <a:ext uri="{FF2B5EF4-FFF2-40B4-BE49-F238E27FC236}">
                <a16:creationId xmlns:a16="http://schemas.microsoft.com/office/drawing/2014/main" id="{40FD1406-1108-BEE0-44AD-7E4774C11A69}"/>
              </a:ext>
            </a:extLst>
          </p:cNvPr>
          <p:cNvGrpSpPr>
            <a:grpSpLocks/>
          </p:cNvGrpSpPr>
          <p:nvPr/>
        </p:nvGrpSpPr>
        <p:grpSpPr bwMode="auto">
          <a:xfrm>
            <a:off x="250825" y="2998788"/>
            <a:ext cx="5040313" cy="2951162"/>
            <a:chOff x="224" y="1805"/>
            <a:chExt cx="2832" cy="1648"/>
          </a:xfrm>
        </p:grpSpPr>
        <p:grpSp>
          <p:nvGrpSpPr>
            <p:cNvPr id="83978" name="Group 139">
              <a:extLst>
                <a:ext uri="{FF2B5EF4-FFF2-40B4-BE49-F238E27FC236}">
                  <a16:creationId xmlns:a16="http://schemas.microsoft.com/office/drawing/2014/main" id="{CE1B80BE-FCB2-AFAD-E697-FE472AB8F667}"/>
                </a:ext>
              </a:extLst>
            </p:cNvPr>
            <p:cNvGrpSpPr>
              <a:grpSpLocks/>
            </p:cNvGrpSpPr>
            <p:nvPr/>
          </p:nvGrpSpPr>
          <p:grpSpPr bwMode="auto">
            <a:xfrm>
              <a:off x="224" y="1813"/>
              <a:ext cx="2832" cy="1640"/>
              <a:chOff x="224" y="1813"/>
              <a:chExt cx="2832" cy="1640"/>
            </a:xfrm>
          </p:grpSpPr>
          <p:sp>
            <p:nvSpPr>
              <p:cNvPr id="84008" name="Rectangle 35">
                <a:extLst>
                  <a:ext uri="{FF2B5EF4-FFF2-40B4-BE49-F238E27FC236}">
                    <a16:creationId xmlns:a16="http://schemas.microsoft.com/office/drawing/2014/main" id="{4A5D2A2A-4B8C-4724-3998-7A9151C47F87}"/>
                  </a:ext>
                </a:extLst>
              </p:cNvPr>
              <p:cNvSpPr>
                <a:spLocks noChangeArrowheads="1"/>
              </p:cNvSpPr>
              <p:nvPr/>
            </p:nvSpPr>
            <p:spPr bwMode="auto">
              <a:xfrm>
                <a:off x="2589" y="3196"/>
                <a:ext cx="467"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endParaRPr lang="en-GB" altLang="zh-CN" sz="1700">
                  <a:solidFill>
                    <a:srgbClr val="000066"/>
                  </a:solidFill>
                </a:endParaRPr>
              </a:p>
            </p:txBody>
          </p:sp>
          <p:sp>
            <p:nvSpPr>
              <p:cNvPr id="84009" name="Rectangle 36">
                <a:extLst>
                  <a:ext uri="{FF2B5EF4-FFF2-40B4-BE49-F238E27FC236}">
                    <a16:creationId xmlns:a16="http://schemas.microsoft.com/office/drawing/2014/main" id="{9AA9E4D4-F31F-3E35-4A26-38A57E68FD21}"/>
                  </a:ext>
                </a:extLst>
              </p:cNvPr>
              <p:cNvSpPr>
                <a:spLocks noChangeArrowheads="1"/>
              </p:cNvSpPr>
              <p:nvPr/>
            </p:nvSpPr>
            <p:spPr bwMode="auto">
              <a:xfrm>
                <a:off x="2151" y="3196"/>
                <a:ext cx="438"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endParaRPr lang="en-GB" altLang="zh-CN" sz="1700">
                  <a:solidFill>
                    <a:srgbClr val="000066"/>
                  </a:solidFill>
                </a:endParaRPr>
              </a:p>
            </p:txBody>
          </p:sp>
          <p:sp>
            <p:nvSpPr>
              <p:cNvPr id="84010" name="Rectangle 37">
                <a:extLst>
                  <a:ext uri="{FF2B5EF4-FFF2-40B4-BE49-F238E27FC236}">
                    <a16:creationId xmlns:a16="http://schemas.microsoft.com/office/drawing/2014/main" id="{5922B84C-9695-F82A-0287-D0DE436B0CDC}"/>
                  </a:ext>
                </a:extLst>
              </p:cNvPr>
              <p:cNvSpPr>
                <a:spLocks noChangeArrowheads="1"/>
              </p:cNvSpPr>
              <p:nvPr/>
            </p:nvSpPr>
            <p:spPr bwMode="auto">
              <a:xfrm>
                <a:off x="1772" y="3196"/>
                <a:ext cx="379"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endParaRPr lang="en-GB" altLang="zh-CN" sz="1700">
                  <a:solidFill>
                    <a:srgbClr val="000066"/>
                  </a:solidFill>
                </a:endParaRPr>
              </a:p>
            </p:txBody>
          </p:sp>
          <p:sp>
            <p:nvSpPr>
              <p:cNvPr id="84011" name="Rectangle 38">
                <a:extLst>
                  <a:ext uri="{FF2B5EF4-FFF2-40B4-BE49-F238E27FC236}">
                    <a16:creationId xmlns:a16="http://schemas.microsoft.com/office/drawing/2014/main" id="{5C5D807A-8B84-A246-BADD-9B0858A0D10F}"/>
                  </a:ext>
                </a:extLst>
              </p:cNvPr>
              <p:cNvSpPr>
                <a:spLocks noChangeArrowheads="1"/>
              </p:cNvSpPr>
              <p:nvPr/>
            </p:nvSpPr>
            <p:spPr bwMode="auto">
              <a:xfrm>
                <a:off x="1364" y="3196"/>
                <a:ext cx="408"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endParaRPr lang="en-GB" altLang="zh-CN" sz="1700">
                  <a:solidFill>
                    <a:srgbClr val="000066"/>
                  </a:solidFill>
                </a:endParaRPr>
              </a:p>
            </p:txBody>
          </p:sp>
          <p:sp>
            <p:nvSpPr>
              <p:cNvPr id="84012" name="Rectangle 39">
                <a:extLst>
                  <a:ext uri="{FF2B5EF4-FFF2-40B4-BE49-F238E27FC236}">
                    <a16:creationId xmlns:a16="http://schemas.microsoft.com/office/drawing/2014/main" id="{C9712355-781A-75F4-DC48-CD88BFA35BA1}"/>
                  </a:ext>
                </a:extLst>
              </p:cNvPr>
              <p:cNvSpPr>
                <a:spLocks noChangeArrowheads="1"/>
              </p:cNvSpPr>
              <p:nvPr/>
            </p:nvSpPr>
            <p:spPr bwMode="auto">
              <a:xfrm>
                <a:off x="975" y="3196"/>
                <a:ext cx="389"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endParaRPr lang="en-GB" altLang="zh-CN" sz="1700">
                  <a:solidFill>
                    <a:srgbClr val="000066"/>
                  </a:solidFill>
                </a:endParaRPr>
              </a:p>
            </p:txBody>
          </p:sp>
          <p:sp>
            <p:nvSpPr>
              <p:cNvPr id="84013" name="Rectangle 40">
                <a:extLst>
                  <a:ext uri="{FF2B5EF4-FFF2-40B4-BE49-F238E27FC236}">
                    <a16:creationId xmlns:a16="http://schemas.microsoft.com/office/drawing/2014/main" id="{23CC9F24-9328-8F92-C7E0-25EABF6E0152}"/>
                  </a:ext>
                </a:extLst>
              </p:cNvPr>
              <p:cNvSpPr>
                <a:spLocks noChangeArrowheads="1"/>
              </p:cNvSpPr>
              <p:nvPr/>
            </p:nvSpPr>
            <p:spPr bwMode="auto">
              <a:xfrm>
                <a:off x="603" y="3196"/>
                <a:ext cx="372"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endParaRPr lang="en-GB" altLang="zh-CN" sz="1700">
                  <a:solidFill>
                    <a:srgbClr val="000066"/>
                  </a:solidFill>
                </a:endParaRPr>
              </a:p>
            </p:txBody>
          </p:sp>
          <p:sp>
            <p:nvSpPr>
              <p:cNvPr id="84014" name="Rectangle 41">
                <a:extLst>
                  <a:ext uri="{FF2B5EF4-FFF2-40B4-BE49-F238E27FC236}">
                    <a16:creationId xmlns:a16="http://schemas.microsoft.com/office/drawing/2014/main" id="{D93D5CA0-ABEE-8A72-CF6B-961F6F31151B}"/>
                  </a:ext>
                </a:extLst>
              </p:cNvPr>
              <p:cNvSpPr>
                <a:spLocks noChangeArrowheads="1"/>
              </p:cNvSpPr>
              <p:nvPr/>
            </p:nvSpPr>
            <p:spPr bwMode="auto">
              <a:xfrm>
                <a:off x="224" y="3196"/>
                <a:ext cx="379"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1700">
                    <a:solidFill>
                      <a:srgbClr val="000066"/>
                    </a:solidFill>
                    <a:ea typeface="宋体" panose="02010600030101010101" pitchFamily="2" charset="-122"/>
                    <a:sym typeface="Symbol" panose="05050102010706020507" pitchFamily="18" charset="2"/>
                  </a:rPr>
                  <a:t></a:t>
                </a:r>
              </a:p>
            </p:txBody>
          </p:sp>
          <p:sp>
            <p:nvSpPr>
              <p:cNvPr id="84015" name="Rectangle 42">
                <a:extLst>
                  <a:ext uri="{FF2B5EF4-FFF2-40B4-BE49-F238E27FC236}">
                    <a16:creationId xmlns:a16="http://schemas.microsoft.com/office/drawing/2014/main" id="{E62E441F-244E-4EEB-0384-C7A421C7D442}"/>
                  </a:ext>
                </a:extLst>
              </p:cNvPr>
              <p:cNvSpPr>
                <a:spLocks noChangeArrowheads="1"/>
              </p:cNvSpPr>
              <p:nvPr/>
            </p:nvSpPr>
            <p:spPr bwMode="auto">
              <a:xfrm>
                <a:off x="2589" y="2939"/>
                <a:ext cx="467"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endParaRPr lang="en-GB" altLang="zh-CN" sz="1700">
                  <a:solidFill>
                    <a:srgbClr val="000066"/>
                  </a:solidFill>
                </a:endParaRPr>
              </a:p>
            </p:txBody>
          </p:sp>
          <p:sp>
            <p:nvSpPr>
              <p:cNvPr id="84016" name="Rectangle 43">
                <a:extLst>
                  <a:ext uri="{FF2B5EF4-FFF2-40B4-BE49-F238E27FC236}">
                    <a16:creationId xmlns:a16="http://schemas.microsoft.com/office/drawing/2014/main" id="{AAA2EEB0-BB91-44EA-0C1C-471A79FFDDF5}"/>
                  </a:ext>
                </a:extLst>
              </p:cNvPr>
              <p:cNvSpPr>
                <a:spLocks noChangeArrowheads="1"/>
              </p:cNvSpPr>
              <p:nvPr/>
            </p:nvSpPr>
            <p:spPr bwMode="auto">
              <a:xfrm>
                <a:off x="2151" y="2939"/>
                <a:ext cx="438"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endParaRPr lang="en-GB" altLang="zh-CN" sz="1700">
                  <a:solidFill>
                    <a:srgbClr val="000066"/>
                  </a:solidFill>
                </a:endParaRPr>
              </a:p>
            </p:txBody>
          </p:sp>
          <p:sp>
            <p:nvSpPr>
              <p:cNvPr id="84017" name="Rectangle 44">
                <a:extLst>
                  <a:ext uri="{FF2B5EF4-FFF2-40B4-BE49-F238E27FC236}">
                    <a16:creationId xmlns:a16="http://schemas.microsoft.com/office/drawing/2014/main" id="{26BA79D0-C24E-1637-F9B2-58F01363EA20}"/>
                  </a:ext>
                </a:extLst>
              </p:cNvPr>
              <p:cNvSpPr>
                <a:spLocks noChangeArrowheads="1"/>
              </p:cNvSpPr>
              <p:nvPr/>
            </p:nvSpPr>
            <p:spPr bwMode="auto">
              <a:xfrm>
                <a:off x="1772" y="2939"/>
                <a:ext cx="379"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endParaRPr lang="en-GB" altLang="zh-CN" sz="1700">
                  <a:solidFill>
                    <a:srgbClr val="000066"/>
                  </a:solidFill>
                </a:endParaRPr>
              </a:p>
            </p:txBody>
          </p:sp>
          <p:sp>
            <p:nvSpPr>
              <p:cNvPr id="84018" name="Rectangle 45">
                <a:extLst>
                  <a:ext uri="{FF2B5EF4-FFF2-40B4-BE49-F238E27FC236}">
                    <a16:creationId xmlns:a16="http://schemas.microsoft.com/office/drawing/2014/main" id="{D037AE42-D5B0-3C61-D8CA-969D2CEDC358}"/>
                  </a:ext>
                </a:extLst>
              </p:cNvPr>
              <p:cNvSpPr>
                <a:spLocks noChangeArrowheads="1"/>
              </p:cNvSpPr>
              <p:nvPr/>
            </p:nvSpPr>
            <p:spPr bwMode="auto">
              <a:xfrm>
                <a:off x="1364" y="2939"/>
                <a:ext cx="408"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endParaRPr lang="en-GB" altLang="zh-CN" sz="1700">
                  <a:solidFill>
                    <a:srgbClr val="000066"/>
                  </a:solidFill>
                </a:endParaRPr>
              </a:p>
            </p:txBody>
          </p:sp>
          <p:sp>
            <p:nvSpPr>
              <p:cNvPr id="84019" name="Rectangle 46">
                <a:extLst>
                  <a:ext uri="{FF2B5EF4-FFF2-40B4-BE49-F238E27FC236}">
                    <a16:creationId xmlns:a16="http://schemas.microsoft.com/office/drawing/2014/main" id="{FF14434D-1E29-AD48-0D9F-3EB9515F2E30}"/>
                  </a:ext>
                </a:extLst>
              </p:cNvPr>
              <p:cNvSpPr>
                <a:spLocks noChangeArrowheads="1"/>
              </p:cNvSpPr>
              <p:nvPr/>
            </p:nvSpPr>
            <p:spPr bwMode="auto">
              <a:xfrm>
                <a:off x="975" y="2939"/>
                <a:ext cx="389"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endParaRPr lang="en-GB" altLang="zh-CN" sz="1700">
                  <a:solidFill>
                    <a:srgbClr val="000066"/>
                  </a:solidFill>
                </a:endParaRPr>
              </a:p>
            </p:txBody>
          </p:sp>
          <p:sp>
            <p:nvSpPr>
              <p:cNvPr id="84020" name="Rectangle 47">
                <a:extLst>
                  <a:ext uri="{FF2B5EF4-FFF2-40B4-BE49-F238E27FC236}">
                    <a16:creationId xmlns:a16="http://schemas.microsoft.com/office/drawing/2014/main" id="{6316E108-73CA-0336-D2C7-E9008975FD98}"/>
                  </a:ext>
                </a:extLst>
              </p:cNvPr>
              <p:cNvSpPr>
                <a:spLocks noChangeArrowheads="1"/>
              </p:cNvSpPr>
              <p:nvPr/>
            </p:nvSpPr>
            <p:spPr bwMode="auto">
              <a:xfrm>
                <a:off x="603" y="2939"/>
                <a:ext cx="372"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endParaRPr lang="en-GB" altLang="zh-CN" sz="1700">
                  <a:solidFill>
                    <a:srgbClr val="000066"/>
                  </a:solidFill>
                </a:endParaRPr>
              </a:p>
            </p:txBody>
          </p:sp>
          <p:sp>
            <p:nvSpPr>
              <p:cNvPr id="84021" name="Rectangle 48">
                <a:extLst>
                  <a:ext uri="{FF2B5EF4-FFF2-40B4-BE49-F238E27FC236}">
                    <a16:creationId xmlns:a16="http://schemas.microsoft.com/office/drawing/2014/main" id="{1E9DC1F8-AF64-DEBD-F9AB-241A6C806480}"/>
                  </a:ext>
                </a:extLst>
              </p:cNvPr>
              <p:cNvSpPr>
                <a:spLocks noChangeArrowheads="1"/>
              </p:cNvSpPr>
              <p:nvPr/>
            </p:nvSpPr>
            <p:spPr bwMode="auto">
              <a:xfrm>
                <a:off x="224" y="2939"/>
                <a:ext cx="379"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1700">
                    <a:solidFill>
                      <a:srgbClr val="000066"/>
                    </a:solidFill>
                    <a:ea typeface="宋体" panose="02010600030101010101" pitchFamily="2" charset="-122"/>
                    <a:sym typeface="Symbol" panose="05050102010706020507" pitchFamily="18" charset="2"/>
                  </a:rPr>
                  <a:t></a:t>
                </a:r>
              </a:p>
            </p:txBody>
          </p:sp>
          <p:sp>
            <p:nvSpPr>
              <p:cNvPr id="84022" name="Rectangle 49">
                <a:extLst>
                  <a:ext uri="{FF2B5EF4-FFF2-40B4-BE49-F238E27FC236}">
                    <a16:creationId xmlns:a16="http://schemas.microsoft.com/office/drawing/2014/main" id="{0C19D502-7BA8-EF70-C120-F6464CE2BAD7}"/>
                  </a:ext>
                </a:extLst>
              </p:cNvPr>
              <p:cNvSpPr>
                <a:spLocks noChangeArrowheads="1"/>
              </p:cNvSpPr>
              <p:nvPr/>
            </p:nvSpPr>
            <p:spPr bwMode="auto">
              <a:xfrm>
                <a:off x="2589" y="2682"/>
                <a:ext cx="467"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endParaRPr lang="en-GB" altLang="zh-CN" sz="1700">
                  <a:solidFill>
                    <a:srgbClr val="000066"/>
                  </a:solidFill>
                </a:endParaRPr>
              </a:p>
            </p:txBody>
          </p:sp>
          <p:sp>
            <p:nvSpPr>
              <p:cNvPr id="84023" name="Rectangle 50">
                <a:extLst>
                  <a:ext uri="{FF2B5EF4-FFF2-40B4-BE49-F238E27FC236}">
                    <a16:creationId xmlns:a16="http://schemas.microsoft.com/office/drawing/2014/main" id="{3DF2A66A-68A4-595C-5D24-855CE308F178}"/>
                  </a:ext>
                </a:extLst>
              </p:cNvPr>
              <p:cNvSpPr>
                <a:spLocks noChangeArrowheads="1"/>
              </p:cNvSpPr>
              <p:nvPr/>
            </p:nvSpPr>
            <p:spPr bwMode="auto">
              <a:xfrm>
                <a:off x="2151" y="2682"/>
                <a:ext cx="438"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endParaRPr lang="en-GB" altLang="zh-CN" sz="1700">
                  <a:solidFill>
                    <a:srgbClr val="000066"/>
                  </a:solidFill>
                </a:endParaRPr>
              </a:p>
            </p:txBody>
          </p:sp>
          <p:sp>
            <p:nvSpPr>
              <p:cNvPr id="84024" name="Rectangle 51">
                <a:extLst>
                  <a:ext uri="{FF2B5EF4-FFF2-40B4-BE49-F238E27FC236}">
                    <a16:creationId xmlns:a16="http://schemas.microsoft.com/office/drawing/2014/main" id="{128986E4-BF3E-C537-FB81-45C2C9D12DA3}"/>
                  </a:ext>
                </a:extLst>
              </p:cNvPr>
              <p:cNvSpPr>
                <a:spLocks noChangeArrowheads="1"/>
              </p:cNvSpPr>
              <p:nvPr/>
            </p:nvSpPr>
            <p:spPr bwMode="auto">
              <a:xfrm>
                <a:off x="1772" y="2682"/>
                <a:ext cx="379"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endParaRPr lang="en-GB" altLang="zh-CN" sz="1700">
                  <a:solidFill>
                    <a:srgbClr val="000066"/>
                  </a:solidFill>
                </a:endParaRPr>
              </a:p>
            </p:txBody>
          </p:sp>
          <p:sp>
            <p:nvSpPr>
              <p:cNvPr id="84025" name="Rectangle 52">
                <a:extLst>
                  <a:ext uri="{FF2B5EF4-FFF2-40B4-BE49-F238E27FC236}">
                    <a16:creationId xmlns:a16="http://schemas.microsoft.com/office/drawing/2014/main" id="{75C682FF-09CB-A34B-826D-51237D8BF137}"/>
                  </a:ext>
                </a:extLst>
              </p:cNvPr>
              <p:cNvSpPr>
                <a:spLocks noChangeArrowheads="1"/>
              </p:cNvSpPr>
              <p:nvPr/>
            </p:nvSpPr>
            <p:spPr bwMode="auto">
              <a:xfrm>
                <a:off x="1364" y="2682"/>
                <a:ext cx="408"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endParaRPr lang="en-GB" altLang="zh-CN" sz="1700">
                  <a:solidFill>
                    <a:srgbClr val="000066"/>
                  </a:solidFill>
                </a:endParaRPr>
              </a:p>
            </p:txBody>
          </p:sp>
          <p:sp>
            <p:nvSpPr>
              <p:cNvPr id="84026" name="Rectangle 53">
                <a:extLst>
                  <a:ext uri="{FF2B5EF4-FFF2-40B4-BE49-F238E27FC236}">
                    <a16:creationId xmlns:a16="http://schemas.microsoft.com/office/drawing/2014/main" id="{4E20F29F-9D3C-9447-83F6-8F5419AEC98E}"/>
                  </a:ext>
                </a:extLst>
              </p:cNvPr>
              <p:cNvSpPr>
                <a:spLocks noChangeArrowheads="1"/>
              </p:cNvSpPr>
              <p:nvPr/>
            </p:nvSpPr>
            <p:spPr bwMode="auto">
              <a:xfrm>
                <a:off x="975" y="2682"/>
                <a:ext cx="389"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endParaRPr lang="en-GB" altLang="zh-CN" sz="1700">
                  <a:solidFill>
                    <a:srgbClr val="000066"/>
                  </a:solidFill>
                </a:endParaRPr>
              </a:p>
            </p:txBody>
          </p:sp>
          <p:sp>
            <p:nvSpPr>
              <p:cNvPr id="84027" name="Rectangle 54">
                <a:extLst>
                  <a:ext uri="{FF2B5EF4-FFF2-40B4-BE49-F238E27FC236}">
                    <a16:creationId xmlns:a16="http://schemas.microsoft.com/office/drawing/2014/main" id="{27EFE5C4-AB7F-C906-5D22-3075127FDBDF}"/>
                  </a:ext>
                </a:extLst>
              </p:cNvPr>
              <p:cNvSpPr>
                <a:spLocks noChangeArrowheads="1"/>
              </p:cNvSpPr>
              <p:nvPr/>
            </p:nvSpPr>
            <p:spPr bwMode="auto">
              <a:xfrm>
                <a:off x="603" y="2682"/>
                <a:ext cx="372"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endParaRPr lang="en-GB" altLang="zh-CN" sz="1700">
                  <a:solidFill>
                    <a:srgbClr val="000066"/>
                  </a:solidFill>
                </a:endParaRPr>
              </a:p>
            </p:txBody>
          </p:sp>
          <p:sp>
            <p:nvSpPr>
              <p:cNvPr id="84028" name="Rectangle 55">
                <a:extLst>
                  <a:ext uri="{FF2B5EF4-FFF2-40B4-BE49-F238E27FC236}">
                    <a16:creationId xmlns:a16="http://schemas.microsoft.com/office/drawing/2014/main" id="{192DE39D-F4C3-B848-0E87-C700CD2C7D44}"/>
                  </a:ext>
                </a:extLst>
              </p:cNvPr>
              <p:cNvSpPr>
                <a:spLocks noChangeArrowheads="1"/>
              </p:cNvSpPr>
              <p:nvPr/>
            </p:nvSpPr>
            <p:spPr bwMode="auto">
              <a:xfrm>
                <a:off x="224" y="2682"/>
                <a:ext cx="379"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1700">
                    <a:solidFill>
                      <a:srgbClr val="000066"/>
                    </a:solidFill>
                    <a:ea typeface="宋体" panose="02010600030101010101" pitchFamily="2" charset="-122"/>
                    <a:sym typeface="Symbol" panose="05050102010706020507" pitchFamily="18" charset="2"/>
                  </a:rPr>
                  <a:t></a:t>
                </a:r>
              </a:p>
            </p:txBody>
          </p:sp>
          <p:sp>
            <p:nvSpPr>
              <p:cNvPr id="84029" name="Rectangle 56">
                <a:extLst>
                  <a:ext uri="{FF2B5EF4-FFF2-40B4-BE49-F238E27FC236}">
                    <a16:creationId xmlns:a16="http://schemas.microsoft.com/office/drawing/2014/main" id="{9EAB1767-3ED3-89E4-E8B4-46B864C63FD2}"/>
                  </a:ext>
                </a:extLst>
              </p:cNvPr>
              <p:cNvSpPr>
                <a:spLocks noChangeArrowheads="1"/>
              </p:cNvSpPr>
              <p:nvPr/>
            </p:nvSpPr>
            <p:spPr bwMode="auto">
              <a:xfrm>
                <a:off x="2589" y="2425"/>
                <a:ext cx="467"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endParaRPr lang="en-GB" altLang="zh-CN" sz="1700">
                  <a:solidFill>
                    <a:srgbClr val="000066"/>
                  </a:solidFill>
                </a:endParaRPr>
              </a:p>
            </p:txBody>
          </p:sp>
          <p:sp>
            <p:nvSpPr>
              <p:cNvPr id="84030" name="Rectangle 57">
                <a:extLst>
                  <a:ext uri="{FF2B5EF4-FFF2-40B4-BE49-F238E27FC236}">
                    <a16:creationId xmlns:a16="http://schemas.microsoft.com/office/drawing/2014/main" id="{CEDDA79A-EA84-5563-283E-3A5989E84BBC}"/>
                  </a:ext>
                </a:extLst>
              </p:cNvPr>
              <p:cNvSpPr>
                <a:spLocks noChangeArrowheads="1"/>
              </p:cNvSpPr>
              <p:nvPr/>
            </p:nvSpPr>
            <p:spPr bwMode="auto">
              <a:xfrm>
                <a:off x="2151" y="2425"/>
                <a:ext cx="438"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endParaRPr lang="en-GB" altLang="zh-CN" sz="1700">
                  <a:solidFill>
                    <a:srgbClr val="000066"/>
                  </a:solidFill>
                </a:endParaRPr>
              </a:p>
            </p:txBody>
          </p:sp>
          <p:sp>
            <p:nvSpPr>
              <p:cNvPr id="84031" name="Rectangle 58">
                <a:extLst>
                  <a:ext uri="{FF2B5EF4-FFF2-40B4-BE49-F238E27FC236}">
                    <a16:creationId xmlns:a16="http://schemas.microsoft.com/office/drawing/2014/main" id="{5146AB0E-CD03-246C-5E2B-FDFA3ED53621}"/>
                  </a:ext>
                </a:extLst>
              </p:cNvPr>
              <p:cNvSpPr>
                <a:spLocks noChangeArrowheads="1"/>
              </p:cNvSpPr>
              <p:nvPr/>
            </p:nvSpPr>
            <p:spPr bwMode="auto">
              <a:xfrm>
                <a:off x="1772" y="2425"/>
                <a:ext cx="379"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endParaRPr lang="en-GB" altLang="zh-CN" sz="1700">
                  <a:solidFill>
                    <a:srgbClr val="000066"/>
                  </a:solidFill>
                </a:endParaRPr>
              </a:p>
            </p:txBody>
          </p:sp>
          <p:sp>
            <p:nvSpPr>
              <p:cNvPr id="84032" name="Rectangle 59">
                <a:extLst>
                  <a:ext uri="{FF2B5EF4-FFF2-40B4-BE49-F238E27FC236}">
                    <a16:creationId xmlns:a16="http://schemas.microsoft.com/office/drawing/2014/main" id="{DD22FD47-F162-A68C-46CD-0AD92AD5C3AC}"/>
                  </a:ext>
                </a:extLst>
              </p:cNvPr>
              <p:cNvSpPr>
                <a:spLocks noChangeArrowheads="1"/>
              </p:cNvSpPr>
              <p:nvPr/>
            </p:nvSpPr>
            <p:spPr bwMode="auto">
              <a:xfrm>
                <a:off x="1364" y="2425"/>
                <a:ext cx="408"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endParaRPr lang="en-GB" altLang="zh-CN" sz="1700">
                  <a:solidFill>
                    <a:srgbClr val="000066"/>
                  </a:solidFill>
                </a:endParaRPr>
              </a:p>
            </p:txBody>
          </p:sp>
          <p:sp>
            <p:nvSpPr>
              <p:cNvPr id="84033" name="Rectangle 60">
                <a:extLst>
                  <a:ext uri="{FF2B5EF4-FFF2-40B4-BE49-F238E27FC236}">
                    <a16:creationId xmlns:a16="http://schemas.microsoft.com/office/drawing/2014/main" id="{42CE8E18-7E39-346B-804C-5D8114175EA8}"/>
                  </a:ext>
                </a:extLst>
              </p:cNvPr>
              <p:cNvSpPr>
                <a:spLocks noChangeArrowheads="1"/>
              </p:cNvSpPr>
              <p:nvPr/>
            </p:nvSpPr>
            <p:spPr bwMode="auto">
              <a:xfrm>
                <a:off x="975" y="2425"/>
                <a:ext cx="389"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endParaRPr lang="en-GB" altLang="zh-CN" sz="1700">
                  <a:solidFill>
                    <a:srgbClr val="000066"/>
                  </a:solidFill>
                </a:endParaRPr>
              </a:p>
            </p:txBody>
          </p:sp>
          <p:sp>
            <p:nvSpPr>
              <p:cNvPr id="84034" name="Rectangle 61">
                <a:extLst>
                  <a:ext uri="{FF2B5EF4-FFF2-40B4-BE49-F238E27FC236}">
                    <a16:creationId xmlns:a16="http://schemas.microsoft.com/office/drawing/2014/main" id="{5140FF4E-5B4B-F00E-14B0-BCDB49F02818}"/>
                  </a:ext>
                </a:extLst>
              </p:cNvPr>
              <p:cNvSpPr>
                <a:spLocks noChangeArrowheads="1"/>
              </p:cNvSpPr>
              <p:nvPr/>
            </p:nvSpPr>
            <p:spPr bwMode="auto">
              <a:xfrm>
                <a:off x="603" y="2425"/>
                <a:ext cx="372"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endParaRPr lang="en-GB" altLang="zh-CN" sz="1700">
                  <a:solidFill>
                    <a:srgbClr val="000066"/>
                  </a:solidFill>
                </a:endParaRPr>
              </a:p>
            </p:txBody>
          </p:sp>
          <p:sp>
            <p:nvSpPr>
              <p:cNvPr id="84035" name="Rectangle 62">
                <a:extLst>
                  <a:ext uri="{FF2B5EF4-FFF2-40B4-BE49-F238E27FC236}">
                    <a16:creationId xmlns:a16="http://schemas.microsoft.com/office/drawing/2014/main" id="{4440D6FF-3137-275E-5A4E-C6100AC9409C}"/>
                  </a:ext>
                </a:extLst>
              </p:cNvPr>
              <p:cNvSpPr>
                <a:spLocks noChangeArrowheads="1"/>
              </p:cNvSpPr>
              <p:nvPr/>
            </p:nvSpPr>
            <p:spPr bwMode="auto">
              <a:xfrm>
                <a:off x="224" y="2425"/>
                <a:ext cx="379"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1700">
                    <a:solidFill>
                      <a:srgbClr val="000066"/>
                    </a:solidFill>
                    <a:ea typeface="宋体" panose="02010600030101010101" pitchFamily="2" charset="-122"/>
                    <a:sym typeface="Symbol" panose="05050102010706020507" pitchFamily="18" charset="2"/>
                  </a:rPr>
                  <a:t></a:t>
                </a:r>
              </a:p>
            </p:txBody>
          </p:sp>
          <p:sp>
            <p:nvSpPr>
              <p:cNvPr id="84036" name="Rectangle 63">
                <a:extLst>
                  <a:ext uri="{FF2B5EF4-FFF2-40B4-BE49-F238E27FC236}">
                    <a16:creationId xmlns:a16="http://schemas.microsoft.com/office/drawing/2014/main" id="{F3A214A2-1EA4-D44E-0227-C0A92C013663}"/>
                  </a:ext>
                </a:extLst>
              </p:cNvPr>
              <p:cNvSpPr>
                <a:spLocks noChangeArrowheads="1"/>
              </p:cNvSpPr>
              <p:nvPr/>
            </p:nvSpPr>
            <p:spPr bwMode="auto">
              <a:xfrm>
                <a:off x="2589" y="2168"/>
                <a:ext cx="467"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endParaRPr lang="en-GB" altLang="zh-CN" sz="1700">
                  <a:solidFill>
                    <a:srgbClr val="000066"/>
                  </a:solidFill>
                </a:endParaRPr>
              </a:p>
            </p:txBody>
          </p:sp>
          <p:sp>
            <p:nvSpPr>
              <p:cNvPr id="84037" name="Rectangle 64">
                <a:extLst>
                  <a:ext uri="{FF2B5EF4-FFF2-40B4-BE49-F238E27FC236}">
                    <a16:creationId xmlns:a16="http://schemas.microsoft.com/office/drawing/2014/main" id="{907BE2B4-B051-3749-7497-D7BF5E85824C}"/>
                  </a:ext>
                </a:extLst>
              </p:cNvPr>
              <p:cNvSpPr>
                <a:spLocks noChangeArrowheads="1"/>
              </p:cNvSpPr>
              <p:nvPr/>
            </p:nvSpPr>
            <p:spPr bwMode="auto">
              <a:xfrm>
                <a:off x="2151" y="2168"/>
                <a:ext cx="438"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endParaRPr lang="en-GB" altLang="zh-CN" sz="1700">
                  <a:solidFill>
                    <a:srgbClr val="000066"/>
                  </a:solidFill>
                </a:endParaRPr>
              </a:p>
            </p:txBody>
          </p:sp>
          <p:sp>
            <p:nvSpPr>
              <p:cNvPr id="84038" name="Rectangle 65">
                <a:extLst>
                  <a:ext uri="{FF2B5EF4-FFF2-40B4-BE49-F238E27FC236}">
                    <a16:creationId xmlns:a16="http://schemas.microsoft.com/office/drawing/2014/main" id="{6C00510F-C67F-379F-F493-1A4E83E7031C}"/>
                  </a:ext>
                </a:extLst>
              </p:cNvPr>
              <p:cNvSpPr>
                <a:spLocks noChangeArrowheads="1"/>
              </p:cNvSpPr>
              <p:nvPr/>
            </p:nvSpPr>
            <p:spPr bwMode="auto">
              <a:xfrm>
                <a:off x="1772" y="2168"/>
                <a:ext cx="379"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endParaRPr lang="en-GB" altLang="zh-CN" sz="1700">
                  <a:solidFill>
                    <a:srgbClr val="000066"/>
                  </a:solidFill>
                </a:endParaRPr>
              </a:p>
            </p:txBody>
          </p:sp>
          <p:sp>
            <p:nvSpPr>
              <p:cNvPr id="84039" name="Rectangle 66">
                <a:extLst>
                  <a:ext uri="{FF2B5EF4-FFF2-40B4-BE49-F238E27FC236}">
                    <a16:creationId xmlns:a16="http://schemas.microsoft.com/office/drawing/2014/main" id="{D57677E9-08F3-0BB0-01E7-C8162F113BDE}"/>
                  </a:ext>
                </a:extLst>
              </p:cNvPr>
              <p:cNvSpPr>
                <a:spLocks noChangeArrowheads="1"/>
              </p:cNvSpPr>
              <p:nvPr/>
            </p:nvSpPr>
            <p:spPr bwMode="auto">
              <a:xfrm>
                <a:off x="1364" y="2168"/>
                <a:ext cx="408"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endParaRPr lang="en-GB" altLang="zh-CN" sz="1700">
                  <a:solidFill>
                    <a:srgbClr val="000066"/>
                  </a:solidFill>
                </a:endParaRPr>
              </a:p>
            </p:txBody>
          </p:sp>
          <p:sp>
            <p:nvSpPr>
              <p:cNvPr id="84040" name="Rectangle 67">
                <a:extLst>
                  <a:ext uri="{FF2B5EF4-FFF2-40B4-BE49-F238E27FC236}">
                    <a16:creationId xmlns:a16="http://schemas.microsoft.com/office/drawing/2014/main" id="{12DC7F37-C0AE-A9DD-4682-BC25E408DAC8}"/>
                  </a:ext>
                </a:extLst>
              </p:cNvPr>
              <p:cNvSpPr>
                <a:spLocks noChangeArrowheads="1"/>
              </p:cNvSpPr>
              <p:nvPr/>
            </p:nvSpPr>
            <p:spPr bwMode="auto">
              <a:xfrm>
                <a:off x="975" y="2168"/>
                <a:ext cx="389"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000">
                    <a:solidFill>
                      <a:srgbClr val="000066"/>
                    </a:solidFill>
                    <a:ea typeface="宋体" panose="02010600030101010101" pitchFamily="2" charset="-122"/>
                  </a:rPr>
                  <a:t>0</a:t>
                </a:r>
              </a:p>
            </p:txBody>
          </p:sp>
          <p:sp>
            <p:nvSpPr>
              <p:cNvPr id="84041" name="Rectangle 68">
                <a:extLst>
                  <a:ext uri="{FF2B5EF4-FFF2-40B4-BE49-F238E27FC236}">
                    <a16:creationId xmlns:a16="http://schemas.microsoft.com/office/drawing/2014/main" id="{90DA0F34-65E3-9F2B-B561-C59774519CC7}"/>
                  </a:ext>
                </a:extLst>
              </p:cNvPr>
              <p:cNvSpPr>
                <a:spLocks noChangeArrowheads="1"/>
              </p:cNvSpPr>
              <p:nvPr/>
            </p:nvSpPr>
            <p:spPr bwMode="auto">
              <a:xfrm>
                <a:off x="603" y="2168"/>
                <a:ext cx="372"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000">
                    <a:solidFill>
                      <a:srgbClr val="000066"/>
                    </a:solidFill>
                    <a:ea typeface="宋体" panose="02010600030101010101" pitchFamily="2" charset="-122"/>
                  </a:rPr>
                  <a:t>0</a:t>
                </a:r>
              </a:p>
            </p:txBody>
          </p:sp>
          <p:sp>
            <p:nvSpPr>
              <p:cNvPr id="84042" name="Rectangle 69">
                <a:extLst>
                  <a:ext uri="{FF2B5EF4-FFF2-40B4-BE49-F238E27FC236}">
                    <a16:creationId xmlns:a16="http://schemas.microsoft.com/office/drawing/2014/main" id="{1523A5CC-3E5A-1714-6E09-A5CE19B3AC11}"/>
                  </a:ext>
                </a:extLst>
              </p:cNvPr>
              <p:cNvSpPr>
                <a:spLocks noChangeArrowheads="1"/>
              </p:cNvSpPr>
              <p:nvPr/>
            </p:nvSpPr>
            <p:spPr bwMode="auto">
              <a:xfrm>
                <a:off x="224" y="2168"/>
                <a:ext cx="379"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1700">
                    <a:solidFill>
                      <a:srgbClr val="000066"/>
                    </a:solidFill>
                    <a:ea typeface="宋体" panose="02010600030101010101" pitchFamily="2" charset="-122"/>
                    <a:sym typeface="Symbol" panose="05050102010706020507" pitchFamily="18" charset="2"/>
                  </a:rPr>
                  <a:t></a:t>
                </a:r>
                <a:endParaRPr lang="en-US" altLang="zh-CN" sz="1700">
                  <a:solidFill>
                    <a:srgbClr val="000066"/>
                  </a:solidFill>
                  <a:ea typeface="宋体" panose="02010600030101010101" pitchFamily="2" charset="-122"/>
                </a:endParaRPr>
              </a:p>
            </p:txBody>
          </p:sp>
          <p:sp>
            <p:nvSpPr>
              <p:cNvPr id="84043" name="Rectangle 70">
                <a:extLst>
                  <a:ext uri="{FF2B5EF4-FFF2-40B4-BE49-F238E27FC236}">
                    <a16:creationId xmlns:a16="http://schemas.microsoft.com/office/drawing/2014/main" id="{7660D1BD-41AE-627D-F8C8-993390981212}"/>
                  </a:ext>
                </a:extLst>
              </p:cNvPr>
              <p:cNvSpPr>
                <a:spLocks noChangeArrowheads="1"/>
              </p:cNvSpPr>
              <p:nvPr/>
            </p:nvSpPr>
            <p:spPr bwMode="auto">
              <a:xfrm>
                <a:off x="2589" y="1813"/>
                <a:ext cx="467"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en-GB" altLang="zh-CN" sz="1700">
                  <a:solidFill>
                    <a:srgbClr val="000066"/>
                  </a:solidFill>
                </a:endParaRPr>
              </a:p>
            </p:txBody>
          </p:sp>
          <p:sp>
            <p:nvSpPr>
              <p:cNvPr id="84044" name="Rectangle 71">
                <a:extLst>
                  <a:ext uri="{FF2B5EF4-FFF2-40B4-BE49-F238E27FC236}">
                    <a16:creationId xmlns:a16="http://schemas.microsoft.com/office/drawing/2014/main" id="{BA1BACC3-F4AE-C0BF-8493-58BF7B32B042}"/>
                  </a:ext>
                </a:extLst>
              </p:cNvPr>
              <p:cNvSpPr>
                <a:spLocks noChangeArrowheads="1"/>
              </p:cNvSpPr>
              <p:nvPr/>
            </p:nvSpPr>
            <p:spPr bwMode="auto">
              <a:xfrm>
                <a:off x="2151" y="1813"/>
                <a:ext cx="438"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en-GB" altLang="zh-CN" sz="1700">
                  <a:solidFill>
                    <a:srgbClr val="000066"/>
                  </a:solidFill>
                </a:endParaRPr>
              </a:p>
            </p:txBody>
          </p:sp>
          <p:sp>
            <p:nvSpPr>
              <p:cNvPr id="84045" name="Rectangle 72">
                <a:extLst>
                  <a:ext uri="{FF2B5EF4-FFF2-40B4-BE49-F238E27FC236}">
                    <a16:creationId xmlns:a16="http://schemas.microsoft.com/office/drawing/2014/main" id="{11566714-2B90-A800-D703-FC1C3E90C9BF}"/>
                  </a:ext>
                </a:extLst>
              </p:cNvPr>
              <p:cNvSpPr>
                <a:spLocks noChangeArrowheads="1"/>
              </p:cNvSpPr>
              <p:nvPr/>
            </p:nvSpPr>
            <p:spPr bwMode="auto">
              <a:xfrm>
                <a:off x="1772" y="1813"/>
                <a:ext cx="379"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000" i="1">
                    <a:solidFill>
                      <a:srgbClr val="000066"/>
                    </a:solidFill>
                    <a:ea typeface="宋体" panose="02010600030101010101" pitchFamily="2" charset="-122"/>
                    <a:cs typeface="Times New Roman" panose="02020603050405020304" pitchFamily="18" charset="0"/>
                  </a:rPr>
                  <a:t>CP</a:t>
                </a:r>
                <a:r>
                  <a:rPr lang="en-US" altLang="zh-CN" sz="2000" i="1" baseline="-30000">
                    <a:solidFill>
                      <a:srgbClr val="000066"/>
                    </a:solidFill>
                    <a:ea typeface="宋体" panose="02010600030101010101" pitchFamily="2" charset="-122"/>
                    <a:cs typeface="Times New Roman" panose="02020603050405020304" pitchFamily="18" charset="0"/>
                  </a:rPr>
                  <a:t>0</a:t>
                </a:r>
                <a:endParaRPr lang="en-US" altLang="zh-CN" sz="2000" i="1">
                  <a:solidFill>
                    <a:srgbClr val="000066"/>
                  </a:solidFill>
                  <a:ea typeface="宋体" panose="02010600030101010101" pitchFamily="2" charset="-122"/>
                  <a:cs typeface="Times New Roman" panose="02020603050405020304" pitchFamily="18" charset="0"/>
                </a:endParaRPr>
              </a:p>
            </p:txBody>
          </p:sp>
          <p:sp>
            <p:nvSpPr>
              <p:cNvPr id="84046" name="Rectangle 73">
                <a:extLst>
                  <a:ext uri="{FF2B5EF4-FFF2-40B4-BE49-F238E27FC236}">
                    <a16:creationId xmlns:a16="http://schemas.microsoft.com/office/drawing/2014/main" id="{71A3E32D-373C-2EEB-D1C0-1B2A93A0DA15}"/>
                  </a:ext>
                </a:extLst>
              </p:cNvPr>
              <p:cNvSpPr>
                <a:spLocks noChangeArrowheads="1"/>
              </p:cNvSpPr>
              <p:nvPr/>
            </p:nvSpPr>
            <p:spPr bwMode="auto">
              <a:xfrm>
                <a:off x="1364" y="1813"/>
                <a:ext cx="408"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000" i="1">
                    <a:solidFill>
                      <a:srgbClr val="000066"/>
                    </a:solidFill>
                    <a:ea typeface="宋体" panose="02010600030101010101" pitchFamily="2" charset="-122"/>
                    <a:cs typeface="Times New Roman" panose="02020603050405020304" pitchFamily="18" charset="0"/>
                  </a:rPr>
                  <a:t>CP</a:t>
                </a:r>
                <a:r>
                  <a:rPr lang="en-US" altLang="zh-CN" sz="2000" i="1" baseline="-30000">
                    <a:solidFill>
                      <a:srgbClr val="000066"/>
                    </a:solidFill>
                    <a:ea typeface="宋体" panose="02010600030101010101" pitchFamily="2" charset="-122"/>
                    <a:cs typeface="Times New Roman" panose="02020603050405020304" pitchFamily="18" charset="0"/>
                  </a:rPr>
                  <a:t>1</a:t>
                </a:r>
                <a:endParaRPr lang="en-US" altLang="zh-CN" sz="2000" i="1">
                  <a:solidFill>
                    <a:srgbClr val="000066"/>
                  </a:solidFill>
                  <a:ea typeface="宋体" panose="02010600030101010101" pitchFamily="2" charset="-122"/>
                  <a:cs typeface="Times New Roman" panose="02020603050405020304" pitchFamily="18" charset="0"/>
                </a:endParaRPr>
              </a:p>
            </p:txBody>
          </p:sp>
          <p:sp>
            <p:nvSpPr>
              <p:cNvPr id="84047" name="Rectangle 74">
                <a:extLst>
                  <a:ext uri="{FF2B5EF4-FFF2-40B4-BE49-F238E27FC236}">
                    <a16:creationId xmlns:a16="http://schemas.microsoft.com/office/drawing/2014/main" id="{4658AB1F-5145-6CBC-BB04-05A827FA3C34}"/>
                  </a:ext>
                </a:extLst>
              </p:cNvPr>
              <p:cNvSpPr>
                <a:spLocks noChangeArrowheads="1"/>
              </p:cNvSpPr>
              <p:nvPr/>
            </p:nvSpPr>
            <p:spPr bwMode="auto">
              <a:xfrm>
                <a:off x="975" y="1813"/>
                <a:ext cx="389"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Font typeface="Wingdings" panose="05000000000000000000" pitchFamily="2" charset="2"/>
                  <a:buNone/>
                </a:pPr>
                <a:r>
                  <a:rPr lang="en-US" altLang="zh-CN" sz="2000" i="1">
                    <a:solidFill>
                      <a:srgbClr val="000066"/>
                    </a:solidFill>
                    <a:ea typeface="宋体" panose="02010600030101010101" pitchFamily="2" charset="-122"/>
                    <a:cs typeface="Times New Roman" panose="02020603050405020304" pitchFamily="18" charset="0"/>
                  </a:rPr>
                  <a:t>Q</a:t>
                </a:r>
                <a:r>
                  <a:rPr lang="en-US" altLang="zh-CN" sz="2000" i="1" baseline="-30000">
                    <a:solidFill>
                      <a:srgbClr val="000066"/>
                    </a:solidFill>
                    <a:ea typeface="宋体" panose="02010600030101010101" pitchFamily="2" charset="-122"/>
                    <a:cs typeface="Times New Roman" panose="02020603050405020304" pitchFamily="18" charset="0"/>
                  </a:rPr>
                  <a:t>0</a:t>
                </a:r>
              </a:p>
            </p:txBody>
          </p:sp>
          <p:sp>
            <p:nvSpPr>
              <p:cNvPr id="84048" name="Rectangle 75">
                <a:extLst>
                  <a:ext uri="{FF2B5EF4-FFF2-40B4-BE49-F238E27FC236}">
                    <a16:creationId xmlns:a16="http://schemas.microsoft.com/office/drawing/2014/main" id="{E39FB06B-484A-4E1C-B935-7C7DC7D8622C}"/>
                  </a:ext>
                </a:extLst>
              </p:cNvPr>
              <p:cNvSpPr>
                <a:spLocks noChangeArrowheads="1"/>
              </p:cNvSpPr>
              <p:nvPr/>
            </p:nvSpPr>
            <p:spPr bwMode="auto">
              <a:xfrm>
                <a:off x="603" y="1813"/>
                <a:ext cx="372"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buFont typeface="Wingdings" panose="05000000000000000000" pitchFamily="2" charset="2"/>
                  <a:buNone/>
                </a:pPr>
                <a:r>
                  <a:rPr lang="en-US" altLang="zh-CN" sz="2000" i="1">
                    <a:solidFill>
                      <a:srgbClr val="000066"/>
                    </a:solidFill>
                    <a:ea typeface="宋体" panose="02010600030101010101" pitchFamily="2" charset="-122"/>
                    <a:cs typeface="Times New Roman" panose="02020603050405020304" pitchFamily="18" charset="0"/>
                  </a:rPr>
                  <a:t>Q</a:t>
                </a:r>
                <a:r>
                  <a:rPr lang="en-US" altLang="zh-CN" sz="2000" i="1" baseline="-30000">
                    <a:solidFill>
                      <a:srgbClr val="000066"/>
                    </a:solidFill>
                    <a:ea typeface="宋体" panose="02010600030101010101" pitchFamily="2" charset="-122"/>
                    <a:cs typeface="Times New Roman" panose="02020603050405020304" pitchFamily="18" charset="0"/>
                  </a:rPr>
                  <a:t>1</a:t>
                </a:r>
                <a:endParaRPr lang="en-GB" altLang="zh-CN" sz="2000" i="1" baseline="-30000">
                  <a:solidFill>
                    <a:srgbClr val="000066"/>
                  </a:solidFill>
                  <a:ea typeface="宋体" panose="02010600030101010101" pitchFamily="2" charset="-122"/>
                  <a:cs typeface="Times New Roman" panose="02020603050405020304" pitchFamily="18" charset="0"/>
                </a:endParaRPr>
              </a:p>
            </p:txBody>
          </p:sp>
          <p:sp>
            <p:nvSpPr>
              <p:cNvPr id="84049" name="Rectangle 76">
                <a:extLst>
                  <a:ext uri="{FF2B5EF4-FFF2-40B4-BE49-F238E27FC236}">
                    <a16:creationId xmlns:a16="http://schemas.microsoft.com/office/drawing/2014/main" id="{CAAC57C9-DAC4-2AF5-518C-E55AA228D763}"/>
                  </a:ext>
                </a:extLst>
              </p:cNvPr>
              <p:cNvSpPr>
                <a:spLocks noChangeArrowheads="1"/>
              </p:cNvSpPr>
              <p:nvPr/>
            </p:nvSpPr>
            <p:spPr bwMode="auto">
              <a:xfrm>
                <a:off x="224" y="1813"/>
                <a:ext cx="379"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r>
                  <a:rPr lang="en-US" altLang="zh-CN" sz="2000" i="1">
                    <a:solidFill>
                      <a:srgbClr val="000066"/>
                    </a:solidFill>
                    <a:ea typeface="宋体" panose="02010600030101010101" pitchFamily="2" charset="-122"/>
                    <a:cs typeface="Times New Roman" panose="02020603050405020304" pitchFamily="18" charset="0"/>
                  </a:rPr>
                  <a:t>CP</a:t>
                </a:r>
                <a:endParaRPr lang="en-GB" altLang="zh-CN" sz="2000" i="1" baseline="-30000">
                  <a:solidFill>
                    <a:srgbClr val="000066"/>
                  </a:solidFill>
                  <a:ea typeface="宋体" panose="02010600030101010101" pitchFamily="2" charset="-122"/>
                  <a:cs typeface="Times New Roman" panose="02020603050405020304" pitchFamily="18" charset="0"/>
                </a:endParaRPr>
              </a:p>
            </p:txBody>
          </p:sp>
          <p:sp>
            <p:nvSpPr>
              <p:cNvPr id="84050" name="Line 77">
                <a:extLst>
                  <a:ext uri="{FF2B5EF4-FFF2-40B4-BE49-F238E27FC236}">
                    <a16:creationId xmlns:a16="http://schemas.microsoft.com/office/drawing/2014/main" id="{DD33195A-0D68-7CB1-96F4-6FBDBAE16F14}"/>
                  </a:ext>
                </a:extLst>
              </p:cNvPr>
              <p:cNvSpPr>
                <a:spLocks noChangeShapeType="1"/>
              </p:cNvSpPr>
              <p:nvPr/>
            </p:nvSpPr>
            <p:spPr bwMode="auto">
              <a:xfrm>
                <a:off x="224" y="1813"/>
                <a:ext cx="2832"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4051" name="Line 78">
                <a:extLst>
                  <a:ext uri="{FF2B5EF4-FFF2-40B4-BE49-F238E27FC236}">
                    <a16:creationId xmlns:a16="http://schemas.microsoft.com/office/drawing/2014/main" id="{5650B320-1CB6-672B-CE9E-01AB2D126DCC}"/>
                  </a:ext>
                </a:extLst>
              </p:cNvPr>
              <p:cNvSpPr>
                <a:spLocks noChangeShapeType="1"/>
              </p:cNvSpPr>
              <p:nvPr/>
            </p:nvSpPr>
            <p:spPr bwMode="auto">
              <a:xfrm>
                <a:off x="224" y="3453"/>
                <a:ext cx="2832"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4052" name="Line 79">
                <a:extLst>
                  <a:ext uri="{FF2B5EF4-FFF2-40B4-BE49-F238E27FC236}">
                    <a16:creationId xmlns:a16="http://schemas.microsoft.com/office/drawing/2014/main" id="{7DD84946-8C75-070F-8EFE-3C68256CCEA4}"/>
                  </a:ext>
                </a:extLst>
              </p:cNvPr>
              <p:cNvSpPr>
                <a:spLocks noChangeShapeType="1"/>
              </p:cNvSpPr>
              <p:nvPr/>
            </p:nvSpPr>
            <p:spPr bwMode="auto">
              <a:xfrm>
                <a:off x="224" y="1813"/>
                <a:ext cx="0" cy="164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4053" name="Line 80">
                <a:extLst>
                  <a:ext uri="{FF2B5EF4-FFF2-40B4-BE49-F238E27FC236}">
                    <a16:creationId xmlns:a16="http://schemas.microsoft.com/office/drawing/2014/main" id="{B881E572-0CEE-8422-45A7-97527410944C}"/>
                  </a:ext>
                </a:extLst>
              </p:cNvPr>
              <p:cNvSpPr>
                <a:spLocks noChangeShapeType="1"/>
              </p:cNvSpPr>
              <p:nvPr/>
            </p:nvSpPr>
            <p:spPr bwMode="auto">
              <a:xfrm>
                <a:off x="3056" y="1813"/>
                <a:ext cx="0" cy="164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4054" name="Line 81">
                <a:extLst>
                  <a:ext uri="{FF2B5EF4-FFF2-40B4-BE49-F238E27FC236}">
                    <a16:creationId xmlns:a16="http://schemas.microsoft.com/office/drawing/2014/main" id="{3F105708-DC78-764C-8A96-9B1E4974CA8B}"/>
                  </a:ext>
                </a:extLst>
              </p:cNvPr>
              <p:cNvSpPr>
                <a:spLocks noChangeShapeType="1"/>
              </p:cNvSpPr>
              <p:nvPr/>
            </p:nvSpPr>
            <p:spPr bwMode="auto">
              <a:xfrm>
                <a:off x="224" y="2168"/>
                <a:ext cx="2832"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4055" name="Line 82">
                <a:extLst>
                  <a:ext uri="{FF2B5EF4-FFF2-40B4-BE49-F238E27FC236}">
                    <a16:creationId xmlns:a16="http://schemas.microsoft.com/office/drawing/2014/main" id="{C2C1CAB4-DF23-FB70-DC8A-E218B6ACAD28}"/>
                  </a:ext>
                </a:extLst>
              </p:cNvPr>
              <p:cNvSpPr>
                <a:spLocks noChangeShapeType="1"/>
              </p:cNvSpPr>
              <p:nvPr/>
            </p:nvSpPr>
            <p:spPr bwMode="auto">
              <a:xfrm>
                <a:off x="603" y="1813"/>
                <a:ext cx="0" cy="355"/>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4056" name="Line 83">
                <a:extLst>
                  <a:ext uri="{FF2B5EF4-FFF2-40B4-BE49-F238E27FC236}">
                    <a16:creationId xmlns:a16="http://schemas.microsoft.com/office/drawing/2014/main" id="{A7C044DF-FD03-914F-D704-60A43A4D86CF}"/>
                  </a:ext>
                </a:extLst>
              </p:cNvPr>
              <p:cNvSpPr>
                <a:spLocks noChangeShapeType="1"/>
              </p:cNvSpPr>
              <p:nvPr/>
            </p:nvSpPr>
            <p:spPr bwMode="auto">
              <a:xfrm>
                <a:off x="975" y="1813"/>
                <a:ext cx="0" cy="164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4057" name="Line 84">
                <a:extLst>
                  <a:ext uri="{FF2B5EF4-FFF2-40B4-BE49-F238E27FC236}">
                    <a16:creationId xmlns:a16="http://schemas.microsoft.com/office/drawing/2014/main" id="{3DEB6332-0F02-E3C3-E2FE-39C580E371EB}"/>
                  </a:ext>
                </a:extLst>
              </p:cNvPr>
              <p:cNvSpPr>
                <a:spLocks noChangeShapeType="1"/>
              </p:cNvSpPr>
              <p:nvPr/>
            </p:nvSpPr>
            <p:spPr bwMode="auto">
              <a:xfrm>
                <a:off x="1364" y="1813"/>
                <a:ext cx="0" cy="355"/>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4058" name="Line 85">
                <a:extLst>
                  <a:ext uri="{FF2B5EF4-FFF2-40B4-BE49-F238E27FC236}">
                    <a16:creationId xmlns:a16="http://schemas.microsoft.com/office/drawing/2014/main" id="{BA011A18-F51A-B97C-1E8C-08C4F4CB3020}"/>
                  </a:ext>
                </a:extLst>
              </p:cNvPr>
              <p:cNvSpPr>
                <a:spLocks noChangeShapeType="1"/>
              </p:cNvSpPr>
              <p:nvPr/>
            </p:nvSpPr>
            <p:spPr bwMode="auto">
              <a:xfrm>
                <a:off x="1772" y="1813"/>
                <a:ext cx="0" cy="164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4059" name="Line 86">
                <a:extLst>
                  <a:ext uri="{FF2B5EF4-FFF2-40B4-BE49-F238E27FC236}">
                    <a16:creationId xmlns:a16="http://schemas.microsoft.com/office/drawing/2014/main" id="{E27AD9D5-53F4-6C74-8681-8F67EB5F2863}"/>
                  </a:ext>
                </a:extLst>
              </p:cNvPr>
              <p:cNvSpPr>
                <a:spLocks noChangeShapeType="1"/>
              </p:cNvSpPr>
              <p:nvPr/>
            </p:nvSpPr>
            <p:spPr bwMode="auto">
              <a:xfrm>
                <a:off x="2151" y="1813"/>
                <a:ext cx="0" cy="355"/>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4060" name="Line 87">
                <a:extLst>
                  <a:ext uri="{FF2B5EF4-FFF2-40B4-BE49-F238E27FC236}">
                    <a16:creationId xmlns:a16="http://schemas.microsoft.com/office/drawing/2014/main" id="{12ABF3E9-C819-07F6-3F87-206AAD35BBCD}"/>
                  </a:ext>
                </a:extLst>
              </p:cNvPr>
              <p:cNvSpPr>
                <a:spLocks noChangeShapeType="1"/>
              </p:cNvSpPr>
              <p:nvPr/>
            </p:nvSpPr>
            <p:spPr bwMode="auto">
              <a:xfrm>
                <a:off x="2589" y="1813"/>
                <a:ext cx="0" cy="164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4061" name="Line 88">
                <a:extLst>
                  <a:ext uri="{FF2B5EF4-FFF2-40B4-BE49-F238E27FC236}">
                    <a16:creationId xmlns:a16="http://schemas.microsoft.com/office/drawing/2014/main" id="{668E52DA-4012-975C-B24A-33B792D6B96F}"/>
                  </a:ext>
                </a:extLst>
              </p:cNvPr>
              <p:cNvSpPr>
                <a:spLocks noChangeShapeType="1"/>
              </p:cNvSpPr>
              <p:nvPr/>
            </p:nvSpPr>
            <p:spPr bwMode="auto">
              <a:xfrm>
                <a:off x="224" y="2425"/>
                <a:ext cx="2832"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4062" name="Line 89">
                <a:extLst>
                  <a:ext uri="{FF2B5EF4-FFF2-40B4-BE49-F238E27FC236}">
                    <a16:creationId xmlns:a16="http://schemas.microsoft.com/office/drawing/2014/main" id="{C743CC21-DB1F-5584-193B-2449D038F83D}"/>
                  </a:ext>
                </a:extLst>
              </p:cNvPr>
              <p:cNvSpPr>
                <a:spLocks noChangeShapeType="1"/>
              </p:cNvSpPr>
              <p:nvPr/>
            </p:nvSpPr>
            <p:spPr bwMode="auto">
              <a:xfrm>
                <a:off x="603" y="2168"/>
                <a:ext cx="0" cy="1285"/>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4063" name="Line 90">
                <a:extLst>
                  <a:ext uri="{FF2B5EF4-FFF2-40B4-BE49-F238E27FC236}">
                    <a16:creationId xmlns:a16="http://schemas.microsoft.com/office/drawing/2014/main" id="{1349F7F3-315E-621A-135F-63A01DC1983F}"/>
                  </a:ext>
                </a:extLst>
              </p:cNvPr>
              <p:cNvSpPr>
                <a:spLocks noChangeShapeType="1"/>
              </p:cNvSpPr>
              <p:nvPr/>
            </p:nvSpPr>
            <p:spPr bwMode="auto">
              <a:xfrm>
                <a:off x="1364" y="2168"/>
                <a:ext cx="0" cy="1285"/>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4064" name="Line 91">
                <a:extLst>
                  <a:ext uri="{FF2B5EF4-FFF2-40B4-BE49-F238E27FC236}">
                    <a16:creationId xmlns:a16="http://schemas.microsoft.com/office/drawing/2014/main" id="{3F98372D-7953-1B55-53B8-A07AE2FF569A}"/>
                  </a:ext>
                </a:extLst>
              </p:cNvPr>
              <p:cNvSpPr>
                <a:spLocks noChangeShapeType="1"/>
              </p:cNvSpPr>
              <p:nvPr/>
            </p:nvSpPr>
            <p:spPr bwMode="auto">
              <a:xfrm>
                <a:off x="2151" y="2168"/>
                <a:ext cx="0" cy="1285"/>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4065" name="Line 92">
                <a:extLst>
                  <a:ext uri="{FF2B5EF4-FFF2-40B4-BE49-F238E27FC236}">
                    <a16:creationId xmlns:a16="http://schemas.microsoft.com/office/drawing/2014/main" id="{BF66C6A2-199E-8B77-76BE-D9D0D96940D6}"/>
                  </a:ext>
                </a:extLst>
              </p:cNvPr>
              <p:cNvSpPr>
                <a:spLocks noChangeShapeType="1"/>
              </p:cNvSpPr>
              <p:nvPr/>
            </p:nvSpPr>
            <p:spPr bwMode="auto">
              <a:xfrm>
                <a:off x="224" y="2682"/>
                <a:ext cx="2832"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4066" name="Line 93">
                <a:extLst>
                  <a:ext uri="{FF2B5EF4-FFF2-40B4-BE49-F238E27FC236}">
                    <a16:creationId xmlns:a16="http://schemas.microsoft.com/office/drawing/2014/main" id="{6D289AC0-2CA3-57D8-5C1E-4484C5887273}"/>
                  </a:ext>
                </a:extLst>
              </p:cNvPr>
              <p:cNvSpPr>
                <a:spLocks noChangeShapeType="1"/>
              </p:cNvSpPr>
              <p:nvPr/>
            </p:nvSpPr>
            <p:spPr bwMode="auto">
              <a:xfrm>
                <a:off x="224" y="2939"/>
                <a:ext cx="2832"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4067" name="Line 94">
                <a:extLst>
                  <a:ext uri="{FF2B5EF4-FFF2-40B4-BE49-F238E27FC236}">
                    <a16:creationId xmlns:a16="http://schemas.microsoft.com/office/drawing/2014/main" id="{A9953D77-2475-6C8A-AAFF-CF4BC369D9A8}"/>
                  </a:ext>
                </a:extLst>
              </p:cNvPr>
              <p:cNvSpPr>
                <a:spLocks noChangeShapeType="1"/>
              </p:cNvSpPr>
              <p:nvPr/>
            </p:nvSpPr>
            <p:spPr bwMode="auto">
              <a:xfrm>
                <a:off x="224" y="3196"/>
                <a:ext cx="2832"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graphicFrame>
          <p:nvGraphicFramePr>
            <p:cNvPr id="83979" name="Object 95">
              <a:extLst>
                <a:ext uri="{FF2B5EF4-FFF2-40B4-BE49-F238E27FC236}">
                  <a16:creationId xmlns:a16="http://schemas.microsoft.com/office/drawing/2014/main" id="{7E1C0A25-AF20-D486-4189-0A854B0801FB}"/>
                </a:ext>
              </a:extLst>
            </p:cNvPr>
            <p:cNvGraphicFramePr>
              <a:graphicFrameLocks noChangeAspect="1"/>
            </p:cNvGraphicFramePr>
            <p:nvPr/>
          </p:nvGraphicFramePr>
          <p:xfrm>
            <a:off x="2177" y="1805"/>
            <a:ext cx="411" cy="322"/>
          </p:xfrm>
          <a:graphic>
            <a:graphicData uri="http://schemas.openxmlformats.org/presentationml/2006/ole">
              <mc:AlternateContent xmlns:mc="http://schemas.openxmlformats.org/markup-compatibility/2006">
                <mc:Choice xmlns:v="urn:schemas-microsoft-com:vml" Requires="v">
                  <p:oleObj name="Equation" r:id="rId3" imgW="291973" imgH="228501" progId="Equation.3">
                    <p:embed/>
                  </p:oleObj>
                </mc:Choice>
                <mc:Fallback>
                  <p:oleObj name="Equation" r:id="rId3" imgW="291973" imgH="228501" progId="Equation.3">
                    <p:embed/>
                    <p:pic>
                      <p:nvPicPr>
                        <p:cNvPr id="0" name="Object 9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7" y="1805"/>
                          <a:ext cx="411"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3980" name="Object 96">
              <a:extLst>
                <a:ext uri="{FF2B5EF4-FFF2-40B4-BE49-F238E27FC236}">
                  <a16:creationId xmlns:a16="http://schemas.microsoft.com/office/drawing/2014/main" id="{791737E6-A857-7719-D02E-E20E84745D7B}"/>
                </a:ext>
              </a:extLst>
            </p:cNvPr>
            <p:cNvGraphicFramePr>
              <a:graphicFrameLocks noChangeAspect="1"/>
            </p:cNvGraphicFramePr>
            <p:nvPr/>
          </p:nvGraphicFramePr>
          <p:xfrm>
            <a:off x="2631" y="1812"/>
            <a:ext cx="412" cy="340"/>
          </p:xfrm>
          <a:graphic>
            <a:graphicData uri="http://schemas.openxmlformats.org/presentationml/2006/ole">
              <mc:AlternateContent xmlns:mc="http://schemas.openxmlformats.org/markup-compatibility/2006">
                <mc:Choice xmlns:v="urn:schemas-microsoft-com:vml" Requires="v">
                  <p:oleObj name="Equation" r:id="rId5" imgW="291973" imgH="241195" progId="Equation.3">
                    <p:embed/>
                  </p:oleObj>
                </mc:Choice>
                <mc:Fallback>
                  <p:oleObj name="Equation" r:id="rId5" imgW="291973" imgH="241195" progId="Equation.3">
                    <p:embed/>
                    <p:pic>
                      <p:nvPicPr>
                        <p:cNvPr id="0" name="Object 9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1" y="1812"/>
                          <a:ext cx="412"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3981" name="Text Box 100">
              <a:extLst>
                <a:ext uri="{FF2B5EF4-FFF2-40B4-BE49-F238E27FC236}">
                  <a16:creationId xmlns:a16="http://schemas.microsoft.com/office/drawing/2014/main" id="{1D223263-5DB3-C491-FE0E-EE83DCF299AD}"/>
                </a:ext>
              </a:extLst>
            </p:cNvPr>
            <p:cNvSpPr txBox="1">
              <a:spLocks noChangeArrowheads="1"/>
            </p:cNvSpPr>
            <p:nvPr/>
          </p:nvSpPr>
          <p:spPr bwMode="auto">
            <a:xfrm>
              <a:off x="1828" y="2194"/>
              <a:ext cx="274"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50000"/>
                </a:spcBef>
              </a:pPr>
              <a:r>
                <a:rPr kumimoji="1" lang="en-US" altLang="zh-CN">
                  <a:solidFill>
                    <a:srgbClr val="000066"/>
                  </a:solidFill>
                  <a:latin typeface="Times New Roman" panose="02020603050405020304" pitchFamily="18" charset="0"/>
                  <a:ea typeface="楷体_GB2312" pitchFamily="49" charset="-122"/>
                  <a:sym typeface="Symbol" panose="05050102010706020507" pitchFamily="18" charset="2"/>
                </a:rPr>
                <a:t></a:t>
              </a:r>
              <a:endParaRPr kumimoji="1" lang="en-US" altLang="zh-CN">
                <a:solidFill>
                  <a:srgbClr val="000066"/>
                </a:solidFill>
                <a:latin typeface="Times New Roman" panose="02020603050405020304" pitchFamily="18" charset="0"/>
                <a:ea typeface="楷体_GB2312" pitchFamily="49" charset="-122"/>
              </a:endParaRPr>
            </a:p>
          </p:txBody>
        </p:sp>
        <p:sp>
          <p:nvSpPr>
            <p:cNvPr id="83982" name="Text Box 101">
              <a:extLst>
                <a:ext uri="{FF2B5EF4-FFF2-40B4-BE49-F238E27FC236}">
                  <a16:creationId xmlns:a16="http://schemas.microsoft.com/office/drawing/2014/main" id="{2AB9A393-FD87-16F8-8B82-B0E2EF7EC151}"/>
                </a:ext>
              </a:extLst>
            </p:cNvPr>
            <p:cNvSpPr txBox="1">
              <a:spLocks noChangeArrowheads="1"/>
            </p:cNvSpPr>
            <p:nvPr/>
          </p:nvSpPr>
          <p:spPr bwMode="auto">
            <a:xfrm>
              <a:off x="2631" y="2193"/>
              <a:ext cx="274"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50000"/>
                </a:spcBef>
              </a:pPr>
              <a:r>
                <a:rPr kumimoji="1" lang="en-US" altLang="zh-CN">
                  <a:solidFill>
                    <a:srgbClr val="000066"/>
                  </a:solidFill>
                  <a:latin typeface="Times New Roman" panose="02020603050405020304" pitchFamily="18" charset="0"/>
                  <a:ea typeface="楷体_GB2312" pitchFamily="49" charset="-122"/>
                  <a:sym typeface="Symbol" panose="05050102010706020507" pitchFamily="18" charset="2"/>
                </a:rPr>
                <a:t>1</a:t>
              </a:r>
              <a:endParaRPr kumimoji="1" lang="en-US" altLang="zh-CN">
                <a:solidFill>
                  <a:srgbClr val="000066"/>
                </a:solidFill>
                <a:latin typeface="Times New Roman" panose="02020603050405020304" pitchFamily="18" charset="0"/>
                <a:ea typeface="楷体_GB2312" pitchFamily="49" charset="-122"/>
              </a:endParaRPr>
            </a:p>
          </p:txBody>
        </p:sp>
        <p:sp>
          <p:nvSpPr>
            <p:cNvPr id="83983" name="Arc 102">
              <a:extLst>
                <a:ext uri="{FF2B5EF4-FFF2-40B4-BE49-F238E27FC236}">
                  <a16:creationId xmlns:a16="http://schemas.microsoft.com/office/drawing/2014/main" id="{C0A9F1AA-B8E5-B246-A2BE-758CB3F73464}"/>
                </a:ext>
              </a:extLst>
            </p:cNvPr>
            <p:cNvSpPr>
              <a:spLocks/>
            </p:cNvSpPr>
            <p:nvPr/>
          </p:nvSpPr>
          <p:spPr bwMode="auto">
            <a:xfrm>
              <a:off x="1201" y="2030"/>
              <a:ext cx="1536" cy="186"/>
            </a:xfrm>
            <a:custGeom>
              <a:avLst/>
              <a:gdLst>
                <a:gd name="T0" fmla="*/ 0 w 43200"/>
                <a:gd name="T1" fmla="*/ 0 h 22145"/>
                <a:gd name="T2" fmla="*/ 0 w 43200"/>
                <a:gd name="T3" fmla="*/ 0 h 22145"/>
                <a:gd name="T4" fmla="*/ 0 w 43200"/>
                <a:gd name="T5" fmla="*/ 0 h 22145"/>
                <a:gd name="T6" fmla="*/ 0 60000 65536"/>
                <a:gd name="T7" fmla="*/ 0 60000 65536"/>
                <a:gd name="T8" fmla="*/ 0 60000 65536"/>
              </a:gdLst>
              <a:ahLst/>
              <a:cxnLst>
                <a:cxn ang="T6">
                  <a:pos x="T0" y="T1"/>
                </a:cxn>
                <a:cxn ang="T7">
                  <a:pos x="T2" y="T3"/>
                </a:cxn>
                <a:cxn ang="T8">
                  <a:pos x="T4" y="T5"/>
                </a:cxn>
              </a:cxnLst>
              <a:rect l="0" t="0" r="r" b="b"/>
              <a:pathLst>
                <a:path w="43200" h="22145" fill="none" extrusionOk="0">
                  <a:moveTo>
                    <a:pt x="6" y="22145"/>
                  </a:moveTo>
                  <a:cubicBezTo>
                    <a:pt x="2" y="21963"/>
                    <a:pt x="0" y="21781"/>
                    <a:pt x="0" y="21600"/>
                  </a:cubicBezTo>
                  <a:cubicBezTo>
                    <a:pt x="0" y="9670"/>
                    <a:pt x="9670" y="0"/>
                    <a:pt x="21600" y="0"/>
                  </a:cubicBezTo>
                  <a:cubicBezTo>
                    <a:pt x="33529" y="-1"/>
                    <a:pt x="43199" y="9670"/>
                    <a:pt x="43200" y="21599"/>
                  </a:cubicBezTo>
                </a:path>
                <a:path w="43200" h="22145" stroke="0" extrusionOk="0">
                  <a:moveTo>
                    <a:pt x="6" y="22145"/>
                  </a:moveTo>
                  <a:cubicBezTo>
                    <a:pt x="2" y="21963"/>
                    <a:pt x="0" y="21781"/>
                    <a:pt x="0" y="21600"/>
                  </a:cubicBezTo>
                  <a:cubicBezTo>
                    <a:pt x="0" y="9670"/>
                    <a:pt x="9670" y="0"/>
                    <a:pt x="21600" y="0"/>
                  </a:cubicBezTo>
                  <a:cubicBezTo>
                    <a:pt x="33529" y="-1"/>
                    <a:pt x="43199" y="9670"/>
                    <a:pt x="43200" y="21599"/>
                  </a:cubicBezTo>
                  <a:lnTo>
                    <a:pt x="21600" y="21600"/>
                  </a:lnTo>
                  <a:lnTo>
                    <a:pt x="6" y="22145"/>
                  </a:lnTo>
                  <a:close/>
                </a:path>
              </a:pathLst>
            </a:custGeom>
            <a:noFill/>
            <a:ln w="28575">
              <a:solidFill>
                <a:schemeClr val="accent2"/>
              </a:solidFill>
              <a:miter lim="800000"/>
              <a:headEn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84" name="Text Box 103">
              <a:extLst>
                <a:ext uri="{FF2B5EF4-FFF2-40B4-BE49-F238E27FC236}">
                  <a16:creationId xmlns:a16="http://schemas.microsoft.com/office/drawing/2014/main" id="{75C8DFBB-5A20-03F4-08AB-F8C7D5D76923}"/>
                </a:ext>
              </a:extLst>
            </p:cNvPr>
            <p:cNvSpPr txBox="1">
              <a:spLocks noChangeArrowheads="1"/>
            </p:cNvSpPr>
            <p:nvPr/>
          </p:nvSpPr>
          <p:spPr bwMode="auto">
            <a:xfrm>
              <a:off x="1442" y="2194"/>
              <a:ext cx="274"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50000"/>
                </a:spcBef>
              </a:pPr>
              <a:r>
                <a:rPr kumimoji="1" lang="en-US" altLang="zh-CN">
                  <a:solidFill>
                    <a:srgbClr val="000066"/>
                  </a:solidFill>
                  <a:latin typeface="Times New Roman" panose="02020603050405020304" pitchFamily="18" charset="0"/>
                  <a:ea typeface="楷体_GB2312" pitchFamily="49" charset="-122"/>
                  <a:sym typeface="Symbol" panose="05050102010706020507" pitchFamily="18" charset="2"/>
                </a:rPr>
                <a:t></a:t>
              </a:r>
              <a:endParaRPr kumimoji="1" lang="en-US" altLang="zh-CN">
                <a:solidFill>
                  <a:srgbClr val="000066"/>
                </a:solidFill>
                <a:latin typeface="Times New Roman" panose="02020603050405020304" pitchFamily="18" charset="0"/>
                <a:ea typeface="楷体_GB2312" pitchFamily="49" charset="-122"/>
              </a:endParaRPr>
            </a:p>
          </p:txBody>
        </p:sp>
        <p:sp>
          <p:nvSpPr>
            <p:cNvPr id="83985" name="Text Box 104">
              <a:extLst>
                <a:ext uri="{FF2B5EF4-FFF2-40B4-BE49-F238E27FC236}">
                  <a16:creationId xmlns:a16="http://schemas.microsoft.com/office/drawing/2014/main" id="{FA91D33D-B964-7F09-0168-99ADDA4A4B8F}"/>
                </a:ext>
              </a:extLst>
            </p:cNvPr>
            <p:cNvSpPr txBox="1">
              <a:spLocks noChangeArrowheads="1"/>
            </p:cNvSpPr>
            <p:nvPr/>
          </p:nvSpPr>
          <p:spPr bwMode="auto">
            <a:xfrm>
              <a:off x="2241" y="2193"/>
              <a:ext cx="274"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50000"/>
                </a:spcBef>
              </a:pPr>
              <a:r>
                <a:rPr kumimoji="1" lang="en-US" altLang="zh-CN">
                  <a:solidFill>
                    <a:srgbClr val="000066"/>
                  </a:solidFill>
                  <a:latin typeface="Times New Roman" panose="02020603050405020304" pitchFamily="18" charset="0"/>
                  <a:ea typeface="楷体_GB2312" pitchFamily="49" charset="-122"/>
                  <a:sym typeface="Symbol" panose="05050102010706020507" pitchFamily="18" charset="2"/>
                </a:rPr>
                <a:t>1</a:t>
              </a:r>
              <a:endParaRPr kumimoji="1" lang="en-US" altLang="zh-CN">
                <a:solidFill>
                  <a:srgbClr val="000066"/>
                </a:solidFill>
                <a:latin typeface="Times New Roman" panose="02020603050405020304" pitchFamily="18" charset="0"/>
                <a:ea typeface="楷体_GB2312" pitchFamily="49" charset="-122"/>
              </a:endParaRPr>
            </a:p>
          </p:txBody>
        </p:sp>
        <p:sp>
          <p:nvSpPr>
            <p:cNvPr id="83986" name="Text Box 105">
              <a:extLst>
                <a:ext uri="{FF2B5EF4-FFF2-40B4-BE49-F238E27FC236}">
                  <a16:creationId xmlns:a16="http://schemas.microsoft.com/office/drawing/2014/main" id="{28DA09AA-9061-DC46-B0AE-E18BFBCFEDA8}"/>
                </a:ext>
              </a:extLst>
            </p:cNvPr>
            <p:cNvSpPr txBox="1">
              <a:spLocks noChangeArrowheads="1"/>
            </p:cNvSpPr>
            <p:nvPr/>
          </p:nvSpPr>
          <p:spPr bwMode="auto">
            <a:xfrm>
              <a:off x="635" y="2443"/>
              <a:ext cx="714"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50000"/>
                </a:spcBef>
              </a:pPr>
              <a:r>
                <a:rPr kumimoji="1" lang="en-US" altLang="zh-CN">
                  <a:solidFill>
                    <a:srgbClr val="000066"/>
                  </a:solidFill>
                  <a:latin typeface="Times New Roman" panose="02020603050405020304" pitchFamily="18" charset="0"/>
                  <a:ea typeface="楷体_GB2312" pitchFamily="49" charset="-122"/>
                  <a:sym typeface="Symbol" panose="05050102010706020507" pitchFamily="18" charset="2"/>
                </a:rPr>
                <a:t>1      1</a:t>
              </a:r>
              <a:endParaRPr kumimoji="1" lang="en-US" altLang="zh-CN">
                <a:solidFill>
                  <a:srgbClr val="000066"/>
                </a:solidFill>
                <a:latin typeface="Times New Roman" panose="02020603050405020304" pitchFamily="18" charset="0"/>
                <a:ea typeface="楷体_GB2312" pitchFamily="49" charset="-122"/>
              </a:endParaRPr>
            </a:p>
          </p:txBody>
        </p:sp>
        <p:sp>
          <p:nvSpPr>
            <p:cNvPr id="83987" name="Text Box 106">
              <a:extLst>
                <a:ext uri="{FF2B5EF4-FFF2-40B4-BE49-F238E27FC236}">
                  <a16:creationId xmlns:a16="http://schemas.microsoft.com/office/drawing/2014/main" id="{13C34891-2745-D037-4047-ACFA19D06C9A}"/>
                </a:ext>
              </a:extLst>
            </p:cNvPr>
            <p:cNvSpPr txBox="1">
              <a:spLocks noChangeArrowheads="1"/>
            </p:cNvSpPr>
            <p:nvPr/>
          </p:nvSpPr>
          <p:spPr bwMode="auto">
            <a:xfrm>
              <a:off x="1828" y="2443"/>
              <a:ext cx="274"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50000"/>
                </a:spcBef>
              </a:pPr>
              <a:r>
                <a:rPr kumimoji="1" lang="en-US" altLang="zh-CN">
                  <a:solidFill>
                    <a:srgbClr val="000066"/>
                  </a:solidFill>
                  <a:latin typeface="Times New Roman" panose="02020603050405020304" pitchFamily="18" charset="0"/>
                  <a:ea typeface="楷体_GB2312" pitchFamily="49" charset="-122"/>
                  <a:sym typeface="Symbol" panose="05050102010706020507" pitchFamily="18" charset="2"/>
                </a:rPr>
                <a:t></a:t>
              </a:r>
              <a:endParaRPr kumimoji="1" lang="en-US" altLang="zh-CN">
                <a:solidFill>
                  <a:srgbClr val="000066"/>
                </a:solidFill>
                <a:latin typeface="Times New Roman" panose="02020603050405020304" pitchFamily="18" charset="0"/>
                <a:ea typeface="楷体_GB2312" pitchFamily="49" charset="-122"/>
              </a:endParaRPr>
            </a:p>
          </p:txBody>
        </p:sp>
        <p:sp>
          <p:nvSpPr>
            <p:cNvPr id="83988" name="Text Box 107">
              <a:extLst>
                <a:ext uri="{FF2B5EF4-FFF2-40B4-BE49-F238E27FC236}">
                  <a16:creationId xmlns:a16="http://schemas.microsoft.com/office/drawing/2014/main" id="{7B1C7935-CE8B-6556-1BBA-D96CEB979161}"/>
                </a:ext>
              </a:extLst>
            </p:cNvPr>
            <p:cNvSpPr txBox="1">
              <a:spLocks noChangeArrowheads="1"/>
            </p:cNvSpPr>
            <p:nvPr/>
          </p:nvSpPr>
          <p:spPr bwMode="auto">
            <a:xfrm>
              <a:off x="2631" y="2443"/>
              <a:ext cx="274"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50000"/>
                </a:spcBef>
              </a:pPr>
              <a:r>
                <a:rPr kumimoji="1" lang="en-US" altLang="zh-CN">
                  <a:solidFill>
                    <a:srgbClr val="000066"/>
                  </a:solidFill>
                  <a:latin typeface="Times New Roman" panose="02020603050405020304" pitchFamily="18" charset="0"/>
                  <a:ea typeface="楷体_GB2312" pitchFamily="49" charset="-122"/>
                  <a:sym typeface="Symbol" panose="05050102010706020507" pitchFamily="18" charset="2"/>
                </a:rPr>
                <a:t>0</a:t>
              </a:r>
              <a:endParaRPr kumimoji="1" lang="en-US" altLang="zh-CN">
                <a:solidFill>
                  <a:srgbClr val="000066"/>
                </a:solidFill>
                <a:latin typeface="Times New Roman" panose="02020603050405020304" pitchFamily="18" charset="0"/>
                <a:ea typeface="楷体_GB2312" pitchFamily="49" charset="-122"/>
              </a:endParaRPr>
            </a:p>
          </p:txBody>
        </p:sp>
        <p:sp>
          <p:nvSpPr>
            <p:cNvPr id="83989" name="Text Box 108">
              <a:extLst>
                <a:ext uri="{FF2B5EF4-FFF2-40B4-BE49-F238E27FC236}">
                  <a16:creationId xmlns:a16="http://schemas.microsoft.com/office/drawing/2014/main" id="{F1FBFF3E-7723-852C-C577-526BBC038003}"/>
                </a:ext>
              </a:extLst>
            </p:cNvPr>
            <p:cNvSpPr txBox="1">
              <a:spLocks noChangeArrowheads="1"/>
            </p:cNvSpPr>
            <p:nvPr/>
          </p:nvSpPr>
          <p:spPr bwMode="auto">
            <a:xfrm>
              <a:off x="1442" y="2443"/>
              <a:ext cx="274"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50000"/>
                </a:spcBef>
              </a:pPr>
              <a:r>
                <a:rPr kumimoji="1" lang="en-US" altLang="zh-CN">
                  <a:solidFill>
                    <a:srgbClr val="000066"/>
                  </a:solidFill>
                  <a:latin typeface="Times New Roman" panose="02020603050405020304" pitchFamily="18" charset="0"/>
                  <a:ea typeface="楷体_GB2312" pitchFamily="49" charset="-122"/>
                  <a:sym typeface="Symbol" panose="05050102010706020507" pitchFamily="18" charset="2"/>
                </a:rPr>
                <a:t>x</a:t>
              </a:r>
              <a:endParaRPr kumimoji="1" lang="en-US" altLang="zh-CN">
                <a:solidFill>
                  <a:srgbClr val="000066"/>
                </a:solidFill>
                <a:latin typeface="Times New Roman" panose="02020603050405020304" pitchFamily="18" charset="0"/>
                <a:ea typeface="楷体_GB2312" pitchFamily="49" charset="-122"/>
              </a:endParaRPr>
            </a:p>
          </p:txBody>
        </p:sp>
        <p:sp>
          <p:nvSpPr>
            <p:cNvPr id="83990" name="Text Box 109">
              <a:extLst>
                <a:ext uri="{FF2B5EF4-FFF2-40B4-BE49-F238E27FC236}">
                  <a16:creationId xmlns:a16="http://schemas.microsoft.com/office/drawing/2014/main" id="{F99F79E5-7249-B7FF-B2EC-66B2B623E11A}"/>
                </a:ext>
              </a:extLst>
            </p:cNvPr>
            <p:cNvSpPr txBox="1">
              <a:spLocks noChangeArrowheads="1"/>
            </p:cNvSpPr>
            <p:nvPr/>
          </p:nvSpPr>
          <p:spPr bwMode="auto">
            <a:xfrm>
              <a:off x="2241" y="2443"/>
              <a:ext cx="274"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50000"/>
                </a:spcBef>
              </a:pPr>
              <a:r>
                <a:rPr kumimoji="1" lang="en-US" altLang="zh-CN">
                  <a:solidFill>
                    <a:srgbClr val="000066"/>
                  </a:solidFill>
                  <a:latin typeface="Times New Roman" panose="02020603050405020304" pitchFamily="18" charset="0"/>
                  <a:ea typeface="楷体_GB2312" pitchFamily="49" charset="-122"/>
                  <a:sym typeface="Symbol" panose="05050102010706020507" pitchFamily="18" charset="2"/>
                </a:rPr>
                <a:t>1</a:t>
              </a:r>
              <a:endParaRPr kumimoji="1" lang="en-US" altLang="zh-CN">
                <a:solidFill>
                  <a:srgbClr val="000066"/>
                </a:solidFill>
                <a:latin typeface="Times New Roman" panose="02020603050405020304" pitchFamily="18" charset="0"/>
                <a:ea typeface="楷体_GB2312" pitchFamily="49" charset="-122"/>
              </a:endParaRPr>
            </a:p>
          </p:txBody>
        </p:sp>
        <p:sp>
          <p:nvSpPr>
            <p:cNvPr id="83991" name="Text Box 110">
              <a:extLst>
                <a:ext uri="{FF2B5EF4-FFF2-40B4-BE49-F238E27FC236}">
                  <a16:creationId xmlns:a16="http://schemas.microsoft.com/office/drawing/2014/main" id="{3B0CAF0F-A5C4-F13A-22D3-BAADB7446801}"/>
                </a:ext>
              </a:extLst>
            </p:cNvPr>
            <p:cNvSpPr txBox="1">
              <a:spLocks noChangeArrowheads="1"/>
            </p:cNvSpPr>
            <p:nvPr/>
          </p:nvSpPr>
          <p:spPr bwMode="auto">
            <a:xfrm>
              <a:off x="635" y="2689"/>
              <a:ext cx="714"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50000"/>
                </a:spcBef>
              </a:pPr>
              <a:r>
                <a:rPr kumimoji="1" lang="en-US" altLang="zh-CN">
                  <a:solidFill>
                    <a:srgbClr val="000066"/>
                  </a:solidFill>
                  <a:latin typeface="Times New Roman" panose="02020603050405020304" pitchFamily="18" charset="0"/>
                  <a:ea typeface="楷体_GB2312" pitchFamily="49" charset="-122"/>
                  <a:sym typeface="Symbol" panose="05050102010706020507" pitchFamily="18" charset="2"/>
                </a:rPr>
                <a:t>1      0</a:t>
              </a:r>
              <a:endParaRPr kumimoji="1" lang="en-US" altLang="zh-CN">
                <a:solidFill>
                  <a:srgbClr val="000066"/>
                </a:solidFill>
                <a:latin typeface="Times New Roman" panose="02020603050405020304" pitchFamily="18" charset="0"/>
                <a:ea typeface="楷体_GB2312" pitchFamily="49" charset="-122"/>
              </a:endParaRPr>
            </a:p>
          </p:txBody>
        </p:sp>
        <p:sp>
          <p:nvSpPr>
            <p:cNvPr id="83992" name="Text Box 111">
              <a:extLst>
                <a:ext uri="{FF2B5EF4-FFF2-40B4-BE49-F238E27FC236}">
                  <a16:creationId xmlns:a16="http://schemas.microsoft.com/office/drawing/2014/main" id="{98F6B645-BEFA-4473-D98B-74A26D89C98A}"/>
                </a:ext>
              </a:extLst>
            </p:cNvPr>
            <p:cNvSpPr txBox="1">
              <a:spLocks noChangeArrowheads="1"/>
            </p:cNvSpPr>
            <p:nvPr/>
          </p:nvSpPr>
          <p:spPr bwMode="auto">
            <a:xfrm>
              <a:off x="1828" y="2689"/>
              <a:ext cx="274"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50000"/>
                </a:spcBef>
              </a:pPr>
              <a:r>
                <a:rPr kumimoji="1" lang="en-US" altLang="zh-CN">
                  <a:solidFill>
                    <a:srgbClr val="000066"/>
                  </a:solidFill>
                  <a:latin typeface="Times New Roman" panose="02020603050405020304" pitchFamily="18" charset="0"/>
                  <a:ea typeface="楷体_GB2312" pitchFamily="49" charset="-122"/>
                  <a:sym typeface="Symbol" panose="05050102010706020507" pitchFamily="18" charset="2"/>
                </a:rPr>
                <a:t></a:t>
              </a:r>
              <a:endParaRPr kumimoji="1" lang="en-US" altLang="zh-CN">
                <a:solidFill>
                  <a:srgbClr val="000066"/>
                </a:solidFill>
                <a:latin typeface="Times New Roman" panose="02020603050405020304" pitchFamily="18" charset="0"/>
                <a:ea typeface="楷体_GB2312" pitchFamily="49" charset="-122"/>
              </a:endParaRPr>
            </a:p>
          </p:txBody>
        </p:sp>
        <p:sp>
          <p:nvSpPr>
            <p:cNvPr id="83993" name="Text Box 112">
              <a:extLst>
                <a:ext uri="{FF2B5EF4-FFF2-40B4-BE49-F238E27FC236}">
                  <a16:creationId xmlns:a16="http://schemas.microsoft.com/office/drawing/2014/main" id="{04A11D10-BAA7-AC82-7EB4-A9F66F69C4D5}"/>
                </a:ext>
              </a:extLst>
            </p:cNvPr>
            <p:cNvSpPr txBox="1">
              <a:spLocks noChangeArrowheads="1"/>
            </p:cNvSpPr>
            <p:nvPr/>
          </p:nvSpPr>
          <p:spPr bwMode="auto">
            <a:xfrm>
              <a:off x="2631" y="2689"/>
              <a:ext cx="274"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50000"/>
                </a:spcBef>
              </a:pPr>
              <a:r>
                <a:rPr kumimoji="1" lang="en-US" altLang="zh-CN">
                  <a:solidFill>
                    <a:srgbClr val="000066"/>
                  </a:solidFill>
                  <a:latin typeface="Times New Roman" panose="02020603050405020304" pitchFamily="18" charset="0"/>
                  <a:ea typeface="楷体_GB2312" pitchFamily="49" charset="-122"/>
                  <a:sym typeface="Symbol" panose="05050102010706020507" pitchFamily="18" charset="2"/>
                </a:rPr>
                <a:t>1</a:t>
              </a:r>
              <a:endParaRPr kumimoji="1" lang="en-US" altLang="zh-CN">
                <a:solidFill>
                  <a:srgbClr val="000066"/>
                </a:solidFill>
                <a:latin typeface="Times New Roman" panose="02020603050405020304" pitchFamily="18" charset="0"/>
                <a:ea typeface="楷体_GB2312" pitchFamily="49" charset="-122"/>
              </a:endParaRPr>
            </a:p>
          </p:txBody>
        </p:sp>
        <p:sp>
          <p:nvSpPr>
            <p:cNvPr id="83994" name="Text Box 113">
              <a:extLst>
                <a:ext uri="{FF2B5EF4-FFF2-40B4-BE49-F238E27FC236}">
                  <a16:creationId xmlns:a16="http://schemas.microsoft.com/office/drawing/2014/main" id="{B5DCBE2C-7253-26B7-01CE-DE3F85C4BEFA}"/>
                </a:ext>
              </a:extLst>
            </p:cNvPr>
            <p:cNvSpPr txBox="1">
              <a:spLocks noChangeArrowheads="1"/>
            </p:cNvSpPr>
            <p:nvPr/>
          </p:nvSpPr>
          <p:spPr bwMode="auto">
            <a:xfrm>
              <a:off x="1442" y="2689"/>
              <a:ext cx="274"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50000"/>
                </a:spcBef>
              </a:pPr>
              <a:r>
                <a:rPr kumimoji="1" lang="en-US" altLang="zh-CN">
                  <a:solidFill>
                    <a:srgbClr val="000066"/>
                  </a:solidFill>
                  <a:latin typeface="Times New Roman" panose="02020603050405020304" pitchFamily="18" charset="0"/>
                  <a:ea typeface="楷体_GB2312" pitchFamily="49" charset="-122"/>
                  <a:sym typeface="Symbol" panose="05050102010706020507" pitchFamily="18" charset="2"/>
                </a:rPr>
                <a:t></a:t>
              </a:r>
            </a:p>
          </p:txBody>
        </p:sp>
        <p:sp>
          <p:nvSpPr>
            <p:cNvPr id="83995" name="Text Box 114">
              <a:extLst>
                <a:ext uri="{FF2B5EF4-FFF2-40B4-BE49-F238E27FC236}">
                  <a16:creationId xmlns:a16="http://schemas.microsoft.com/office/drawing/2014/main" id="{025F3B44-7ADE-CC1B-D183-4F317BC032E3}"/>
                </a:ext>
              </a:extLst>
            </p:cNvPr>
            <p:cNvSpPr txBox="1">
              <a:spLocks noChangeArrowheads="1"/>
            </p:cNvSpPr>
            <p:nvPr/>
          </p:nvSpPr>
          <p:spPr bwMode="auto">
            <a:xfrm>
              <a:off x="2241" y="2689"/>
              <a:ext cx="274"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50000"/>
                </a:spcBef>
              </a:pPr>
              <a:r>
                <a:rPr kumimoji="1" lang="en-US" altLang="zh-CN">
                  <a:solidFill>
                    <a:srgbClr val="000066"/>
                  </a:solidFill>
                  <a:latin typeface="Times New Roman" panose="02020603050405020304" pitchFamily="18" charset="0"/>
                  <a:ea typeface="楷体_GB2312" pitchFamily="49" charset="-122"/>
                  <a:sym typeface="Symbol" panose="05050102010706020507" pitchFamily="18" charset="2"/>
                </a:rPr>
                <a:t>0</a:t>
              </a:r>
              <a:endParaRPr kumimoji="1" lang="en-US" altLang="zh-CN">
                <a:solidFill>
                  <a:srgbClr val="000066"/>
                </a:solidFill>
                <a:latin typeface="Times New Roman" panose="02020603050405020304" pitchFamily="18" charset="0"/>
                <a:ea typeface="楷体_GB2312" pitchFamily="49" charset="-122"/>
              </a:endParaRPr>
            </a:p>
          </p:txBody>
        </p:sp>
        <p:sp>
          <p:nvSpPr>
            <p:cNvPr id="83996" name="Arc 115">
              <a:extLst>
                <a:ext uri="{FF2B5EF4-FFF2-40B4-BE49-F238E27FC236}">
                  <a16:creationId xmlns:a16="http://schemas.microsoft.com/office/drawing/2014/main" id="{D9AFEB17-52E5-E6B4-3C25-758CAF934EB3}"/>
                </a:ext>
              </a:extLst>
            </p:cNvPr>
            <p:cNvSpPr>
              <a:spLocks/>
            </p:cNvSpPr>
            <p:nvPr/>
          </p:nvSpPr>
          <p:spPr bwMode="auto">
            <a:xfrm>
              <a:off x="1201" y="2580"/>
              <a:ext cx="1536" cy="186"/>
            </a:xfrm>
            <a:custGeom>
              <a:avLst/>
              <a:gdLst>
                <a:gd name="T0" fmla="*/ 0 w 43200"/>
                <a:gd name="T1" fmla="*/ 0 h 22145"/>
                <a:gd name="T2" fmla="*/ 0 w 43200"/>
                <a:gd name="T3" fmla="*/ 0 h 22145"/>
                <a:gd name="T4" fmla="*/ 0 w 43200"/>
                <a:gd name="T5" fmla="*/ 0 h 22145"/>
                <a:gd name="T6" fmla="*/ 0 60000 65536"/>
                <a:gd name="T7" fmla="*/ 0 60000 65536"/>
                <a:gd name="T8" fmla="*/ 0 60000 65536"/>
              </a:gdLst>
              <a:ahLst/>
              <a:cxnLst>
                <a:cxn ang="T6">
                  <a:pos x="T0" y="T1"/>
                </a:cxn>
                <a:cxn ang="T7">
                  <a:pos x="T2" y="T3"/>
                </a:cxn>
                <a:cxn ang="T8">
                  <a:pos x="T4" y="T5"/>
                </a:cxn>
              </a:cxnLst>
              <a:rect l="0" t="0" r="r" b="b"/>
              <a:pathLst>
                <a:path w="43200" h="22145" fill="none" extrusionOk="0">
                  <a:moveTo>
                    <a:pt x="6" y="22145"/>
                  </a:moveTo>
                  <a:cubicBezTo>
                    <a:pt x="2" y="21963"/>
                    <a:pt x="0" y="21781"/>
                    <a:pt x="0" y="21600"/>
                  </a:cubicBezTo>
                  <a:cubicBezTo>
                    <a:pt x="0" y="9670"/>
                    <a:pt x="9670" y="0"/>
                    <a:pt x="21600" y="0"/>
                  </a:cubicBezTo>
                  <a:cubicBezTo>
                    <a:pt x="33529" y="-1"/>
                    <a:pt x="43199" y="9670"/>
                    <a:pt x="43200" y="21599"/>
                  </a:cubicBezTo>
                </a:path>
                <a:path w="43200" h="22145" stroke="0" extrusionOk="0">
                  <a:moveTo>
                    <a:pt x="6" y="22145"/>
                  </a:moveTo>
                  <a:cubicBezTo>
                    <a:pt x="2" y="21963"/>
                    <a:pt x="0" y="21781"/>
                    <a:pt x="0" y="21600"/>
                  </a:cubicBezTo>
                  <a:cubicBezTo>
                    <a:pt x="0" y="9670"/>
                    <a:pt x="9670" y="0"/>
                    <a:pt x="21600" y="0"/>
                  </a:cubicBezTo>
                  <a:cubicBezTo>
                    <a:pt x="33529" y="-1"/>
                    <a:pt x="43199" y="9670"/>
                    <a:pt x="43200" y="21599"/>
                  </a:cubicBezTo>
                  <a:lnTo>
                    <a:pt x="21600" y="21600"/>
                  </a:lnTo>
                  <a:lnTo>
                    <a:pt x="6" y="22145"/>
                  </a:lnTo>
                  <a:close/>
                </a:path>
              </a:pathLst>
            </a:custGeom>
            <a:noFill/>
            <a:ln w="28575">
              <a:solidFill>
                <a:schemeClr val="accent2"/>
              </a:solidFill>
              <a:miter lim="800000"/>
              <a:headEn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7" name="Text Box 116">
              <a:extLst>
                <a:ext uri="{FF2B5EF4-FFF2-40B4-BE49-F238E27FC236}">
                  <a16:creationId xmlns:a16="http://schemas.microsoft.com/office/drawing/2014/main" id="{9D3E8E80-1C66-DECB-1D19-272600DABF89}"/>
                </a:ext>
              </a:extLst>
            </p:cNvPr>
            <p:cNvSpPr txBox="1">
              <a:spLocks noChangeArrowheads="1"/>
            </p:cNvSpPr>
            <p:nvPr/>
          </p:nvSpPr>
          <p:spPr bwMode="auto">
            <a:xfrm>
              <a:off x="635" y="2966"/>
              <a:ext cx="714"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50000"/>
                </a:spcBef>
              </a:pPr>
              <a:r>
                <a:rPr kumimoji="1" lang="en-US" altLang="zh-CN">
                  <a:solidFill>
                    <a:srgbClr val="000066"/>
                  </a:solidFill>
                  <a:latin typeface="Times New Roman" panose="02020603050405020304" pitchFamily="18" charset="0"/>
                  <a:ea typeface="楷体_GB2312" pitchFamily="49" charset="-122"/>
                  <a:sym typeface="Symbol" panose="05050102010706020507" pitchFamily="18" charset="2"/>
                </a:rPr>
                <a:t>0      1</a:t>
              </a:r>
              <a:endParaRPr kumimoji="1" lang="en-US" altLang="zh-CN">
                <a:solidFill>
                  <a:srgbClr val="000066"/>
                </a:solidFill>
                <a:latin typeface="Times New Roman" panose="02020603050405020304" pitchFamily="18" charset="0"/>
                <a:ea typeface="楷体_GB2312" pitchFamily="49" charset="-122"/>
              </a:endParaRPr>
            </a:p>
          </p:txBody>
        </p:sp>
        <p:sp>
          <p:nvSpPr>
            <p:cNvPr id="83998" name="Text Box 117">
              <a:extLst>
                <a:ext uri="{FF2B5EF4-FFF2-40B4-BE49-F238E27FC236}">
                  <a16:creationId xmlns:a16="http://schemas.microsoft.com/office/drawing/2014/main" id="{2F98A3A9-CEE5-9C3C-38AE-AD9FF3ED4952}"/>
                </a:ext>
              </a:extLst>
            </p:cNvPr>
            <p:cNvSpPr txBox="1">
              <a:spLocks noChangeArrowheads="1"/>
            </p:cNvSpPr>
            <p:nvPr/>
          </p:nvSpPr>
          <p:spPr bwMode="auto">
            <a:xfrm>
              <a:off x="1828" y="2966"/>
              <a:ext cx="274"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50000"/>
                </a:spcBef>
              </a:pPr>
              <a:r>
                <a:rPr kumimoji="1" lang="en-US" altLang="zh-CN">
                  <a:solidFill>
                    <a:srgbClr val="000066"/>
                  </a:solidFill>
                  <a:latin typeface="Times New Roman" panose="02020603050405020304" pitchFamily="18" charset="0"/>
                  <a:ea typeface="楷体_GB2312" pitchFamily="49" charset="-122"/>
                  <a:sym typeface="Symbol" panose="05050102010706020507" pitchFamily="18" charset="2"/>
                </a:rPr>
                <a:t></a:t>
              </a:r>
              <a:endParaRPr kumimoji="1" lang="en-US" altLang="zh-CN">
                <a:solidFill>
                  <a:srgbClr val="000066"/>
                </a:solidFill>
                <a:latin typeface="Times New Roman" panose="02020603050405020304" pitchFamily="18" charset="0"/>
                <a:ea typeface="楷体_GB2312" pitchFamily="49" charset="-122"/>
              </a:endParaRPr>
            </a:p>
          </p:txBody>
        </p:sp>
        <p:sp>
          <p:nvSpPr>
            <p:cNvPr id="83999" name="Text Box 118">
              <a:extLst>
                <a:ext uri="{FF2B5EF4-FFF2-40B4-BE49-F238E27FC236}">
                  <a16:creationId xmlns:a16="http://schemas.microsoft.com/office/drawing/2014/main" id="{B1D1BDDE-B79A-F0F1-36E7-5DFC54A0B117}"/>
                </a:ext>
              </a:extLst>
            </p:cNvPr>
            <p:cNvSpPr txBox="1">
              <a:spLocks noChangeArrowheads="1"/>
            </p:cNvSpPr>
            <p:nvPr/>
          </p:nvSpPr>
          <p:spPr bwMode="auto">
            <a:xfrm>
              <a:off x="2631" y="2966"/>
              <a:ext cx="274"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50000"/>
                </a:spcBef>
              </a:pPr>
              <a:r>
                <a:rPr kumimoji="1" lang="en-US" altLang="zh-CN">
                  <a:solidFill>
                    <a:srgbClr val="000066"/>
                  </a:solidFill>
                  <a:latin typeface="Times New Roman" panose="02020603050405020304" pitchFamily="18" charset="0"/>
                  <a:ea typeface="楷体_GB2312" pitchFamily="49" charset="-122"/>
                  <a:sym typeface="Symbol" panose="05050102010706020507" pitchFamily="18" charset="2"/>
                </a:rPr>
                <a:t>0</a:t>
              </a:r>
              <a:endParaRPr kumimoji="1" lang="en-US" altLang="zh-CN">
                <a:solidFill>
                  <a:srgbClr val="000066"/>
                </a:solidFill>
                <a:latin typeface="Times New Roman" panose="02020603050405020304" pitchFamily="18" charset="0"/>
                <a:ea typeface="楷体_GB2312" pitchFamily="49" charset="-122"/>
              </a:endParaRPr>
            </a:p>
          </p:txBody>
        </p:sp>
        <p:sp>
          <p:nvSpPr>
            <p:cNvPr id="84000" name="Text Box 119">
              <a:extLst>
                <a:ext uri="{FF2B5EF4-FFF2-40B4-BE49-F238E27FC236}">
                  <a16:creationId xmlns:a16="http://schemas.microsoft.com/office/drawing/2014/main" id="{CF47C084-F0FF-A9F5-5C92-F8B7456F60A2}"/>
                </a:ext>
              </a:extLst>
            </p:cNvPr>
            <p:cNvSpPr txBox="1">
              <a:spLocks noChangeArrowheads="1"/>
            </p:cNvSpPr>
            <p:nvPr/>
          </p:nvSpPr>
          <p:spPr bwMode="auto">
            <a:xfrm>
              <a:off x="1442" y="2966"/>
              <a:ext cx="274"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50000"/>
                </a:spcBef>
              </a:pPr>
              <a:r>
                <a:rPr kumimoji="1" lang="en-US" altLang="zh-CN">
                  <a:solidFill>
                    <a:srgbClr val="000066"/>
                  </a:solidFill>
                  <a:latin typeface="Times New Roman" panose="02020603050405020304" pitchFamily="18" charset="0"/>
                  <a:ea typeface="楷体_GB2312" pitchFamily="49" charset="-122"/>
                  <a:sym typeface="Symbol" panose="05050102010706020507" pitchFamily="18" charset="2"/>
                </a:rPr>
                <a:t>x</a:t>
              </a:r>
            </a:p>
          </p:txBody>
        </p:sp>
        <p:sp>
          <p:nvSpPr>
            <p:cNvPr id="84001" name="Text Box 120">
              <a:extLst>
                <a:ext uri="{FF2B5EF4-FFF2-40B4-BE49-F238E27FC236}">
                  <a16:creationId xmlns:a16="http://schemas.microsoft.com/office/drawing/2014/main" id="{A1DEC4BD-5BDD-7F3B-1547-3938B47D77CE}"/>
                </a:ext>
              </a:extLst>
            </p:cNvPr>
            <p:cNvSpPr txBox="1">
              <a:spLocks noChangeArrowheads="1"/>
            </p:cNvSpPr>
            <p:nvPr/>
          </p:nvSpPr>
          <p:spPr bwMode="auto">
            <a:xfrm>
              <a:off x="2241" y="2966"/>
              <a:ext cx="274"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50000"/>
                </a:spcBef>
              </a:pPr>
              <a:r>
                <a:rPr kumimoji="1" lang="en-US" altLang="zh-CN">
                  <a:solidFill>
                    <a:srgbClr val="000066"/>
                  </a:solidFill>
                  <a:latin typeface="Times New Roman" panose="02020603050405020304" pitchFamily="18" charset="0"/>
                  <a:ea typeface="楷体_GB2312" pitchFamily="49" charset="-122"/>
                  <a:sym typeface="Symbol" panose="05050102010706020507" pitchFamily="18" charset="2"/>
                </a:rPr>
                <a:t>0</a:t>
              </a:r>
              <a:endParaRPr kumimoji="1" lang="en-US" altLang="zh-CN">
                <a:solidFill>
                  <a:srgbClr val="000066"/>
                </a:solidFill>
                <a:latin typeface="Times New Roman" panose="02020603050405020304" pitchFamily="18" charset="0"/>
                <a:ea typeface="楷体_GB2312" pitchFamily="49" charset="-122"/>
              </a:endParaRPr>
            </a:p>
          </p:txBody>
        </p:sp>
        <p:sp>
          <p:nvSpPr>
            <p:cNvPr id="84002" name="Text Box 121">
              <a:extLst>
                <a:ext uri="{FF2B5EF4-FFF2-40B4-BE49-F238E27FC236}">
                  <a16:creationId xmlns:a16="http://schemas.microsoft.com/office/drawing/2014/main" id="{948FD80B-DF91-4726-A1FB-A68A07078268}"/>
                </a:ext>
              </a:extLst>
            </p:cNvPr>
            <p:cNvSpPr txBox="1">
              <a:spLocks noChangeArrowheads="1"/>
            </p:cNvSpPr>
            <p:nvPr/>
          </p:nvSpPr>
          <p:spPr bwMode="auto">
            <a:xfrm>
              <a:off x="643" y="3196"/>
              <a:ext cx="714"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50000"/>
                </a:spcBef>
              </a:pPr>
              <a:r>
                <a:rPr kumimoji="1" lang="en-US" altLang="zh-CN">
                  <a:solidFill>
                    <a:srgbClr val="000066"/>
                  </a:solidFill>
                  <a:latin typeface="Times New Roman" panose="02020603050405020304" pitchFamily="18" charset="0"/>
                  <a:ea typeface="楷体_GB2312" pitchFamily="49" charset="-122"/>
                  <a:sym typeface="Symbol" panose="05050102010706020507" pitchFamily="18" charset="2"/>
                </a:rPr>
                <a:t>0      0</a:t>
              </a:r>
              <a:endParaRPr kumimoji="1" lang="en-US" altLang="zh-CN">
                <a:solidFill>
                  <a:srgbClr val="000066"/>
                </a:solidFill>
                <a:latin typeface="Times New Roman" panose="02020603050405020304" pitchFamily="18" charset="0"/>
                <a:ea typeface="楷体_GB2312" pitchFamily="49" charset="-122"/>
              </a:endParaRPr>
            </a:p>
          </p:txBody>
        </p:sp>
        <p:sp>
          <p:nvSpPr>
            <p:cNvPr id="84003" name="Text Box 122">
              <a:extLst>
                <a:ext uri="{FF2B5EF4-FFF2-40B4-BE49-F238E27FC236}">
                  <a16:creationId xmlns:a16="http://schemas.microsoft.com/office/drawing/2014/main" id="{5419547C-BDE8-63DD-F1FC-FAD8D1A936BF}"/>
                </a:ext>
              </a:extLst>
            </p:cNvPr>
            <p:cNvSpPr txBox="1">
              <a:spLocks noChangeArrowheads="1"/>
            </p:cNvSpPr>
            <p:nvPr/>
          </p:nvSpPr>
          <p:spPr bwMode="auto">
            <a:xfrm>
              <a:off x="1836" y="3196"/>
              <a:ext cx="274"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50000"/>
                </a:spcBef>
              </a:pPr>
              <a:r>
                <a:rPr kumimoji="1" lang="en-US" altLang="zh-CN">
                  <a:solidFill>
                    <a:srgbClr val="000066"/>
                  </a:solidFill>
                  <a:latin typeface="Times New Roman" panose="02020603050405020304" pitchFamily="18" charset="0"/>
                  <a:ea typeface="楷体_GB2312" pitchFamily="49" charset="-122"/>
                  <a:sym typeface="Symbol" panose="05050102010706020507" pitchFamily="18" charset="2"/>
                </a:rPr>
                <a:t></a:t>
              </a:r>
              <a:endParaRPr kumimoji="1" lang="en-US" altLang="zh-CN">
                <a:solidFill>
                  <a:srgbClr val="000066"/>
                </a:solidFill>
                <a:latin typeface="Times New Roman" panose="02020603050405020304" pitchFamily="18" charset="0"/>
                <a:ea typeface="楷体_GB2312" pitchFamily="49" charset="-122"/>
              </a:endParaRPr>
            </a:p>
          </p:txBody>
        </p:sp>
        <p:sp>
          <p:nvSpPr>
            <p:cNvPr id="84004" name="Text Box 123">
              <a:extLst>
                <a:ext uri="{FF2B5EF4-FFF2-40B4-BE49-F238E27FC236}">
                  <a16:creationId xmlns:a16="http://schemas.microsoft.com/office/drawing/2014/main" id="{6753E0DF-B7C9-0FE8-9E99-E2618E19F5B8}"/>
                </a:ext>
              </a:extLst>
            </p:cNvPr>
            <p:cNvSpPr txBox="1">
              <a:spLocks noChangeArrowheads="1"/>
            </p:cNvSpPr>
            <p:nvPr/>
          </p:nvSpPr>
          <p:spPr bwMode="auto">
            <a:xfrm>
              <a:off x="2639" y="3196"/>
              <a:ext cx="274"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50000"/>
                </a:spcBef>
              </a:pPr>
              <a:r>
                <a:rPr kumimoji="1" lang="en-US" altLang="zh-CN">
                  <a:solidFill>
                    <a:srgbClr val="000066"/>
                  </a:solidFill>
                  <a:latin typeface="Times New Roman" panose="02020603050405020304" pitchFamily="18" charset="0"/>
                  <a:ea typeface="楷体_GB2312" pitchFamily="49" charset="-122"/>
                  <a:sym typeface="Symbol" panose="05050102010706020507" pitchFamily="18" charset="2"/>
                </a:rPr>
                <a:t>1</a:t>
              </a:r>
              <a:endParaRPr kumimoji="1" lang="en-US" altLang="zh-CN">
                <a:solidFill>
                  <a:srgbClr val="000066"/>
                </a:solidFill>
                <a:latin typeface="Times New Roman" panose="02020603050405020304" pitchFamily="18" charset="0"/>
                <a:ea typeface="楷体_GB2312" pitchFamily="49" charset="-122"/>
              </a:endParaRPr>
            </a:p>
          </p:txBody>
        </p:sp>
        <p:sp>
          <p:nvSpPr>
            <p:cNvPr id="84005" name="Text Box 124">
              <a:extLst>
                <a:ext uri="{FF2B5EF4-FFF2-40B4-BE49-F238E27FC236}">
                  <a16:creationId xmlns:a16="http://schemas.microsoft.com/office/drawing/2014/main" id="{7D5C7B5F-87D6-F98A-F0CC-96A2E4C80F6D}"/>
                </a:ext>
              </a:extLst>
            </p:cNvPr>
            <p:cNvSpPr txBox="1">
              <a:spLocks noChangeArrowheads="1"/>
            </p:cNvSpPr>
            <p:nvPr/>
          </p:nvSpPr>
          <p:spPr bwMode="auto">
            <a:xfrm>
              <a:off x="1450" y="3196"/>
              <a:ext cx="274"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50000"/>
                </a:spcBef>
              </a:pPr>
              <a:r>
                <a:rPr kumimoji="1" lang="en-US" altLang="zh-CN">
                  <a:solidFill>
                    <a:srgbClr val="000066"/>
                  </a:solidFill>
                  <a:latin typeface="Times New Roman" panose="02020603050405020304" pitchFamily="18" charset="0"/>
                  <a:ea typeface="楷体_GB2312" pitchFamily="49" charset="-122"/>
                  <a:sym typeface="Symbol" panose="05050102010706020507" pitchFamily="18" charset="2"/>
                </a:rPr>
                <a:t></a:t>
              </a:r>
            </a:p>
          </p:txBody>
        </p:sp>
        <p:sp>
          <p:nvSpPr>
            <p:cNvPr id="84006" name="Text Box 125">
              <a:extLst>
                <a:ext uri="{FF2B5EF4-FFF2-40B4-BE49-F238E27FC236}">
                  <a16:creationId xmlns:a16="http://schemas.microsoft.com/office/drawing/2014/main" id="{34EC7785-FE9E-A723-CDE3-D5C5AC9F5C6B}"/>
                </a:ext>
              </a:extLst>
            </p:cNvPr>
            <p:cNvSpPr txBox="1">
              <a:spLocks noChangeArrowheads="1"/>
            </p:cNvSpPr>
            <p:nvPr/>
          </p:nvSpPr>
          <p:spPr bwMode="auto">
            <a:xfrm>
              <a:off x="2249" y="3196"/>
              <a:ext cx="274"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50000"/>
                </a:spcBef>
              </a:pPr>
              <a:r>
                <a:rPr kumimoji="1" lang="en-US" altLang="zh-CN">
                  <a:solidFill>
                    <a:srgbClr val="000066"/>
                  </a:solidFill>
                  <a:latin typeface="Times New Roman" panose="02020603050405020304" pitchFamily="18" charset="0"/>
                  <a:ea typeface="楷体_GB2312" pitchFamily="49" charset="-122"/>
                  <a:sym typeface="Symbol" panose="05050102010706020507" pitchFamily="18" charset="2"/>
                </a:rPr>
                <a:t>1</a:t>
              </a:r>
              <a:endParaRPr kumimoji="1" lang="en-US" altLang="zh-CN">
                <a:solidFill>
                  <a:srgbClr val="000066"/>
                </a:solidFill>
                <a:latin typeface="Times New Roman" panose="02020603050405020304" pitchFamily="18" charset="0"/>
                <a:ea typeface="楷体_GB2312" pitchFamily="49" charset="-122"/>
              </a:endParaRPr>
            </a:p>
          </p:txBody>
        </p:sp>
        <p:sp>
          <p:nvSpPr>
            <p:cNvPr id="84007" name="Arc 126">
              <a:extLst>
                <a:ext uri="{FF2B5EF4-FFF2-40B4-BE49-F238E27FC236}">
                  <a16:creationId xmlns:a16="http://schemas.microsoft.com/office/drawing/2014/main" id="{9AF6274C-591A-E862-19BB-AD24E1269102}"/>
                </a:ext>
              </a:extLst>
            </p:cNvPr>
            <p:cNvSpPr>
              <a:spLocks/>
            </p:cNvSpPr>
            <p:nvPr/>
          </p:nvSpPr>
          <p:spPr bwMode="auto">
            <a:xfrm>
              <a:off x="1209" y="3087"/>
              <a:ext cx="1536" cy="186"/>
            </a:xfrm>
            <a:custGeom>
              <a:avLst/>
              <a:gdLst>
                <a:gd name="T0" fmla="*/ 0 w 43200"/>
                <a:gd name="T1" fmla="*/ 0 h 22145"/>
                <a:gd name="T2" fmla="*/ 0 w 43200"/>
                <a:gd name="T3" fmla="*/ 0 h 22145"/>
                <a:gd name="T4" fmla="*/ 0 w 43200"/>
                <a:gd name="T5" fmla="*/ 0 h 22145"/>
                <a:gd name="T6" fmla="*/ 0 60000 65536"/>
                <a:gd name="T7" fmla="*/ 0 60000 65536"/>
                <a:gd name="T8" fmla="*/ 0 60000 65536"/>
              </a:gdLst>
              <a:ahLst/>
              <a:cxnLst>
                <a:cxn ang="T6">
                  <a:pos x="T0" y="T1"/>
                </a:cxn>
                <a:cxn ang="T7">
                  <a:pos x="T2" y="T3"/>
                </a:cxn>
                <a:cxn ang="T8">
                  <a:pos x="T4" y="T5"/>
                </a:cxn>
              </a:cxnLst>
              <a:rect l="0" t="0" r="r" b="b"/>
              <a:pathLst>
                <a:path w="43200" h="22145" fill="none" extrusionOk="0">
                  <a:moveTo>
                    <a:pt x="6" y="22145"/>
                  </a:moveTo>
                  <a:cubicBezTo>
                    <a:pt x="2" y="21963"/>
                    <a:pt x="0" y="21781"/>
                    <a:pt x="0" y="21600"/>
                  </a:cubicBezTo>
                  <a:cubicBezTo>
                    <a:pt x="0" y="9670"/>
                    <a:pt x="9670" y="0"/>
                    <a:pt x="21600" y="0"/>
                  </a:cubicBezTo>
                  <a:cubicBezTo>
                    <a:pt x="33529" y="-1"/>
                    <a:pt x="43199" y="9670"/>
                    <a:pt x="43200" y="21599"/>
                  </a:cubicBezTo>
                </a:path>
                <a:path w="43200" h="22145" stroke="0" extrusionOk="0">
                  <a:moveTo>
                    <a:pt x="6" y="22145"/>
                  </a:moveTo>
                  <a:cubicBezTo>
                    <a:pt x="2" y="21963"/>
                    <a:pt x="0" y="21781"/>
                    <a:pt x="0" y="21600"/>
                  </a:cubicBezTo>
                  <a:cubicBezTo>
                    <a:pt x="0" y="9670"/>
                    <a:pt x="9670" y="0"/>
                    <a:pt x="21600" y="0"/>
                  </a:cubicBezTo>
                  <a:cubicBezTo>
                    <a:pt x="33529" y="-1"/>
                    <a:pt x="43199" y="9670"/>
                    <a:pt x="43200" y="21599"/>
                  </a:cubicBezTo>
                  <a:lnTo>
                    <a:pt x="21600" y="21600"/>
                  </a:lnTo>
                  <a:lnTo>
                    <a:pt x="6" y="22145"/>
                  </a:lnTo>
                  <a:close/>
                </a:path>
              </a:pathLst>
            </a:custGeom>
            <a:noFill/>
            <a:ln w="28575">
              <a:solidFill>
                <a:schemeClr val="accent2"/>
              </a:solidFill>
              <a:miter lim="800000"/>
              <a:headEn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67756" name="Group 140">
            <a:extLst>
              <a:ext uri="{FF2B5EF4-FFF2-40B4-BE49-F238E27FC236}">
                <a16:creationId xmlns:a16="http://schemas.microsoft.com/office/drawing/2014/main" id="{7B5B313A-DF7B-A62B-5DA5-05639E49A787}"/>
              </a:ext>
            </a:extLst>
          </p:cNvPr>
          <p:cNvGrpSpPr>
            <a:grpSpLocks/>
          </p:cNvGrpSpPr>
          <p:nvPr/>
        </p:nvGrpSpPr>
        <p:grpSpPr bwMode="auto">
          <a:xfrm>
            <a:off x="323850" y="2133600"/>
            <a:ext cx="4824413" cy="457200"/>
            <a:chOff x="521" y="1026"/>
            <a:chExt cx="3039" cy="288"/>
          </a:xfrm>
        </p:grpSpPr>
        <p:sp>
          <p:nvSpPr>
            <p:cNvPr id="83976" name="Rectangle 135">
              <a:extLst>
                <a:ext uri="{FF2B5EF4-FFF2-40B4-BE49-F238E27FC236}">
                  <a16:creationId xmlns:a16="http://schemas.microsoft.com/office/drawing/2014/main" id="{DD32940C-BFDF-39C6-3F77-275BC1CE56B2}"/>
                </a:ext>
              </a:extLst>
            </p:cNvPr>
            <p:cNvSpPr>
              <a:spLocks noChangeArrowheads="1"/>
            </p:cNvSpPr>
            <p:nvPr/>
          </p:nvSpPr>
          <p:spPr bwMode="auto">
            <a:xfrm>
              <a:off x="521" y="1026"/>
              <a:ext cx="149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solidFill>
                    <a:srgbClr val="000066"/>
                  </a:solidFill>
                  <a:latin typeface="Times New Roman" panose="02020603050405020304" pitchFamily="18" charset="0"/>
                  <a:ea typeface="楷体_GB2312" pitchFamily="49" charset="-122"/>
                  <a:cs typeface="Times New Roman" panose="02020603050405020304" pitchFamily="18" charset="0"/>
                </a:rPr>
                <a:t>(X----</a:t>
              </a:r>
              <a:r>
                <a:rPr lang="zh-CN" altLang="en-US">
                  <a:solidFill>
                    <a:srgbClr val="000066"/>
                  </a:solidFill>
                  <a:latin typeface="Times New Roman" panose="02020603050405020304" pitchFamily="18" charset="0"/>
                  <a:ea typeface="楷体_GB2312" pitchFamily="49" charset="-122"/>
                  <a:cs typeface="Times New Roman" panose="02020603050405020304" pitchFamily="18" charset="0"/>
                </a:rPr>
                <a:t>无触发沿  </a:t>
              </a:r>
              <a:r>
                <a:rPr lang="en-US" altLang="zh-CN">
                  <a:solidFill>
                    <a:srgbClr val="000066"/>
                  </a:solidFill>
                  <a:latin typeface="Times New Roman" panose="02020603050405020304" pitchFamily="18" charset="0"/>
                  <a:ea typeface="楷体_GB2312" pitchFamily="49" charset="-122"/>
                  <a:cs typeface="Times New Roman" panose="02020603050405020304" pitchFamily="18" charset="0"/>
                </a:rPr>
                <a:t>,</a:t>
              </a:r>
            </a:p>
          </p:txBody>
        </p:sp>
        <p:sp>
          <p:nvSpPr>
            <p:cNvPr id="83977" name="Text Box 136">
              <a:extLst>
                <a:ext uri="{FF2B5EF4-FFF2-40B4-BE49-F238E27FC236}">
                  <a16:creationId xmlns:a16="http://schemas.microsoft.com/office/drawing/2014/main" id="{0D7EDDF9-D5AF-6921-E665-2396FF7DD7F7}"/>
                </a:ext>
              </a:extLst>
            </p:cNvPr>
            <p:cNvSpPr txBox="1">
              <a:spLocks noChangeArrowheads="1"/>
            </p:cNvSpPr>
            <p:nvPr/>
          </p:nvSpPr>
          <p:spPr bwMode="auto">
            <a:xfrm>
              <a:off x="1338" y="1071"/>
              <a:ext cx="2222"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50000"/>
                </a:spcBef>
              </a:pPr>
              <a:r>
                <a:rPr kumimoji="1" lang="en-US" altLang="zh-CN">
                  <a:solidFill>
                    <a:srgbClr val="000066"/>
                  </a:solidFill>
                  <a:latin typeface="Times New Roman" panose="02020603050405020304" pitchFamily="18" charset="0"/>
                  <a:ea typeface="楷体_GB2312" pitchFamily="49" charset="-122"/>
                  <a:sym typeface="Symbol" panose="05050102010706020507" pitchFamily="18" charset="2"/>
                </a:rPr>
                <a:t>      ----</a:t>
              </a:r>
              <a:r>
                <a:rPr kumimoji="1" lang="zh-CN" altLang="en-US">
                  <a:solidFill>
                    <a:srgbClr val="000066"/>
                  </a:solidFill>
                  <a:latin typeface="Times New Roman" panose="02020603050405020304" pitchFamily="18" charset="0"/>
                  <a:ea typeface="楷体_GB2312" pitchFamily="49" charset="-122"/>
                  <a:sym typeface="Symbol" panose="05050102010706020507" pitchFamily="18" charset="2"/>
                </a:rPr>
                <a:t>有</a:t>
              </a:r>
              <a:r>
                <a:rPr lang="zh-CN" altLang="en-US">
                  <a:solidFill>
                    <a:srgbClr val="000066"/>
                  </a:solidFill>
                  <a:latin typeface="楷体_GB2312" pitchFamily="49" charset="-122"/>
                  <a:ea typeface="楷体_GB2312" pitchFamily="49" charset="-122"/>
                </a:rPr>
                <a:t>触发沿</a:t>
              </a:r>
              <a:r>
                <a:rPr lang="en-US" altLang="zh-CN">
                  <a:solidFill>
                    <a:srgbClr val="000066"/>
                  </a:solidFill>
                  <a:latin typeface="楷体_GB2312" pitchFamily="49" charset="-122"/>
                  <a:ea typeface="楷体_GB2312" pitchFamily="49" charset="-122"/>
                </a:rPr>
                <a:t>)</a:t>
              </a:r>
              <a:r>
                <a:rPr lang="en-US" altLang="zh-CN">
                  <a:latin typeface="楷体_GB2312" pitchFamily="49" charset="-122"/>
                  <a:ea typeface="楷体_GB2312" pitchFamily="49" charset="-122"/>
                </a:rPr>
                <a:t> </a:t>
              </a:r>
            </a:p>
          </p:txBody>
        </p:sp>
      </p:grpSp>
      <p:graphicFrame>
        <p:nvGraphicFramePr>
          <p:cNvPr id="367758" name="Object 142">
            <a:extLst>
              <a:ext uri="{FF2B5EF4-FFF2-40B4-BE49-F238E27FC236}">
                <a16:creationId xmlns:a16="http://schemas.microsoft.com/office/drawing/2014/main" id="{A97C977F-CC5C-FB59-294E-A5381078AB6A}"/>
              </a:ext>
            </a:extLst>
          </p:cNvPr>
          <p:cNvGraphicFramePr>
            <a:graphicFrameLocks noChangeAspect="1"/>
          </p:cNvGraphicFramePr>
          <p:nvPr/>
        </p:nvGraphicFramePr>
        <p:xfrm>
          <a:off x="5651500" y="2566988"/>
          <a:ext cx="3303588" cy="3268662"/>
        </p:xfrm>
        <a:graphic>
          <a:graphicData uri="http://schemas.openxmlformats.org/presentationml/2006/ole">
            <mc:AlternateContent xmlns:mc="http://schemas.openxmlformats.org/markup-compatibility/2006">
              <mc:Choice xmlns:v="urn:schemas-microsoft-com:vml" Requires="v">
                <p:oleObj name="图片" r:id="rId7" imgW="1667256" imgH="1658112" progId="Word.Picture.8">
                  <p:embed/>
                </p:oleObj>
              </mc:Choice>
              <mc:Fallback>
                <p:oleObj name="图片" r:id="rId7" imgW="1667256" imgH="1658112" progId="Word.Picture.8">
                  <p:embed/>
                  <p:pic>
                    <p:nvPicPr>
                      <p:cNvPr id="0" name="Object 14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51500" y="2566988"/>
                        <a:ext cx="3303588" cy="326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3974" name="Rectangle 144">
            <a:extLst>
              <a:ext uri="{FF2B5EF4-FFF2-40B4-BE49-F238E27FC236}">
                <a16:creationId xmlns:a16="http://schemas.microsoft.com/office/drawing/2014/main" id="{D4700F90-98C4-FA7C-7D03-AA7A5FC2D8CD}"/>
              </a:ext>
            </a:extLst>
          </p:cNvPr>
          <p:cNvSpPr>
            <a:spLocks noChangeArrowheads="1"/>
          </p:cNvSpPr>
          <p:nvPr/>
        </p:nvSpPr>
        <p:spPr bwMode="auto">
          <a:xfrm>
            <a:off x="900113" y="1341438"/>
            <a:ext cx="1439862" cy="457200"/>
          </a:xfrm>
          <a:prstGeom prst="rect">
            <a:avLst/>
          </a:prstGeom>
          <a:noFill/>
          <a:ln>
            <a:noFill/>
          </a:ln>
          <a:effectLst/>
          <a:extLst>
            <a:ext uri="{909E8E84-426E-40DD-AFC4-6F175D3DCCD1}">
              <a14:hiddenFill xmlns:a14="http://schemas.microsoft.com/office/drawing/2010/main">
                <a:solidFill>
                  <a:schemeClr val="accent1">
                    <a:alpha val="0"/>
                  </a:scheme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i="1">
                <a:solidFill>
                  <a:srgbClr val="000066"/>
                </a:solidFill>
                <a:latin typeface="Times New Roman" panose="02020603050405020304" pitchFamily="18" charset="0"/>
                <a:ea typeface="楷体_GB2312" pitchFamily="49" charset="-122"/>
              </a:rPr>
              <a:t>CP</a:t>
            </a:r>
            <a:r>
              <a:rPr lang="en-US" altLang="zh-CN" baseline="-25000">
                <a:solidFill>
                  <a:srgbClr val="000066"/>
                </a:solidFill>
                <a:latin typeface="Times New Roman" panose="02020603050405020304" pitchFamily="18" charset="0"/>
                <a:ea typeface="楷体_GB2312" pitchFamily="49" charset="-122"/>
              </a:rPr>
              <a:t>0</a:t>
            </a:r>
            <a:r>
              <a:rPr lang="en-US" altLang="zh-CN" i="1">
                <a:solidFill>
                  <a:srgbClr val="000066"/>
                </a:solidFill>
                <a:latin typeface="Times New Roman" panose="02020603050405020304" pitchFamily="18" charset="0"/>
                <a:ea typeface="楷体_GB2312" pitchFamily="49" charset="-122"/>
              </a:rPr>
              <a:t>=CLK</a:t>
            </a:r>
            <a:endParaRPr lang="en-US" altLang="zh-CN" i="1">
              <a:solidFill>
                <a:srgbClr val="000066"/>
              </a:solidFill>
              <a:latin typeface="Times New Roman" panose="02020603050405020304" pitchFamily="18" charset="0"/>
              <a:ea typeface="楷体_GB2312" pitchFamily="49" charset="-122"/>
              <a:sym typeface="Symbol" panose="05050102010706020507" pitchFamily="18" charset="2"/>
            </a:endParaRPr>
          </a:p>
        </p:txBody>
      </p:sp>
      <p:sp>
        <p:nvSpPr>
          <p:cNvPr id="83975" name="Rectangle 145">
            <a:extLst>
              <a:ext uri="{FF2B5EF4-FFF2-40B4-BE49-F238E27FC236}">
                <a16:creationId xmlns:a16="http://schemas.microsoft.com/office/drawing/2014/main" id="{6BF57603-52D8-EB4D-A9D2-93DE5B1A8272}"/>
              </a:ext>
            </a:extLst>
          </p:cNvPr>
          <p:cNvSpPr>
            <a:spLocks noChangeArrowheads="1"/>
          </p:cNvSpPr>
          <p:nvPr/>
        </p:nvSpPr>
        <p:spPr bwMode="auto">
          <a:xfrm>
            <a:off x="2844800" y="1341438"/>
            <a:ext cx="1169988" cy="457200"/>
          </a:xfrm>
          <a:prstGeom prst="rect">
            <a:avLst/>
          </a:prstGeom>
          <a:noFill/>
          <a:ln>
            <a:noFill/>
          </a:ln>
          <a:effectLst/>
          <a:extLst>
            <a:ext uri="{909E8E84-426E-40DD-AFC4-6F175D3DCCD1}">
              <a14:hiddenFill xmlns:a14="http://schemas.microsoft.com/office/drawing/2010/main">
                <a:solidFill>
                  <a:schemeClr val="accent1">
                    <a:alpha val="0"/>
                  </a:scheme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i="1">
                <a:solidFill>
                  <a:srgbClr val="000066"/>
                </a:solidFill>
                <a:latin typeface="Times New Roman" panose="02020603050405020304" pitchFamily="18" charset="0"/>
                <a:ea typeface="楷体_GB2312" pitchFamily="49" charset="-122"/>
              </a:rPr>
              <a:t>CP</a:t>
            </a:r>
            <a:r>
              <a:rPr lang="en-US" altLang="zh-CN" baseline="-25000">
                <a:solidFill>
                  <a:srgbClr val="000066"/>
                </a:solidFill>
                <a:latin typeface="Times New Roman" panose="02020603050405020304" pitchFamily="18" charset="0"/>
                <a:ea typeface="楷体_GB2312" pitchFamily="49" charset="-122"/>
              </a:rPr>
              <a:t>1</a:t>
            </a:r>
            <a:r>
              <a:rPr lang="en-US" altLang="zh-CN">
                <a:solidFill>
                  <a:srgbClr val="000066"/>
                </a:solidFill>
                <a:latin typeface="Times New Roman" panose="02020603050405020304" pitchFamily="18" charset="0"/>
                <a:ea typeface="楷体_GB2312" pitchFamily="49" charset="-122"/>
              </a:rPr>
              <a:t>=</a:t>
            </a:r>
            <a:r>
              <a:rPr lang="en-US" altLang="zh-CN" i="1">
                <a:solidFill>
                  <a:srgbClr val="000066"/>
                </a:solidFill>
                <a:latin typeface="Times New Roman" panose="02020603050405020304" pitchFamily="18" charset="0"/>
                <a:ea typeface="楷体_GB2312" pitchFamily="49" charset="-122"/>
              </a:rPr>
              <a:t>Q</a:t>
            </a:r>
            <a:r>
              <a:rPr lang="en-US" altLang="zh-CN" baseline="-25000">
                <a:solidFill>
                  <a:srgbClr val="000066"/>
                </a:solidFill>
                <a:latin typeface="Times New Roman" panose="02020603050405020304" pitchFamily="18" charset="0"/>
                <a:ea typeface="楷体_GB2312" pitchFamily="49" charset="-122"/>
              </a:rPr>
              <a:t>0</a:t>
            </a:r>
            <a:endParaRPr lang="en-US" altLang="zh-CN">
              <a:solidFill>
                <a:srgbClr val="000066"/>
              </a:solidFill>
              <a:latin typeface="Times New Roman" panose="02020603050405020304" pitchFamily="18" charset="0"/>
              <a:ea typeface="楷体_GB2312" pitchFamily="49" charset="-122"/>
              <a:sym typeface="Symbol" panose="05050102010706020507" pitchFamily="18" charset="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nodeType="clickEffect">
                                  <p:stCondLst>
                                    <p:cond delay="0"/>
                                  </p:stCondLst>
                                  <p:childTnLst>
                                    <p:set>
                                      <p:cBhvr>
                                        <p:cTn id="6" dur="1" fill="hold">
                                          <p:stCondLst>
                                            <p:cond delay="0"/>
                                          </p:stCondLst>
                                        </p:cTn>
                                        <p:tgtEl>
                                          <p:spTgt spid="367756"/>
                                        </p:tgtEl>
                                        <p:attrNameLst>
                                          <p:attrName>style.visibility</p:attrName>
                                        </p:attrNameLst>
                                      </p:cBhvr>
                                      <p:to>
                                        <p:strVal val="visible"/>
                                      </p:to>
                                    </p:set>
                                    <p:animEffect transition="in" filter="strips(downRight)">
                                      <p:cBhvr>
                                        <p:cTn id="7" dur="500"/>
                                        <p:tgtEl>
                                          <p:spTgt spid="36775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367757"/>
                                        </p:tgtEl>
                                        <p:attrNameLst>
                                          <p:attrName>style.visibility</p:attrName>
                                        </p:attrNameLst>
                                      </p:cBhvr>
                                      <p:to>
                                        <p:strVal val="visible"/>
                                      </p:to>
                                    </p:set>
                                    <p:animEffect transition="in" filter="wipe(up)">
                                      <p:cBhvr>
                                        <p:cTn id="12" dur="500"/>
                                        <p:tgtEl>
                                          <p:spTgt spid="36775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367758"/>
                                        </p:tgtEl>
                                        <p:attrNameLst>
                                          <p:attrName>style.visibility</p:attrName>
                                        </p:attrNameLst>
                                      </p:cBhvr>
                                      <p:to>
                                        <p:strVal val="visible"/>
                                      </p:to>
                                    </p:set>
                                    <p:animEffect transition="in" filter="box(in)">
                                      <p:cBhvr>
                                        <p:cTn id="17" dur="500"/>
                                        <p:tgtEl>
                                          <p:spTgt spid="3677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32">
            <a:extLst>
              <a:ext uri="{FF2B5EF4-FFF2-40B4-BE49-F238E27FC236}">
                <a16:creationId xmlns:a16="http://schemas.microsoft.com/office/drawing/2014/main" id="{62D89F96-3739-0D9F-DBAE-C2A1D4B69C94}"/>
              </a:ext>
            </a:extLst>
          </p:cNvPr>
          <p:cNvSpPr>
            <a:spLocks noChangeArrowheads="1"/>
          </p:cNvSpPr>
          <p:nvPr/>
        </p:nvSpPr>
        <p:spPr bwMode="auto">
          <a:xfrm>
            <a:off x="0" y="2647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370719" name="Object 31">
            <a:extLst>
              <a:ext uri="{FF2B5EF4-FFF2-40B4-BE49-F238E27FC236}">
                <a16:creationId xmlns:a16="http://schemas.microsoft.com/office/drawing/2014/main" id="{BC6AD635-8FC8-B096-FAB5-A7264A7E0021}"/>
              </a:ext>
            </a:extLst>
          </p:cNvPr>
          <p:cNvGraphicFramePr>
            <a:graphicFrameLocks noChangeAspect="1"/>
          </p:cNvGraphicFramePr>
          <p:nvPr/>
        </p:nvGraphicFramePr>
        <p:xfrm>
          <a:off x="2700338" y="1773238"/>
          <a:ext cx="4178300" cy="3030537"/>
        </p:xfrm>
        <a:graphic>
          <a:graphicData uri="http://schemas.openxmlformats.org/presentationml/2006/ole">
            <mc:AlternateContent xmlns:mc="http://schemas.openxmlformats.org/markup-compatibility/2006">
              <mc:Choice xmlns:v="urn:schemas-microsoft-com:vml" Requires="v">
                <p:oleObj name="图片" r:id="rId2" imgW="2529840" imgH="1824228" progId="Word.Picture.8">
                  <p:embed/>
                </p:oleObj>
              </mc:Choice>
              <mc:Fallback>
                <p:oleObj name="图片" r:id="rId2" imgW="2529840" imgH="1824228" progId="Word.Picture.8">
                  <p:embed/>
                  <p:pic>
                    <p:nvPicPr>
                      <p:cNvPr id="0" name="Object 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773238"/>
                        <a:ext cx="4178300" cy="303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6020" name="Rectangle 34">
            <a:extLst>
              <a:ext uri="{FF2B5EF4-FFF2-40B4-BE49-F238E27FC236}">
                <a16:creationId xmlns:a16="http://schemas.microsoft.com/office/drawing/2014/main" id="{5FCA5890-2168-AFE8-DCF3-73FD2F7C34E1}"/>
              </a:ext>
            </a:extLst>
          </p:cNvPr>
          <p:cNvSpPr>
            <a:spLocks noChangeArrowheads="1"/>
          </p:cNvSpPr>
          <p:nvPr/>
        </p:nvSpPr>
        <p:spPr bwMode="auto">
          <a:xfrm>
            <a:off x="611188" y="404813"/>
            <a:ext cx="729297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lnSpc>
                <a:spcPct val="150000"/>
              </a:lnSpc>
            </a:pPr>
            <a:r>
              <a:rPr kumimoji="1" lang="zh-CN" altLang="en-US">
                <a:solidFill>
                  <a:srgbClr val="000066"/>
                </a:solidFill>
                <a:latin typeface="Times New Roman" panose="02020603050405020304" pitchFamily="18" charset="0"/>
                <a:ea typeface="楷体_GB2312" pitchFamily="49" charset="-122"/>
              </a:rPr>
              <a:t>根据状态图和具体触发器的传输延迟时间</a:t>
            </a:r>
            <a:r>
              <a:rPr kumimoji="1" lang="en-US" altLang="zh-CN" i="1">
                <a:solidFill>
                  <a:srgbClr val="000066"/>
                </a:solidFill>
                <a:latin typeface="Times New Roman" panose="02020603050405020304" pitchFamily="18" charset="0"/>
                <a:ea typeface="楷体_GB2312" pitchFamily="49" charset="-122"/>
              </a:rPr>
              <a:t>t</a:t>
            </a:r>
            <a:r>
              <a:rPr kumimoji="1" lang="en-US" altLang="zh-CN" baseline="-25000">
                <a:solidFill>
                  <a:srgbClr val="000066"/>
                </a:solidFill>
                <a:latin typeface="Times New Roman" panose="02020603050405020304" pitchFamily="18" charset="0"/>
                <a:ea typeface="楷体_GB2312" pitchFamily="49" charset="-122"/>
              </a:rPr>
              <a:t>pLH</a:t>
            </a:r>
            <a:r>
              <a:rPr kumimoji="1" lang="zh-CN" altLang="en-US">
                <a:solidFill>
                  <a:srgbClr val="000066"/>
                </a:solidFill>
                <a:latin typeface="Times New Roman" panose="02020603050405020304" pitchFamily="18" charset="0"/>
                <a:ea typeface="楷体_GB2312" pitchFamily="49" charset="-122"/>
              </a:rPr>
              <a:t>和</a:t>
            </a:r>
            <a:r>
              <a:rPr kumimoji="1" lang="en-US" altLang="zh-CN" i="1">
                <a:solidFill>
                  <a:srgbClr val="000066"/>
                </a:solidFill>
                <a:latin typeface="Times New Roman" panose="02020603050405020304" pitchFamily="18" charset="0"/>
                <a:ea typeface="楷体_GB2312" pitchFamily="49" charset="-122"/>
              </a:rPr>
              <a:t>t</a:t>
            </a:r>
            <a:r>
              <a:rPr kumimoji="1" lang="en-US" altLang="zh-CN" baseline="-25000">
                <a:solidFill>
                  <a:srgbClr val="000066"/>
                </a:solidFill>
                <a:latin typeface="Times New Roman" panose="02020603050405020304" pitchFamily="18" charset="0"/>
                <a:ea typeface="楷体_GB2312" pitchFamily="49" charset="-122"/>
              </a:rPr>
              <a:t>pHL</a:t>
            </a:r>
            <a:r>
              <a:rPr kumimoji="1" lang="zh-CN" altLang="en-US">
                <a:solidFill>
                  <a:srgbClr val="000066"/>
                </a:solidFill>
                <a:latin typeface="Times New Roman" panose="02020603050405020304" pitchFamily="18" charset="0"/>
                <a:ea typeface="楷体_GB2312" pitchFamily="49" charset="-122"/>
              </a:rPr>
              <a:t>，</a:t>
            </a:r>
          </a:p>
          <a:p>
            <a:pPr eaLnBrk="1" hangingPunct="1">
              <a:lnSpc>
                <a:spcPct val="150000"/>
              </a:lnSpc>
            </a:pPr>
            <a:r>
              <a:rPr kumimoji="1" lang="zh-CN" altLang="en-US">
                <a:solidFill>
                  <a:srgbClr val="000066"/>
                </a:solidFill>
                <a:latin typeface="Times New Roman" panose="02020603050405020304" pitchFamily="18" charset="0"/>
                <a:ea typeface="楷体_GB2312" pitchFamily="49" charset="-122"/>
              </a:rPr>
              <a:t>可以画出时序图 </a:t>
            </a:r>
          </a:p>
        </p:txBody>
      </p:sp>
      <p:sp>
        <p:nvSpPr>
          <p:cNvPr id="370723" name="Rectangle 35">
            <a:extLst>
              <a:ext uri="{FF2B5EF4-FFF2-40B4-BE49-F238E27FC236}">
                <a16:creationId xmlns:a16="http://schemas.microsoft.com/office/drawing/2014/main" id="{8384E03D-984F-B88A-7F8F-0234DE9EDD68}"/>
              </a:ext>
            </a:extLst>
          </p:cNvPr>
          <p:cNvSpPr>
            <a:spLocks noChangeArrowheads="1"/>
          </p:cNvSpPr>
          <p:nvPr/>
        </p:nvSpPr>
        <p:spPr bwMode="auto">
          <a:xfrm>
            <a:off x="755650" y="4868863"/>
            <a:ext cx="821055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kumimoji="1" lang="en-US" altLang="zh-CN">
                <a:solidFill>
                  <a:srgbClr val="000066"/>
                </a:solidFill>
                <a:latin typeface="Times New Roman" panose="02020603050405020304" pitchFamily="18" charset="0"/>
                <a:ea typeface="楷体_GB2312" pitchFamily="49" charset="-122"/>
              </a:rPr>
              <a:t>3. </a:t>
            </a:r>
            <a:r>
              <a:rPr kumimoji="1" lang="zh-CN" altLang="en-US">
                <a:solidFill>
                  <a:srgbClr val="000066"/>
                </a:solidFill>
                <a:latin typeface="Times New Roman" panose="02020603050405020304" pitchFamily="18" charset="0"/>
                <a:ea typeface="楷体_GB2312" pitchFamily="49" charset="-122"/>
              </a:rPr>
              <a:t>逻辑功能分析</a:t>
            </a:r>
          </a:p>
          <a:p>
            <a:pPr eaLnBrk="1" hangingPunct="1"/>
            <a:r>
              <a:rPr kumimoji="1" lang="zh-CN" altLang="en-US">
                <a:solidFill>
                  <a:srgbClr val="000066"/>
                </a:solidFill>
                <a:latin typeface="Times New Roman" panose="02020603050405020304" pitchFamily="18" charset="0"/>
                <a:ea typeface="楷体_GB2312" pitchFamily="49" charset="-122"/>
              </a:rPr>
              <a:t>该电路是一个异步二进制减计数器，</a:t>
            </a:r>
            <a:r>
              <a:rPr kumimoji="1" lang="en-US" altLang="zh-CN" i="1">
                <a:solidFill>
                  <a:srgbClr val="000066"/>
                </a:solidFill>
                <a:latin typeface="Times New Roman" panose="02020603050405020304" pitchFamily="18" charset="0"/>
                <a:ea typeface="楷体_GB2312" pitchFamily="49" charset="-122"/>
              </a:rPr>
              <a:t>Z</a:t>
            </a:r>
            <a:r>
              <a:rPr kumimoji="1" lang="zh-CN" altLang="en-US">
                <a:solidFill>
                  <a:srgbClr val="000066"/>
                </a:solidFill>
                <a:latin typeface="Times New Roman" panose="02020603050405020304" pitchFamily="18" charset="0"/>
                <a:ea typeface="楷体_GB2312" pitchFamily="49" charset="-122"/>
              </a:rPr>
              <a:t>信号的上升沿可触发借位操作。也可把它看作为一个序列信号发生器。</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70719"/>
                                        </p:tgtEl>
                                        <p:attrNameLst>
                                          <p:attrName>style.visibility</p:attrName>
                                        </p:attrNameLst>
                                      </p:cBhvr>
                                      <p:to>
                                        <p:strVal val="visible"/>
                                      </p:to>
                                    </p:set>
                                    <p:animEffect transition="in" filter="wipe(left)">
                                      <p:cBhvr>
                                        <p:cTn id="7" dur="500"/>
                                        <p:tgtEl>
                                          <p:spTgt spid="3707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70723"/>
                                        </p:tgtEl>
                                        <p:attrNameLst>
                                          <p:attrName>style.visibility</p:attrName>
                                        </p:attrNameLst>
                                      </p:cBhvr>
                                      <p:to>
                                        <p:strVal val="visible"/>
                                      </p:to>
                                    </p:set>
                                    <p:animEffect transition="in" filter="wipe(up)">
                                      <p:cBhvr>
                                        <p:cTn id="12" dur="500"/>
                                        <p:tgtEl>
                                          <p:spTgt spid="3707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72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38">
            <a:extLst>
              <a:ext uri="{FF2B5EF4-FFF2-40B4-BE49-F238E27FC236}">
                <a16:creationId xmlns:a16="http://schemas.microsoft.com/office/drawing/2014/main" id="{75BCAE65-425D-FBDA-03A9-5614475BA3D8}"/>
              </a:ext>
            </a:extLst>
          </p:cNvPr>
          <p:cNvSpPr>
            <a:spLocks noChangeArrowheads="1"/>
          </p:cNvSpPr>
          <p:nvPr/>
        </p:nvSpPr>
        <p:spPr bwMode="auto">
          <a:xfrm>
            <a:off x="323850" y="333375"/>
            <a:ext cx="7488238" cy="85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zh-CN" altLang="en-US" sz="2400">
                <a:solidFill>
                  <a:srgbClr val="000066"/>
                </a:solidFill>
                <a:latin typeface="楷体_GB2312" pitchFamily="49" charset="-122"/>
              </a:rPr>
              <a:t>例</a:t>
            </a:r>
            <a:r>
              <a:rPr lang="en-US" altLang="zh-CN" sz="2400">
                <a:solidFill>
                  <a:srgbClr val="000066"/>
                </a:solidFill>
                <a:latin typeface="楷体_GB2312" pitchFamily="49" charset="-122"/>
              </a:rPr>
              <a:t>2 </a:t>
            </a:r>
            <a:r>
              <a:rPr lang="zh-CN" altLang="en-US" sz="2400">
                <a:solidFill>
                  <a:srgbClr val="000066"/>
                </a:solidFill>
                <a:latin typeface="楷体_GB2312" pitchFamily="49" charset="-122"/>
              </a:rPr>
              <a:t>分析如图所示异步时序逻辑电路</a:t>
            </a:r>
            <a:r>
              <a:rPr lang="en-US" altLang="zh-CN" sz="2400">
                <a:solidFill>
                  <a:srgbClr val="000066"/>
                </a:solidFill>
                <a:latin typeface="楷体_GB2312" pitchFamily="49" charset="-122"/>
              </a:rPr>
              <a:t>.</a:t>
            </a:r>
          </a:p>
        </p:txBody>
      </p:sp>
      <p:sp>
        <p:nvSpPr>
          <p:cNvPr id="87043" name="Rectangle 39">
            <a:extLst>
              <a:ext uri="{FF2B5EF4-FFF2-40B4-BE49-F238E27FC236}">
                <a16:creationId xmlns:a16="http://schemas.microsoft.com/office/drawing/2014/main" id="{510F8D06-83FA-267E-8690-5AAFB695FB6F}"/>
              </a:ext>
            </a:extLst>
          </p:cNvPr>
          <p:cNvSpPr>
            <a:spLocks noChangeArrowheads="1"/>
          </p:cNvSpPr>
          <p:nvPr/>
        </p:nvSpPr>
        <p:spPr bwMode="auto">
          <a:xfrm>
            <a:off x="4019550" y="2486025"/>
            <a:ext cx="1108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solidFill>
                  <a:srgbClr val="000066"/>
                </a:solidFill>
                <a:latin typeface="楷体_GB2312" pitchFamily="49" charset="-122"/>
                <a:ea typeface="楷体_GB2312" pitchFamily="49" charset="-122"/>
                <a:cs typeface="Times New Roman" panose="02020603050405020304" pitchFamily="18" charset="0"/>
              </a:rPr>
              <a:t>      </a:t>
            </a:r>
          </a:p>
        </p:txBody>
      </p:sp>
      <p:sp>
        <p:nvSpPr>
          <p:cNvPr id="87044" name="Rectangle 40">
            <a:extLst>
              <a:ext uri="{FF2B5EF4-FFF2-40B4-BE49-F238E27FC236}">
                <a16:creationId xmlns:a16="http://schemas.microsoft.com/office/drawing/2014/main" id="{01DDA622-CFC6-BA6F-DCAF-6FA0EF0CF1CF}"/>
              </a:ext>
            </a:extLst>
          </p:cNvPr>
          <p:cNvSpPr>
            <a:spLocks noChangeArrowheads="1"/>
          </p:cNvSpPr>
          <p:nvPr/>
        </p:nvSpPr>
        <p:spPr bwMode="auto">
          <a:xfrm>
            <a:off x="36513" y="2292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87045" name="Object 41">
            <a:extLst>
              <a:ext uri="{FF2B5EF4-FFF2-40B4-BE49-F238E27FC236}">
                <a16:creationId xmlns:a16="http://schemas.microsoft.com/office/drawing/2014/main" id="{CAEAAFCE-C5BE-75CE-F48B-1D6450757844}"/>
              </a:ext>
            </a:extLst>
          </p:cNvPr>
          <p:cNvGraphicFramePr>
            <a:graphicFrameLocks noChangeAspect="1"/>
          </p:cNvGraphicFramePr>
          <p:nvPr/>
        </p:nvGraphicFramePr>
        <p:xfrm>
          <a:off x="323850" y="1844675"/>
          <a:ext cx="8064500" cy="3130550"/>
        </p:xfrm>
        <a:graphic>
          <a:graphicData uri="http://schemas.openxmlformats.org/presentationml/2006/ole">
            <mc:AlternateContent xmlns:mc="http://schemas.openxmlformats.org/markup-compatibility/2006">
              <mc:Choice xmlns:v="urn:schemas-microsoft-com:vml" Requires="v">
                <p:oleObj name="图片" r:id="rId2" imgW="5232315" imgH="1547329" progId="Word.Picture.8">
                  <p:embed/>
                </p:oleObj>
              </mc:Choice>
              <mc:Fallback>
                <p:oleObj name="图片" r:id="rId2" imgW="5232315" imgH="1547329" progId="Word.Picture.8">
                  <p:embed/>
                  <p:pic>
                    <p:nvPicPr>
                      <p:cNvPr id="0" name="Object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844675"/>
                        <a:ext cx="8064500" cy="31305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8066" name="Object 19">
            <a:extLst>
              <a:ext uri="{FF2B5EF4-FFF2-40B4-BE49-F238E27FC236}">
                <a16:creationId xmlns:a16="http://schemas.microsoft.com/office/drawing/2014/main" id="{A9335CAE-C583-F426-AFCB-F4BAED03BACF}"/>
              </a:ext>
            </a:extLst>
          </p:cNvPr>
          <p:cNvGraphicFramePr>
            <a:graphicFrameLocks noChangeAspect="1"/>
          </p:cNvGraphicFramePr>
          <p:nvPr/>
        </p:nvGraphicFramePr>
        <p:xfrm>
          <a:off x="1763713" y="112713"/>
          <a:ext cx="6913562" cy="2730500"/>
        </p:xfrm>
        <a:graphic>
          <a:graphicData uri="http://schemas.openxmlformats.org/presentationml/2006/ole">
            <mc:AlternateContent xmlns:mc="http://schemas.openxmlformats.org/markup-compatibility/2006">
              <mc:Choice xmlns:v="urn:schemas-microsoft-com:vml" Requires="v">
                <p:oleObj name="图片" r:id="rId2" imgW="5232315" imgH="1547329" progId="Word.Picture.8">
                  <p:embed/>
                </p:oleObj>
              </mc:Choice>
              <mc:Fallback>
                <p:oleObj name="图片" r:id="rId2" imgW="5232315" imgH="1547329" progId="Word.Picture.8">
                  <p:embed/>
                  <p:pic>
                    <p:nvPicPr>
                      <p:cNvPr id="0" name="Object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112713"/>
                        <a:ext cx="6913562" cy="27305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1721" name="Rectangle 9">
            <a:extLst>
              <a:ext uri="{FF2B5EF4-FFF2-40B4-BE49-F238E27FC236}">
                <a16:creationId xmlns:a16="http://schemas.microsoft.com/office/drawing/2014/main" id="{37D62198-1369-90C9-40F3-19F6FA3190C8}"/>
              </a:ext>
            </a:extLst>
          </p:cNvPr>
          <p:cNvSpPr>
            <a:spLocks noChangeArrowheads="1"/>
          </p:cNvSpPr>
          <p:nvPr/>
        </p:nvSpPr>
        <p:spPr bwMode="auto">
          <a:xfrm>
            <a:off x="179388" y="4616450"/>
            <a:ext cx="1584325" cy="466725"/>
          </a:xfrm>
          <a:prstGeom prst="rect">
            <a:avLst/>
          </a:prstGeom>
          <a:noFill/>
          <a:ln w="9525" algn="ctr">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rgbClr val="000066"/>
                </a:solidFill>
                <a:latin typeface="楷体_GB2312" pitchFamily="49" charset="-122"/>
                <a:ea typeface="楷体_GB2312" pitchFamily="49" charset="-122"/>
              </a:rPr>
              <a:t>状态方程   </a:t>
            </a:r>
            <a:endParaRPr lang="zh-CN" altLang="en-US">
              <a:solidFill>
                <a:srgbClr val="000066"/>
              </a:solidFill>
              <a:latin typeface="楷体_GB2312" pitchFamily="49" charset="-122"/>
              <a:ea typeface="楷体_GB2312" pitchFamily="49" charset="-122"/>
              <a:sym typeface="Symbol" panose="05050102010706020507" pitchFamily="18" charset="2"/>
            </a:endParaRPr>
          </a:p>
        </p:txBody>
      </p:sp>
      <p:graphicFrame>
        <p:nvGraphicFramePr>
          <p:cNvPr id="371722" name="Object 10">
            <a:extLst>
              <a:ext uri="{FF2B5EF4-FFF2-40B4-BE49-F238E27FC236}">
                <a16:creationId xmlns:a16="http://schemas.microsoft.com/office/drawing/2014/main" id="{B0779618-D904-A235-AD85-ADFD0482A88F}"/>
              </a:ext>
            </a:extLst>
          </p:cNvPr>
          <p:cNvGraphicFramePr>
            <a:graphicFrameLocks noChangeAspect="1"/>
          </p:cNvGraphicFramePr>
          <p:nvPr/>
        </p:nvGraphicFramePr>
        <p:xfrm>
          <a:off x="2124075" y="4745038"/>
          <a:ext cx="3384550" cy="500062"/>
        </p:xfrm>
        <a:graphic>
          <a:graphicData uri="http://schemas.openxmlformats.org/presentationml/2006/ole">
            <mc:AlternateContent xmlns:mc="http://schemas.openxmlformats.org/markup-compatibility/2006">
              <mc:Choice xmlns:v="urn:schemas-microsoft-com:vml" Requires="v">
                <p:oleObj name="公式" r:id="rId4" imgW="2108200" imgH="355600" progId="Equation.3">
                  <p:embed/>
                </p:oleObj>
              </mc:Choice>
              <mc:Fallback>
                <p:oleObj name="公式" r:id="rId4" imgW="2108200" imgH="355600" progId="Equation.3">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4075" y="4745038"/>
                        <a:ext cx="3384550"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1723" name="Object 11">
            <a:extLst>
              <a:ext uri="{FF2B5EF4-FFF2-40B4-BE49-F238E27FC236}">
                <a16:creationId xmlns:a16="http://schemas.microsoft.com/office/drawing/2014/main" id="{6162557B-957C-C97B-7CD1-D2FC28B45EA1}"/>
              </a:ext>
            </a:extLst>
          </p:cNvPr>
          <p:cNvGraphicFramePr>
            <a:graphicFrameLocks noChangeAspect="1"/>
          </p:cNvGraphicFramePr>
          <p:nvPr/>
        </p:nvGraphicFramePr>
        <p:xfrm>
          <a:off x="2195513" y="5522913"/>
          <a:ext cx="2919412" cy="485775"/>
        </p:xfrm>
        <a:graphic>
          <a:graphicData uri="http://schemas.openxmlformats.org/presentationml/2006/ole">
            <mc:AlternateContent xmlns:mc="http://schemas.openxmlformats.org/markup-compatibility/2006">
              <mc:Choice xmlns:v="urn:schemas-microsoft-com:vml" Requires="v">
                <p:oleObj name="公式" r:id="rId6" imgW="2070100" imgH="342900" progId="Equation.3">
                  <p:embed/>
                </p:oleObj>
              </mc:Choice>
              <mc:Fallback>
                <p:oleObj name="公式" r:id="rId6" imgW="2070100" imgH="342900" progId="Equation.3">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5513" y="5522913"/>
                        <a:ext cx="2919412"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1724" name="Object 12">
            <a:extLst>
              <a:ext uri="{FF2B5EF4-FFF2-40B4-BE49-F238E27FC236}">
                <a16:creationId xmlns:a16="http://schemas.microsoft.com/office/drawing/2014/main" id="{6B60BCB7-B651-49C1-0AB7-77B3729D9265}"/>
              </a:ext>
            </a:extLst>
          </p:cNvPr>
          <p:cNvGraphicFramePr>
            <a:graphicFrameLocks noChangeAspect="1"/>
          </p:cNvGraphicFramePr>
          <p:nvPr/>
        </p:nvGraphicFramePr>
        <p:xfrm>
          <a:off x="2195513" y="6073775"/>
          <a:ext cx="3384550" cy="611188"/>
        </p:xfrm>
        <a:graphic>
          <a:graphicData uri="http://schemas.openxmlformats.org/presentationml/2006/ole">
            <mc:AlternateContent xmlns:mc="http://schemas.openxmlformats.org/markup-compatibility/2006">
              <mc:Choice xmlns:v="urn:schemas-microsoft-com:vml" Requires="v">
                <p:oleObj name="公式" r:id="rId8" imgW="1371600" imgH="241300" progId="Equation.3">
                  <p:embed/>
                </p:oleObj>
              </mc:Choice>
              <mc:Fallback>
                <p:oleObj name="公式" r:id="rId8" imgW="1371600" imgH="241300" progId="Equation.3">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95513" y="6073775"/>
                        <a:ext cx="3384550"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1725" name="Rectangle 13">
            <a:extLst>
              <a:ext uri="{FF2B5EF4-FFF2-40B4-BE49-F238E27FC236}">
                <a16:creationId xmlns:a16="http://schemas.microsoft.com/office/drawing/2014/main" id="{AFBF52E9-D65A-C5DC-1358-97D30D018B54}"/>
              </a:ext>
            </a:extLst>
          </p:cNvPr>
          <p:cNvSpPr>
            <a:spLocks noChangeArrowheads="1"/>
          </p:cNvSpPr>
          <p:nvPr/>
        </p:nvSpPr>
        <p:spPr bwMode="auto">
          <a:xfrm>
            <a:off x="142875" y="3121025"/>
            <a:ext cx="1503363" cy="466725"/>
          </a:xfrm>
          <a:prstGeom prst="rect">
            <a:avLst/>
          </a:prstGeom>
          <a:noFill/>
          <a:ln w="9525" algn="ctr">
            <a:solidFill>
              <a:srgbClr val="00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rgbClr val="000066"/>
                </a:solidFill>
                <a:latin typeface="楷体_GB2312" pitchFamily="49" charset="-122"/>
                <a:ea typeface="楷体_GB2312" pitchFamily="49" charset="-122"/>
              </a:rPr>
              <a:t>时钟方程   </a:t>
            </a:r>
            <a:endParaRPr lang="zh-CN" altLang="en-US">
              <a:solidFill>
                <a:srgbClr val="000066"/>
              </a:solidFill>
              <a:latin typeface="楷体_GB2312" pitchFamily="49" charset="-122"/>
              <a:ea typeface="楷体_GB2312" pitchFamily="49" charset="-122"/>
              <a:sym typeface="Symbol" panose="05050102010706020507" pitchFamily="18" charset="2"/>
            </a:endParaRPr>
          </a:p>
        </p:txBody>
      </p:sp>
      <p:graphicFrame>
        <p:nvGraphicFramePr>
          <p:cNvPr id="371726" name="Object 14">
            <a:extLst>
              <a:ext uri="{FF2B5EF4-FFF2-40B4-BE49-F238E27FC236}">
                <a16:creationId xmlns:a16="http://schemas.microsoft.com/office/drawing/2014/main" id="{9D558451-283F-549D-BA2F-5AFDA75AC457}"/>
              </a:ext>
            </a:extLst>
          </p:cNvPr>
          <p:cNvGraphicFramePr>
            <a:graphicFrameLocks noChangeAspect="1"/>
          </p:cNvGraphicFramePr>
          <p:nvPr/>
        </p:nvGraphicFramePr>
        <p:xfrm>
          <a:off x="2159000" y="3176588"/>
          <a:ext cx="3778250" cy="584200"/>
        </p:xfrm>
        <a:graphic>
          <a:graphicData uri="http://schemas.openxmlformats.org/presentationml/2006/ole">
            <mc:AlternateContent xmlns:mc="http://schemas.openxmlformats.org/markup-compatibility/2006">
              <mc:Choice xmlns:v="urn:schemas-microsoft-com:vml" Requires="v">
                <p:oleObj name="公式" r:id="rId10" imgW="1536700" imgH="228600" progId="Equation.3">
                  <p:embed/>
                </p:oleObj>
              </mc:Choice>
              <mc:Fallback>
                <p:oleObj name="公式" r:id="rId10" imgW="1536700" imgH="228600" progId="Equation.3">
                  <p:embed/>
                  <p:pic>
                    <p:nvPicPr>
                      <p:cNvPr id="0"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59000" y="3176588"/>
                        <a:ext cx="37782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1727" name="Object 15">
            <a:extLst>
              <a:ext uri="{FF2B5EF4-FFF2-40B4-BE49-F238E27FC236}">
                <a16:creationId xmlns:a16="http://schemas.microsoft.com/office/drawing/2014/main" id="{DB95C70A-E3B5-8A88-ADEA-7D89473E7C2B}"/>
              </a:ext>
            </a:extLst>
          </p:cNvPr>
          <p:cNvGraphicFramePr>
            <a:graphicFrameLocks noChangeAspect="1"/>
          </p:cNvGraphicFramePr>
          <p:nvPr/>
        </p:nvGraphicFramePr>
        <p:xfrm>
          <a:off x="6732588" y="3163888"/>
          <a:ext cx="1638300" cy="588962"/>
        </p:xfrm>
        <a:graphic>
          <a:graphicData uri="http://schemas.openxmlformats.org/presentationml/2006/ole">
            <mc:AlternateContent xmlns:mc="http://schemas.openxmlformats.org/markup-compatibility/2006">
              <mc:Choice xmlns:v="urn:schemas-microsoft-com:vml" Requires="v">
                <p:oleObj name="公式" r:id="rId12" imgW="558800" imgH="228600" progId="Equation.3">
                  <p:embed/>
                </p:oleObj>
              </mc:Choice>
              <mc:Fallback>
                <p:oleObj name="公式" r:id="rId12" imgW="558800" imgH="228600" progId="Equation.3">
                  <p:embed/>
                  <p:pic>
                    <p:nvPicPr>
                      <p:cNvPr id="0" name="Object 1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32588" y="3163888"/>
                        <a:ext cx="1638300" cy="58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1728" name="Object 16">
            <a:extLst>
              <a:ext uri="{FF2B5EF4-FFF2-40B4-BE49-F238E27FC236}">
                <a16:creationId xmlns:a16="http://schemas.microsoft.com/office/drawing/2014/main" id="{5DBA0A3D-D405-14D5-6E3E-122652DC26AE}"/>
              </a:ext>
            </a:extLst>
          </p:cNvPr>
          <p:cNvGraphicFramePr>
            <a:graphicFrameLocks noChangeAspect="1"/>
          </p:cNvGraphicFramePr>
          <p:nvPr/>
        </p:nvGraphicFramePr>
        <p:xfrm>
          <a:off x="2087563" y="3860800"/>
          <a:ext cx="6013450" cy="622300"/>
        </p:xfrm>
        <a:graphic>
          <a:graphicData uri="http://schemas.openxmlformats.org/presentationml/2006/ole">
            <mc:AlternateContent xmlns:mc="http://schemas.openxmlformats.org/markup-compatibility/2006">
              <mc:Choice xmlns:v="urn:schemas-microsoft-com:vml" Requires="v">
                <p:oleObj name="公式" r:id="rId14" imgW="2489200" imgH="254000" progId="Equation.3">
                  <p:embed/>
                </p:oleObj>
              </mc:Choice>
              <mc:Fallback>
                <p:oleObj name="公式" r:id="rId14" imgW="2489200" imgH="254000" progId="Equation.3">
                  <p:embed/>
                  <p:pic>
                    <p:nvPicPr>
                      <p:cNvPr id="0" name="Object 1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87563" y="3860800"/>
                        <a:ext cx="601345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1730" name="Rectangle 18">
            <a:extLst>
              <a:ext uri="{FF2B5EF4-FFF2-40B4-BE49-F238E27FC236}">
                <a16:creationId xmlns:a16="http://schemas.microsoft.com/office/drawing/2014/main" id="{A8C9E351-749C-E93A-3420-95A04164C991}"/>
              </a:ext>
            </a:extLst>
          </p:cNvPr>
          <p:cNvSpPr>
            <a:spLocks noChangeArrowheads="1"/>
          </p:cNvSpPr>
          <p:nvPr/>
        </p:nvSpPr>
        <p:spPr bwMode="auto">
          <a:xfrm>
            <a:off x="0" y="2636838"/>
            <a:ext cx="3841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solidFill>
                  <a:srgbClr val="000066"/>
                </a:solidFill>
                <a:latin typeface="楷体_GB2312" pitchFamily="49" charset="-122"/>
                <a:ea typeface="楷体_GB2312" pitchFamily="49" charset="-122"/>
              </a:rPr>
              <a:t> </a:t>
            </a:r>
            <a:r>
              <a:rPr lang="zh-CN" altLang="en-US">
                <a:solidFill>
                  <a:srgbClr val="000066"/>
                </a:solidFill>
                <a:latin typeface="楷体_GB2312" pitchFamily="49" charset="-122"/>
                <a:ea typeface="楷体_GB2312" pitchFamily="49" charset="-122"/>
              </a:rPr>
              <a:t>解</a:t>
            </a:r>
            <a:r>
              <a:rPr lang="zh-CN" altLang="en-US" b="0">
                <a:solidFill>
                  <a:srgbClr val="000066"/>
                </a:solidFill>
                <a:latin typeface="楷体_GB2312" pitchFamily="49" charset="-122"/>
                <a:ea typeface="楷体_GB2312" pitchFamily="49" charset="-122"/>
              </a:rPr>
              <a:t> </a:t>
            </a:r>
            <a:r>
              <a:rPr lang="en-US" altLang="zh-CN" b="0">
                <a:solidFill>
                  <a:srgbClr val="000066"/>
                </a:solidFill>
                <a:latin typeface="楷体_GB2312" pitchFamily="49" charset="-122"/>
                <a:ea typeface="楷体_GB2312" pitchFamily="49" charset="-122"/>
              </a:rPr>
              <a:t>(</a:t>
            </a:r>
            <a:r>
              <a:rPr lang="en-US" altLang="zh-CN">
                <a:solidFill>
                  <a:srgbClr val="000066"/>
                </a:solidFill>
                <a:latin typeface="楷体_GB2312" pitchFamily="49" charset="-122"/>
                <a:ea typeface="楷体_GB2312" pitchFamily="49" charset="-122"/>
              </a:rPr>
              <a:t>1) </a:t>
            </a:r>
            <a:r>
              <a:rPr lang="zh-CN" altLang="en-US">
                <a:solidFill>
                  <a:srgbClr val="000066"/>
                </a:solidFill>
                <a:latin typeface="楷体_GB2312" pitchFamily="49" charset="-122"/>
                <a:ea typeface="楷体_GB2312" pitchFamily="49" charset="-122"/>
              </a:rPr>
              <a:t>列出各逻辑方程组</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71730"/>
                                        </p:tgtEl>
                                        <p:attrNameLst>
                                          <p:attrName>style.visibility</p:attrName>
                                        </p:attrNameLst>
                                      </p:cBhvr>
                                      <p:to>
                                        <p:strVal val="visible"/>
                                      </p:to>
                                    </p:set>
                                    <p:animEffect transition="in" filter="strips(downRight)">
                                      <p:cBhvr>
                                        <p:cTn id="7" dur="500"/>
                                        <p:tgtEl>
                                          <p:spTgt spid="3717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1725"/>
                                        </p:tgtEl>
                                        <p:attrNameLst>
                                          <p:attrName>style.visibility</p:attrName>
                                        </p:attrNameLst>
                                      </p:cBhvr>
                                      <p:to>
                                        <p:strVal val="visible"/>
                                      </p:to>
                                    </p:set>
                                    <p:animEffect transition="in" filter="wipe(left)">
                                      <p:cBhvr>
                                        <p:cTn id="12" dur="500"/>
                                        <p:tgtEl>
                                          <p:spTgt spid="3717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371726"/>
                                        </p:tgtEl>
                                        <p:attrNameLst>
                                          <p:attrName>style.visibility</p:attrName>
                                        </p:attrNameLst>
                                      </p:cBhvr>
                                      <p:to>
                                        <p:strVal val="visible"/>
                                      </p:to>
                                    </p:set>
                                    <p:animEffect transition="in" filter="strips(downRight)">
                                      <p:cBhvr>
                                        <p:cTn id="17" dur="500"/>
                                        <p:tgtEl>
                                          <p:spTgt spid="37172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nodeType="clickEffect">
                                  <p:stCondLst>
                                    <p:cond delay="0"/>
                                  </p:stCondLst>
                                  <p:childTnLst>
                                    <p:set>
                                      <p:cBhvr>
                                        <p:cTn id="21" dur="1" fill="hold">
                                          <p:stCondLst>
                                            <p:cond delay="0"/>
                                          </p:stCondLst>
                                        </p:cTn>
                                        <p:tgtEl>
                                          <p:spTgt spid="371727"/>
                                        </p:tgtEl>
                                        <p:attrNameLst>
                                          <p:attrName>style.visibility</p:attrName>
                                        </p:attrNameLst>
                                      </p:cBhvr>
                                      <p:to>
                                        <p:strVal val="visible"/>
                                      </p:to>
                                    </p:set>
                                    <p:animEffect transition="in" filter="strips(downRight)">
                                      <p:cBhvr>
                                        <p:cTn id="22" dur="500"/>
                                        <p:tgtEl>
                                          <p:spTgt spid="37172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nodeType="clickEffect">
                                  <p:stCondLst>
                                    <p:cond delay="0"/>
                                  </p:stCondLst>
                                  <p:childTnLst>
                                    <p:set>
                                      <p:cBhvr>
                                        <p:cTn id="26" dur="1" fill="hold">
                                          <p:stCondLst>
                                            <p:cond delay="0"/>
                                          </p:stCondLst>
                                        </p:cTn>
                                        <p:tgtEl>
                                          <p:spTgt spid="371728"/>
                                        </p:tgtEl>
                                        <p:attrNameLst>
                                          <p:attrName>style.visibility</p:attrName>
                                        </p:attrNameLst>
                                      </p:cBhvr>
                                      <p:to>
                                        <p:strVal val="visible"/>
                                      </p:to>
                                    </p:set>
                                    <p:animEffect transition="in" filter="strips(downRight)">
                                      <p:cBhvr>
                                        <p:cTn id="27" dur="500"/>
                                        <p:tgtEl>
                                          <p:spTgt spid="37172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371721"/>
                                        </p:tgtEl>
                                        <p:attrNameLst>
                                          <p:attrName>style.visibility</p:attrName>
                                        </p:attrNameLst>
                                      </p:cBhvr>
                                      <p:to>
                                        <p:strVal val="visible"/>
                                      </p:to>
                                    </p:set>
                                    <p:animEffect transition="in" filter="strips(downRight)">
                                      <p:cBhvr>
                                        <p:cTn id="32" dur="500"/>
                                        <p:tgtEl>
                                          <p:spTgt spid="37172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6" fill="hold" nodeType="clickEffect">
                                  <p:stCondLst>
                                    <p:cond delay="0"/>
                                  </p:stCondLst>
                                  <p:childTnLst>
                                    <p:set>
                                      <p:cBhvr>
                                        <p:cTn id="36" dur="1" fill="hold">
                                          <p:stCondLst>
                                            <p:cond delay="0"/>
                                          </p:stCondLst>
                                        </p:cTn>
                                        <p:tgtEl>
                                          <p:spTgt spid="371722"/>
                                        </p:tgtEl>
                                        <p:attrNameLst>
                                          <p:attrName>style.visibility</p:attrName>
                                        </p:attrNameLst>
                                      </p:cBhvr>
                                      <p:to>
                                        <p:strVal val="visible"/>
                                      </p:to>
                                    </p:set>
                                    <p:animEffect transition="in" filter="strips(downRight)">
                                      <p:cBhvr>
                                        <p:cTn id="37" dur="500"/>
                                        <p:tgtEl>
                                          <p:spTgt spid="37172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8" presetClass="entr" presetSubtype="6" fill="hold" nodeType="clickEffect">
                                  <p:stCondLst>
                                    <p:cond delay="0"/>
                                  </p:stCondLst>
                                  <p:childTnLst>
                                    <p:set>
                                      <p:cBhvr>
                                        <p:cTn id="41" dur="1" fill="hold">
                                          <p:stCondLst>
                                            <p:cond delay="0"/>
                                          </p:stCondLst>
                                        </p:cTn>
                                        <p:tgtEl>
                                          <p:spTgt spid="371723"/>
                                        </p:tgtEl>
                                        <p:attrNameLst>
                                          <p:attrName>style.visibility</p:attrName>
                                        </p:attrNameLst>
                                      </p:cBhvr>
                                      <p:to>
                                        <p:strVal val="visible"/>
                                      </p:to>
                                    </p:set>
                                    <p:animEffect transition="in" filter="strips(downRight)">
                                      <p:cBhvr>
                                        <p:cTn id="42" dur="500"/>
                                        <p:tgtEl>
                                          <p:spTgt spid="37172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8" presetClass="entr" presetSubtype="6" fill="hold" nodeType="clickEffect">
                                  <p:stCondLst>
                                    <p:cond delay="0"/>
                                  </p:stCondLst>
                                  <p:childTnLst>
                                    <p:set>
                                      <p:cBhvr>
                                        <p:cTn id="46" dur="1" fill="hold">
                                          <p:stCondLst>
                                            <p:cond delay="0"/>
                                          </p:stCondLst>
                                        </p:cTn>
                                        <p:tgtEl>
                                          <p:spTgt spid="371724"/>
                                        </p:tgtEl>
                                        <p:attrNameLst>
                                          <p:attrName>style.visibility</p:attrName>
                                        </p:attrNameLst>
                                      </p:cBhvr>
                                      <p:to>
                                        <p:strVal val="visible"/>
                                      </p:to>
                                    </p:set>
                                    <p:animEffect transition="in" filter="strips(downRight)">
                                      <p:cBhvr>
                                        <p:cTn id="47" dur="500"/>
                                        <p:tgtEl>
                                          <p:spTgt spid="371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721" grpId="0" animBg="1"/>
      <p:bldP spid="371725" grpId="0" animBg="1"/>
      <p:bldP spid="371730" grpId="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4">
            <a:extLst>
              <a:ext uri="{FF2B5EF4-FFF2-40B4-BE49-F238E27FC236}">
                <a16:creationId xmlns:a16="http://schemas.microsoft.com/office/drawing/2014/main" id="{08944115-EE40-22D1-9DBB-CE7215ADA508}"/>
              </a:ext>
            </a:extLst>
          </p:cNvPr>
          <p:cNvSpPr>
            <a:spLocks noChangeArrowheads="1"/>
          </p:cNvSpPr>
          <p:nvPr/>
        </p:nvSpPr>
        <p:spPr bwMode="auto">
          <a:xfrm>
            <a:off x="647700" y="476250"/>
            <a:ext cx="7777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solidFill>
                  <a:srgbClr val="000066"/>
                </a:solidFill>
                <a:latin typeface="Arial" panose="020B0604020202020204" pitchFamily="34" charset="0"/>
                <a:ea typeface="楷体_GB2312" pitchFamily="49" charset="-122"/>
                <a:cs typeface="Times New Roman" panose="02020603050405020304" pitchFamily="18" charset="0"/>
              </a:rPr>
              <a:t>  (2) </a:t>
            </a:r>
            <a:r>
              <a:rPr lang="zh-CN" altLang="en-US">
                <a:solidFill>
                  <a:srgbClr val="000066"/>
                </a:solidFill>
                <a:latin typeface="Arial" panose="020B0604020202020204" pitchFamily="34" charset="0"/>
                <a:ea typeface="楷体_GB2312" pitchFamily="49" charset="-122"/>
                <a:cs typeface="Times New Roman" panose="02020603050405020304" pitchFamily="18" charset="0"/>
              </a:rPr>
              <a:t>列出 状态表</a:t>
            </a:r>
          </a:p>
        </p:txBody>
      </p:sp>
      <p:grpSp>
        <p:nvGrpSpPr>
          <p:cNvPr id="372761" name="Group 25">
            <a:extLst>
              <a:ext uri="{FF2B5EF4-FFF2-40B4-BE49-F238E27FC236}">
                <a16:creationId xmlns:a16="http://schemas.microsoft.com/office/drawing/2014/main" id="{51E35C77-A934-8BA9-5B60-647F9AA2FA4D}"/>
              </a:ext>
            </a:extLst>
          </p:cNvPr>
          <p:cNvGrpSpPr>
            <a:grpSpLocks/>
          </p:cNvGrpSpPr>
          <p:nvPr/>
        </p:nvGrpSpPr>
        <p:grpSpPr bwMode="auto">
          <a:xfrm>
            <a:off x="1223963" y="2492375"/>
            <a:ext cx="6775450" cy="4019550"/>
            <a:chOff x="814" y="1196"/>
            <a:chExt cx="4268" cy="2532"/>
          </a:xfrm>
        </p:grpSpPr>
        <p:graphicFrame>
          <p:nvGraphicFramePr>
            <p:cNvPr id="89096" name="Object 26">
              <a:extLst>
                <a:ext uri="{FF2B5EF4-FFF2-40B4-BE49-F238E27FC236}">
                  <a16:creationId xmlns:a16="http://schemas.microsoft.com/office/drawing/2014/main" id="{D955245D-FCD2-EE56-4DE8-292D409C43FC}"/>
                </a:ext>
              </a:extLst>
            </p:cNvPr>
            <p:cNvGraphicFramePr>
              <a:graphicFrameLocks noChangeAspect="1"/>
            </p:cNvGraphicFramePr>
            <p:nvPr/>
          </p:nvGraphicFramePr>
          <p:xfrm>
            <a:off x="884" y="1220"/>
            <a:ext cx="279" cy="321"/>
          </p:xfrm>
          <a:graphic>
            <a:graphicData uri="http://schemas.openxmlformats.org/presentationml/2006/ole">
              <mc:AlternateContent xmlns:mc="http://schemas.openxmlformats.org/markup-compatibility/2006">
                <mc:Choice xmlns:v="urn:schemas-microsoft-com:vml" Requires="v">
                  <p:oleObj name="公式" r:id="rId3" imgW="215806" imgH="228501" progId="Equation.3">
                    <p:embed/>
                  </p:oleObj>
                </mc:Choice>
                <mc:Fallback>
                  <p:oleObj name="公式" r:id="rId3" imgW="215806" imgH="228501" progId="Equation.3">
                    <p:embed/>
                    <p:pic>
                      <p:nvPicPr>
                        <p:cNvPr id="0" name="Object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 y="1220"/>
                          <a:ext cx="279"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9097" name="Object 27">
              <a:extLst>
                <a:ext uri="{FF2B5EF4-FFF2-40B4-BE49-F238E27FC236}">
                  <a16:creationId xmlns:a16="http://schemas.microsoft.com/office/drawing/2014/main" id="{DD212604-CC36-8EED-64ED-ABA897C98035}"/>
                </a:ext>
              </a:extLst>
            </p:cNvPr>
            <p:cNvGraphicFramePr>
              <a:graphicFrameLocks noChangeAspect="1"/>
            </p:cNvGraphicFramePr>
            <p:nvPr/>
          </p:nvGraphicFramePr>
          <p:xfrm>
            <a:off x="1352" y="1220"/>
            <a:ext cx="279" cy="321"/>
          </p:xfrm>
          <a:graphic>
            <a:graphicData uri="http://schemas.openxmlformats.org/presentationml/2006/ole">
              <mc:AlternateContent xmlns:mc="http://schemas.openxmlformats.org/markup-compatibility/2006">
                <mc:Choice xmlns:v="urn:schemas-microsoft-com:vml" Requires="v">
                  <p:oleObj name="公式" r:id="rId5" imgW="215806" imgH="228501" progId="Equation.3">
                    <p:embed/>
                  </p:oleObj>
                </mc:Choice>
                <mc:Fallback>
                  <p:oleObj name="公式" r:id="rId5" imgW="215806" imgH="228501" progId="Equation.3">
                    <p:embed/>
                    <p:pic>
                      <p:nvPicPr>
                        <p:cNvPr id="0" name="Object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2" y="1220"/>
                          <a:ext cx="279"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9098" name="Object 28">
              <a:extLst>
                <a:ext uri="{FF2B5EF4-FFF2-40B4-BE49-F238E27FC236}">
                  <a16:creationId xmlns:a16="http://schemas.microsoft.com/office/drawing/2014/main" id="{F27360BB-61A1-2B97-D9B3-F019C2B32B31}"/>
                </a:ext>
              </a:extLst>
            </p:cNvPr>
            <p:cNvGraphicFramePr>
              <a:graphicFrameLocks noChangeAspect="1"/>
            </p:cNvGraphicFramePr>
            <p:nvPr/>
          </p:nvGraphicFramePr>
          <p:xfrm>
            <a:off x="1769" y="1220"/>
            <a:ext cx="282" cy="346"/>
          </p:xfrm>
          <a:graphic>
            <a:graphicData uri="http://schemas.openxmlformats.org/presentationml/2006/ole">
              <mc:AlternateContent xmlns:mc="http://schemas.openxmlformats.org/markup-compatibility/2006">
                <mc:Choice xmlns:v="urn:schemas-microsoft-com:vml" Requires="v">
                  <p:oleObj name="公式" r:id="rId7" imgW="215713" imgH="241091" progId="Equation.3">
                    <p:embed/>
                  </p:oleObj>
                </mc:Choice>
                <mc:Fallback>
                  <p:oleObj name="公式" r:id="rId7" imgW="215713" imgH="241091" progId="Equation.3">
                    <p:embed/>
                    <p:pic>
                      <p:nvPicPr>
                        <p:cNvPr id="0" name="Object 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9" y="1220"/>
                          <a:ext cx="282"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9099" name="Object 29">
              <a:extLst>
                <a:ext uri="{FF2B5EF4-FFF2-40B4-BE49-F238E27FC236}">
                  <a16:creationId xmlns:a16="http://schemas.microsoft.com/office/drawing/2014/main" id="{049E93C2-3AAC-678C-AE1D-05A52419ECF1}"/>
                </a:ext>
              </a:extLst>
            </p:cNvPr>
            <p:cNvGraphicFramePr>
              <a:graphicFrameLocks noChangeAspect="1"/>
            </p:cNvGraphicFramePr>
            <p:nvPr/>
          </p:nvGraphicFramePr>
          <p:xfrm>
            <a:off x="3653" y="1196"/>
            <a:ext cx="408" cy="333"/>
          </p:xfrm>
          <a:graphic>
            <a:graphicData uri="http://schemas.openxmlformats.org/presentationml/2006/ole">
              <mc:AlternateContent xmlns:mc="http://schemas.openxmlformats.org/markup-compatibility/2006">
                <mc:Choice xmlns:v="urn:schemas-microsoft-com:vml" Requires="v">
                  <p:oleObj name="公式" r:id="rId9" imgW="304668" imgH="228501" progId="Equation.3">
                    <p:embed/>
                  </p:oleObj>
                </mc:Choice>
                <mc:Fallback>
                  <p:oleObj name="公式" r:id="rId9" imgW="304668" imgH="228501" progId="Equation.3">
                    <p:embed/>
                    <p:pic>
                      <p:nvPicPr>
                        <p:cNvPr id="0" name="Object 2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3" y="1196"/>
                          <a:ext cx="408"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9100" name="Object 30">
              <a:extLst>
                <a:ext uri="{FF2B5EF4-FFF2-40B4-BE49-F238E27FC236}">
                  <a16:creationId xmlns:a16="http://schemas.microsoft.com/office/drawing/2014/main" id="{FE5DEEE3-3B16-E295-ABB5-60BA5BA8829C}"/>
                </a:ext>
              </a:extLst>
            </p:cNvPr>
            <p:cNvGraphicFramePr>
              <a:graphicFrameLocks noChangeAspect="1"/>
            </p:cNvGraphicFramePr>
            <p:nvPr/>
          </p:nvGraphicFramePr>
          <p:xfrm>
            <a:off x="4152" y="1220"/>
            <a:ext cx="408" cy="333"/>
          </p:xfrm>
          <a:graphic>
            <a:graphicData uri="http://schemas.openxmlformats.org/presentationml/2006/ole">
              <mc:AlternateContent xmlns:mc="http://schemas.openxmlformats.org/markup-compatibility/2006">
                <mc:Choice xmlns:v="urn:schemas-microsoft-com:vml" Requires="v">
                  <p:oleObj name="公式" r:id="rId11" imgW="304668" imgH="228501" progId="Equation.3">
                    <p:embed/>
                  </p:oleObj>
                </mc:Choice>
                <mc:Fallback>
                  <p:oleObj name="公式" r:id="rId11" imgW="304668" imgH="228501" progId="Equation.3">
                    <p:embed/>
                    <p:pic>
                      <p:nvPicPr>
                        <p:cNvPr id="0" name="Object 3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52" y="1220"/>
                          <a:ext cx="408"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9101" name="Object 31">
              <a:extLst>
                <a:ext uri="{FF2B5EF4-FFF2-40B4-BE49-F238E27FC236}">
                  <a16:creationId xmlns:a16="http://schemas.microsoft.com/office/drawing/2014/main" id="{B7DE513F-AE36-C168-1283-209C4C97C82E}"/>
                </a:ext>
              </a:extLst>
            </p:cNvPr>
            <p:cNvGraphicFramePr>
              <a:graphicFrameLocks noChangeAspect="1"/>
            </p:cNvGraphicFramePr>
            <p:nvPr/>
          </p:nvGraphicFramePr>
          <p:xfrm>
            <a:off x="4628" y="1220"/>
            <a:ext cx="386" cy="332"/>
          </p:xfrm>
          <a:graphic>
            <a:graphicData uri="http://schemas.openxmlformats.org/presentationml/2006/ole">
              <mc:AlternateContent xmlns:mc="http://schemas.openxmlformats.org/markup-compatibility/2006">
                <mc:Choice xmlns:v="urn:schemas-microsoft-com:vml" Requires="v">
                  <p:oleObj name="公式" r:id="rId13" imgW="304668" imgH="241195" progId="Equation.3">
                    <p:embed/>
                  </p:oleObj>
                </mc:Choice>
                <mc:Fallback>
                  <p:oleObj name="公式" r:id="rId13" imgW="304668" imgH="241195" progId="Equation.3">
                    <p:embed/>
                    <p:pic>
                      <p:nvPicPr>
                        <p:cNvPr id="0" name="Object 3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28" y="1220"/>
                          <a:ext cx="386"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9102" name="Rectangle 32">
              <a:extLst>
                <a:ext uri="{FF2B5EF4-FFF2-40B4-BE49-F238E27FC236}">
                  <a16:creationId xmlns:a16="http://schemas.microsoft.com/office/drawing/2014/main" id="{8B9D5452-2FA9-D326-8330-3FC2BBB87EF6}"/>
                </a:ext>
              </a:extLst>
            </p:cNvPr>
            <p:cNvSpPr>
              <a:spLocks noChangeArrowheads="1"/>
            </p:cNvSpPr>
            <p:nvPr/>
          </p:nvSpPr>
          <p:spPr bwMode="auto">
            <a:xfrm>
              <a:off x="4590" y="2100"/>
              <a:ext cx="492"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89103" name="Rectangle 33">
              <a:extLst>
                <a:ext uri="{FF2B5EF4-FFF2-40B4-BE49-F238E27FC236}">
                  <a16:creationId xmlns:a16="http://schemas.microsoft.com/office/drawing/2014/main" id="{ED03FF76-6402-2CE3-7B16-742D5B3CEE74}"/>
                </a:ext>
              </a:extLst>
            </p:cNvPr>
            <p:cNvSpPr>
              <a:spLocks noChangeArrowheads="1"/>
            </p:cNvSpPr>
            <p:nvPr/>
          </p:nvSpPr>
          <p:spPr bwMode="auto">
            <a:xfrm>
              <a:off x="4101" y="2100"/>
              <a:ext cx="489"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89104" name="Rectangle 34">
              <a:extLst>
                <a:ext uri="{FF2B5EF4-FFF2-40B4-BE49-F238E27FC236}">
                  <a16:creationId xmlns:a16="http://schemas.microsoft.com/office/drawing/2014/main" id="{96199417-CAE0-384E-4E8E-DAB550F67B9A}"/>
                </a:ext>
              </a:extLst>
            </p:cNvPr>
            <p:cNvSpPr>
              <a:spLocks noChangeArrowheads="1"/>
            </p:cNvSpPr>
            <p:nvPr/>
          </p:nvSpPr>
          <p:spPr bwMode="auto">
            <a:xfrm>
              <a:off x="3582" y="2100"/>
              <a:ext cx="519"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89105" name="Rectangle 35">
              <a:extLst>
                <a:ext uri="{FF2B5EF4-FFF2-40B4-BE49-F238E27FC236}">
                  <a16:creationId xmlns:a16="http://schemas.microsoft.com/office/drawing/2014/main" id="{828F3721-65EF-5EEF-5166-2A32D3CCD6BE}"/>
                </a:ext>
              </a:extLst>
            </p:cNvPr>
            <p:cNvSpPr>
              <a:spLocks noChangeArrowheads="1"/>
            </p:cNvSpPr>
            <p:nvPr/>
          </p:nvSpPr>
          <p:spPr bwMode="auto">
            <a:xfrm>
              <a:off x="3092" y="2100"/>
              <a:ext cx="490"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89106" name="Rectangle 36">
              <a:extLst>
                <a:ext uri="{FF2B5EF4-FFF2-40B4-BE49-F238E27FC236}">
                  <a16:creationId xmlns:a16="http://schemas.microsoft.com/office/drawing/2014/main" id="{4950612C-2D35-2009-A04C-5D1CA6BCA1E6}"/>
                </a:ext>
              </a:extLst>
            </p:cNvPr>
            <p:cNvSpPr>
              <a:spLocks noChangeArrowheads="1"/>
            </p:cNvSpPr>
            <p:nvPr/>
          </p:nvSpPr>
          <p:spPr bwMode="auto">
            <a:xfrm>
              <a:off x="2647" y="2100"/>
              <a:ext cx="445"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89107" name="Rectangle 37">
              <a:extLst>
                <a:ext uri="{FF2B5EF4-FFF2-40B4-BE49-F238E27FC236}">
                  <a16:creationId xmlns:a16="http://schemas.microsoft.com/office/drawing/2014/main" id="{35306106-FA52-DB65-DAE9-5AAC2E446995}"/>
                </a:ext>
              </a:extLst>
            </p:cNvPr>
            <p:cNvSpPr>
              <a:spLocks noChangeArrowheads="1"/>
            </p:cNvSpPr>
            <p:nvPr/>
          </p:nvSpPr>
          <p:spPr bwMode="auto">
            <a:xfrm>
              <a:off x="2162" y="2100"/>
              <a:ext cx="485"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grpSp>
          <p:nvGrpSpPr>
            <p:cNvPr id="89108" name="Group 38">
              <a:extLst>
                <a:ext uri="{FF2B5EF4-FFF2-40B4-BE49-F238E27FC236}">
                  <a16:creationId xmlns:a16="http://schemas.microsoft.com/office/drawing/2014/main" id="{922B9FEF-7E61-28FC-A2CE-2428BD3E8DAA}"/>
                </a:ext>
              </a:extLst>
            </p:cNvPr>
            <p:cNvGrpSpPr>
              <a:grpSpLocks/>
            </p:cNvGrpSpPr>
            <p:nvPr/>
          </p:nvGrpSpPr>
          <p:grpSpPr bwMode="auto">
            <a:xfrm>
              <a:off x="816" y="2100"/>
              <a:ext cx="1346" cy="272"/>
              <a:chOff x="930" y="2650"/>
              <a:chExt cx="1345" cy="249"/>
            </a:xfrm>
          </p:grpSpPr>
          <p:sp>
            <p:nvSpPr>
              <p:cNvPr id="89207" name="Rectangle 39">
                <a:extLst>
                  <a:ext uri="{FF2B5EF4-FFF2-40B4-BE49-F238E27FC236}">
                    <a16:creationId xmlns:a16="http://schemas.microsoft.com/office/drawing/2014/main" id="{7F2FF97F-CC32-0168-7081-A879E8CAFD59}"/>
                  </a:ext>
                </a:extLst>
              </p:cNvPr>
              <p:cNvSpPr>
                <a:spLocks noChangeArrowheads="1"/>
              </p:cNvSpPr>
              <p:nvPr/>
            </p:nvSpPr>
            <p:spPr bwMode="auto">
              <a:xfrm>
                <a:off x="1790" y="2650"/>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89208" name="Rectangle 40">
                <a:extLst>
                  <a:ext uri="{FF2B5EF4-FFF2-40B4-BE49-F238E27FC236}">
                    <a16:creationId xmlns:a16="http://schemas.microsoft.com/office/drawing/2014/main" id="{0D2B6380-9117-A520-010F-8BA91C4E9B64}"/>
                  </a:ext>
                </a:extLst>
              </p:cNvPr>
              <p:cNvSpPr>
                <a:spLocks noChangeArrowheads="1"/>
              </p:cNvSpPr>
              <p:nvPr/>
            </p:nvSpPr>
            <p:spPr bwMode="auto">
              <a:xfrm>
                <a:off x="1383" y="2650"/>
                <a:ext cx="4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89209" name="Rectangle 41">
                <a:extLst>
                  <a:ext uri="{FF2B5EF4-FFF2-40B4-BE49-F238E27FC236}">
                    <a16:creationId xmlns:a16="http://schemas.microsoft.com/office/drawing/2014/main" id="{40FB2E35-47A8-F1EF-DAA4-4E3C5F3FE56D}"/>
                  </a:ext>
                </a:extLst>
              </p:cNvPr>
              <p:cNvSpPr>
                <a:spLocks noChangeArrowheads="1"/>
              </p:cNvSpPr>
              <p:nvPr/>
            </p:nvSpPr>
            <p:spPr bwMode="auto">
              <a:xfrm>
                <a:off x="930" y="2650"/>
                <a:ext cx="45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grpSp>
        <p:sp>
          <p:nvSpPr>
            <p:cNvPr id="89109" name="Rectangle 42">
              <a:extLst>
                <a:ext uri="{FF2B5EF4-FFF2-40B4-BE49-F238E27FC236}">
                  <a16:creationId xmlns:a16="http://schemas.microsoft.com/office/drawing/2014/main" id="{0B931F76-4112-CD82-9E90-1C35CD5916C1}"/>
                </a:ext>
              </a:extLst>
            </p:cNvPr>
            <p:cNvSpPr>
              <a:spLocks noChangeArrowheads="1"/>
            </p:cNvSpPr>
            <p:nvPr/>
          </p:nvSpPr>
          <p:spPr bwMode="auto">
            <a:xfrm>
              <a:off x="4590" y="1829"/>
              <a:ext cx="492"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89110" name="Rectangle 43">
              <a:extLst>
                <a:ext uri="{FF2B5EF4-FFF2-40B4-BE49-F238E27FC236}">
                  <a16:creationId xmlns:a16="http://schemas.microsoft.com/office/drawing/2014/main" id="{33B073FB-E0AA-A9F6-79E4-B7FEBAEB27AC}"/>
                </a:ext>
              </a:extLst>
            </p:cNvPr>
            <p:cNvSpPr>
              <a:spLocks noChangeArrowheads="1"/>
            </p:cNvSpPr>
            <p:nvPr/>
          </p:nvSpPr>
          <p:spPr bwMode="auto">
            <a:xfrm>
              <a:off x="4101" y="1829"/>
              <a:ext cx="489"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89111" name="Rectangle 44">
              <a:extLst>
                <a:ext uri="{FF2B5EF4-FFF2-40B4-BE49-F238E27FC236}">
                  <a16:creationId xmlns:a16="http://schemas.microsoft.com/office/drawing/2014/main" id="{2AF4BF85-844B-2AB9-094B-6771C7D5E37C}"/>
                </a:ext>
              </a:extLst>
            </p:cNvPr>
            <p:cNvSpPr>
              <a:spLocks noChangeArrowheads="1"/>
            </p:cNvSpPr>
            <p:nvPr/>
          </p:nvSpPr>
          <p:spPr bwMode="auto">
            <a:xfrm>
              <a:off x="3582" y="1829"/>
              <a:ext cx="519"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89112" name="Rectangle 45">
              <a:extLst>
                <a:ext uri="{FF2B5EF4-FFF2-40B4-BE49-F238E27FC236}">
                  <a16:creationId xmlns:a16="http://schemas.microsoft.com/office/drawing/2014/main" id="{2F2EC5F4-076B-E8DC-EB8E-073C7E18FF82}"/>
                </a:ext>
              </a:extLst>
            </p:cNvPr>
            <p:cNvSpPr>
              <a:spLocks noChangeArrowheads="1"/>
            </p:cNvSpPr>
            <p:nvPr/>
          </p:nvSpPr>
          <p:spPr bwMode="auto">
            <a:xfrm>
              <a:off x="3092" y="1829"/>
              <a:ext cx="490"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89113" name="Rectangle 46">
              <a:extLst>
                <a:ext uri="{FF2B5EF4-FFF2-40B4-BE49-F238E27FC236}">
                  <a16:creationId xmlns:a16="http://schemas.microsoft.com/office/drawing/2014/main" id="{0D2F2A5C-A937-B744-A985-04E91DD29A1F}"/>
                </a:ext>
              </a:extLst>
            </p:cNvPr>
            <p:cNvSpPr>
              <a:spLocks noChangeArrowheads="1"/>
            </p:cNvSpPr>
            <p:nvPr/>
          </p:nvSpPr>
          <p:spPr bwMode="auto">
            <a:xfrm>
              <a:off x="2647" y="1829"/>
              <a:ext cx="445"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89114" name="Rectangle 47">
              <a:extLst>
                <a:ext uri="{FF2B5EF4-FFF2-40B4-BE49-F238E27FC236}">
                  <a16:creationId xmlns:a16="http://schemas.microsoft.com/office/drawing/2014/main" id="{83E2FFEE-DFE5-F836-39B4-0DA35CF85769}"/>
                </a:ext>
              </a:extLst>
            </p:cNvPr>
            <p:cNvSpPr>
              <a:spLocks noChangeArrowheads="1"/>
            </p:cNvSpPr>
            <p:nvPr/>
          </p:nvSpPr>
          <p:spPr bwMode="auto">
            <a:xfrm>
              <a:off x="2162" y="1829"/>
              <a:ext cx="485"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grpSp>
          <p:nvGrpSpPr>
            <p:cNvPr id="89115" name="Group 48">
              <a:extLst>
                <a:ext uri="{FF2B5EF4-FFF2-40B4-BE49-F238E27FC236}">
                  <a16:creationId xmlns:a16="http://schemas.microsoft.com/office/drawing/2014/main" id="{F8AAA899-9B65-15F5-38F3-4D09205738D4}"/>
                </a:ext>
              </a:extLst>
            </p:cNvPr>
            <p:cNvGrpSpPr>
              <a:grpSpLocks/>
            </p:cNvGrpSpPr>
            <p:nvPr/>
          </p:nvGrpSpPr>
          <p:grpSpPr bwMode="auto">
            <a:xfrm>
              <a:off x="816" y="1829"/>
              <a:ext cx="1346" cy="271"/>
              <a:chOff x="930" y="2401"/>
              <a:chExt cx="1345" cy="249"/>
            </a:xfrm>
          </p:grpSpPr>
          <p:sp>
            <p:nvSpPr>
              <p:cNvPr id="89204" name="Rectangle 49">
                <a:extLst>
                  <a:ext uri="{FF2B5EF4-FFF2-40B4-BE49-F238E27FC236}">
                    <a16:creationId xmlns:a16="http://schemas.microsoft.com/office/drawing/2014/main" id="{4FF6BDD2-7BD7-31D3-CA57-4D33A5ECB907}"/>
                  </a:ext>
                </a:extLst>
              </p:cNvPr>
              <p:cNvSpPr>
                <a:spLocks noChangeArrowheads="1"/>
              </p:cNvSpPr>
              <p:nvPr/>
            </p:nvSpPr>
            <p:spPr bwMode="auto">
              <a:xfrm>
                <a:off x="1790" y="2401"/>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89205" name="Rectangle 50">
                <a:extLst>
                  <a:ext uri="{FF2B5EF4-FFF2-40B4-BE49-F238E27FC236}">
                    <a16:creationId xmlns:a16="http://schemas.microsoft.com/office/drawing/2014/main" id="{7848F7D4-7095-F2BD-9622-7D3A989EA300}"/>
                  </a:ext>
                </a:extLst>
              </p:cNvPr>
              <p:cNvSpPr>
                <a:spLocks noChangeArrowheads="1"/>
              </p:cNvSpPr>
              <p:nvPr/>
            </p:nvSpPr>
            <p:spPr bwMode="auto">
              <a:xfrm>
                <a:off x="1383" y="2401"/>
                <a:ext cx="4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89206" name="Rectangle 51">
                <a:extLst>
                  <a:ext uri="{FF2B5EF4-FFF2-40B4-BE49-F238E27FC236}">
                    <a16:creationId xmlns:a16="http://schemas.microsoft.com/office/drawing/2014/main" id="{E67DA69B-3C2E-4088-8BBA-8017F873EED6}"/>
                  </a:ext>
                </a:extLst>
              </p:cNvPr>
              <p:cNvSpPr>
                <a:spLocks noChangeArrowheads="1"/>
              </p:cNvSpPr>
              <p:nvPr/>
            </p:nvSpPr>
            <p:spPr bwMode="auto">
              <a:xfrm>
                <a:off x="930" y="2401"/>
                <a:ext cx="45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grpSp>
        <p:sp>
          <p:nvSpPr>
            <p:cNvPr id="89116" name="Rectangle 52">
              <a:extLst>
                <a:ext uri="{FF2B5EF4-FFF2-40B4-BE49-F238E27FC236}">
                  <a16:creationId xmlns:a16="http://schemas.microsoft.com/office/drawing/2014/main" id="{0318515C-8434-32BB-41B1-138E337A7AAE}"/>
                </a:ext>
              </a:extLst>
            </p:cNvPr>
            <p:cNvSpPr>
              <a:spLocks noChangeArrowheads="1"/>
            </p:cNvSpPr>
            <p:nvPr/>
          </p:nvSpPr>
          <p:spPr bwMode="auto">
            <a:xfrm>
              <a:off x="4590" y="1558"/>
              <a:ext cx="492"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89117" name="Rectangle 53">
              <a:extLst>
                <a:ext uri="{FF2B5EF4-FFF2-40B4-BE49-F238E27FC236}">
                  <a16:creationId xmlns:a16="http://schemas.microsoft.com/office/drawing/2014/main" id="{9255D04F-34AF-728E-40C9-9C08BEBBE8BC}"/>
                </a:ext>
              </a:extLst>
            </p:cNvPr>
            <p:cNvSpPr>
              <a:spLocks noChangeArrowheads="1"/>
            </p:cNvSpPr>
            <p:nvPr/>
          </p:nvSpPr>
          <p:spPr bwMode="auto">
            <a:xfrm>
              <a:off x="4101" y="1558"/>
              <a:ext cx="489"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89118" name="Rectangle 54">
              <a:extLst>
                <a:ext uri="{FF2B5EF4-FFF2-40B4-BE49-F238E27FC236}">
                  <a16:creationId xmlns:a16="http://schemas.microsoft.com/office/drawing/2014/main" id="{87D22884-D9AD-F69C-327C-7CEF0492E8C7}"/>
                </a:ext>
              </a:extLst>
            </p:cNvPr>
            <p:cNvSpPr>
              <a:spLocks noChangeArrowheads="1"/>
            </p:cNvSpPr>
            <p:nvPr/>
          </p:nvSpPr>
          <p:spPr bwMode="auto">
            <a:xfrm>
              <a:off x="3582" y="1558"/>
              <a:ext cx="519"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89119" name="Rectangle 55">
              <a:extLst>
                <a:ext uri="{FF2B5EF4-FFF2-40B4-BE49-F238E27FC236}">
                  <a16:creationId xmlns:a16="http://schemas.microsoft.com/office/drawing/2014/main" id="{B41BDAB0-F39B-AA39-AB0D-C6EE0EA4114C}"/>
                </a:ext>
              </a:extLst>
            </p:cNvPr>
            <p:cNvSpPr>
              <a:spLocks noChangeArrowheads="1"/>
            </p:cNvSpPr>
            <p:nvPr/>
          </p:nvSpPr>
          <p:spPr bwMode="auto">
            <a:xfrm>
              <a:off x="3092" y="1558"/>
              <a:ext cx="490"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89120" name="Rectangle 56">
              <a:extLst>
                <a:ext uri="{FF2B5EF4-FFF2-40B4-BE49-F238E27FC236}">
                  <a16:creationId xmlns:a16="http://schemas.microsoft.com/office/drawing/2014/main" id="{A0AE925A-7860-174C-29B6-A3E3B58B7630}"/>
                </a:ext>
              </a:extLst>
            </p:cNvPr>
            <p:cNvSpPr>
              <a:spLocks noChangeArrowheads="1"/>
            </p:cNvSpPr>
            <p:nvPr/>
          </p:nvSpPr>
          <p:spPr bwMode="auto">
            <a:xfrm>
              <a:off x="2647" y="1558"/>
              <a:ext cx="445"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89121" name="Rectangle 57">
              <a:extLst>
                <a:ext uri="{FF2B5EF4-FFF2-40B4-BE49-F238E27FC236}">
                  <a16:creationId xmlns:a16="http://schemas.microsoft.com/office/drawing/2014/main" id="{A3CBC26F-1B17-AD2B-B9CD-9878E4F72E04}"/>
                </a:ext>
              </a:extLst>
            </p:cNvPr>
            <p:cNvSpPr>
              <a:spLocks noChangeArrowheads="1"/>
            </p:cNvSpPr>
            <p:nvPr/>
          </p:nvSpPr>
          <p:spPr bwMode="auto">
            <a:xfrm>
              <a:off x="2162" y="1558"/>
              <a:ext cx="485"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grpSp>
          <p:nvGrpSpPr>
            <p:cNvPr id="89122" name="Group 58">
              <a:extLst>
                <a:ext uri="{FF2B5EF4-FFF2-40B4-BE49-F238E27FC236}">
                  <a16:creationId xmlns:a16="http://schemas.microsoft.com/office/drawing/2014/main" id="{5F39ACDA-D631-B264-1DD9-ADE7F5D336E9}"/>
                </a:ext>
              </a:extLst>
            </p:cNvPr>
            <p:cNvGrpSpPr>
              <a:grpSpLocks/>
            </p:cNvGrpSpPr>
            <p:nvPr/>
          </p:nvGrpSpPr>
          <p:grpSpPr bwMode="auto">
            <a:xfrm>
              <a:off x="816" y="1558"/>
              <a:ext cx="1346" cy="271"/>
              <a:chOff x="930" y="2152"/>
              <a:chExt cx="1345" cy="249"/>
            </a:xfrm>
          </p:grpSpPr>
          <p:sp>
            <p:nvSpPr>
              <p:cNvPr id="89201" name="Rectangle 59">
                <a:extLst>
                  <a:ext uri="{FF2B5EF4-FFF2-40B4-BE49-F238E27FC236}">
                    <a16:creationId xmlns:a16="http://schemas.microsoft.com/office/drawing/2014/main" id="{225BF913-23E3-8FFF-2207-869501050F53}"/>
                  </a:ext>
                </a:extLst>
              </p:cNvPr>
              <p:cNvSpPr>
                <a:spLocks noChangeArrowheads="1"/>
              </p:cNvSpPr>
              <p:nvPr/>
            </p:nvSpPr>
            <p:spPr bwMode="auto">
              <a:xfrm>
                <a:off x="1790" y="2152"/>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89202" name="Rectangle 60">
                <a:extLst>
                  <a:ext uri="{FF2B5EF4-FFF2-40B4-BE49-F238E27FC236}">
                    <a16:creationId xmlns:a16="http://schemas.microsoft.com/office/drawing/2014/main" id="{415F5309-BA28-0136-3435-746331DE2AD7}"/>
                  </a:ext>
                </a:extLst>
              </p:cNvPr>
              <p:cNvSpPr>
                <a:spLocks noChangeArrowheads="1"/>
              </p:cNvSpPr>
              <p:nvPr/>
            </p:nvSpPr>
            <p:spPr bwMode="auto">
              <a:xfrm>
                <a:off x="1383" y="2152"/>
                <a:ext cx="4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89203" name="Rectangle 61">
                <a:extLst>
                  <a:ext uri="{FF2B5EF4-FFF2-40B4-BE49-F238E27FC236}">
                    <a16:creationId xmlns:a16="http://schemas.microsoft.com/office/drawing/2014/main" id="{989BE73E-139A-BED4-C7BF-21C58AA95E91}"/>
                  </a:ext>
                </a:extLst>
              </p:cNvPr>
              <p:cNvSpPr>
                <a:spLocks noChangeArrowheads="1"/>
              </p:cNvSpPr>
              <p:nvPr/>
            </p:nvSpPr>
            <p:spPr bwMode="auto">
              <a:xfrm>
                <a:off x="930" y="2152"/>
                <a:ext cx="45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grpSp>
        <p:sp>
          <p:nvSpPr>
            <p:cNvPr id="89123" name="Rectangle 62">
              <a:extLst>
                <a:ext uri="{FF2B5EF4-FFF2-40B4-BE49-F238E27FC236}">
                  <a16:creationId xmlns:a16="http://schemas.microsoft.com/office/drawing/2014/main" id="{B16AFD63-D12C-680B-5AB9-9FFF940C738F}"/>
                </a:ext>
              </a:extLst>
            </p:cNvPr>
            <p:cNvSpPr>
              <a:spLocks noChangeArrowheads="1"/>
            </p:cNvSpPr>
            <p:nvPr/>
          </p:nvSpPr>
          <p:spPr bwMode="auto">
            <a:xfrm>
              <a:off x="4590" y="1245"/>
              <a:ext cx="492"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en-GB" altLang="zh-CN" sz="2000" b="0"/>
            </a:p>
          </p:txBody>
        </p:sp>
        <p:sp>
          <p:nvSpPr>
            <p:cNvPr id="89124" name="Rectangle 63">
              <a:extLst>
                <a:ext uri="{FF2B5EF4-FFF2-40B4-BE49-F238E27FC236}">
                  <a16:creationId xmlns:a16="http://schemas.microsoft.com/office/drawing/2014/main" id="{4F53543C-48B2-FFF2-477E-725CA8669D2B}"/>
                </a:ext>
              </a:extLst>
            </p:cNvPr>
            <p:cNvSpPr>
              <a:spLocks noChangeArrowheads="1"/>
            </p:cNvSpPr>
            <p:nvPr/>
          </p:nvSpPr>
          <p:spPr bwMode="auto">
            <a:xfrm>
              <a:off x="4101" y="1245"/>
              <a:ext cx="489"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en-GB" altLang="zh-CN" sz="2000" b="0"/>
            </a:p>
          </p:txBody>
        </p:sp>
        <p:sp>
          <p:nvSpPr>
            <p:cNvPr id="89125" name="Rectangle 64">
              <a:extLst>
                <a:ext uri="{FF2B5EF4-FFF2-40B4-BE49-F238E27FC236}">
                  <a16:creationId xmlns:a16="http://schemas.microsoft.com/office/drawing/2014/main" id="{D596D3B6-AE6E-78B3-BD22-5A936465090A}"/>
                </a:ext>
              </a:extLst>
            </p:cNvPr>
            <p:cNvSpPr>
              <a:spLocks noChangeArrowheads="1"/>
            </p:cNvSpPr>
            <p:nvPr/>
          </p:nvSpPr>
          <p:spPr bwMode="auto">
            <a:xfrm>
              <a:off x="3582" y="1245"/>
              <a:ext cx="519"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en-GB" altLang="zh-CN" sz="2000" b="0"/>
            </a:p>
          </p:txBody>
        </p:sp>
        <p:sp>
          <p:nvSpPr>
            <p:cNvPr id="89126" name="Rectangle 65">
              <a:extLst>
                <a:ext uri="{FF2B5EF4-FFF2-40B4-BE49-F238E27FC236}">
                  <a16:creationId xmlns:a16="http://schemas.microsoft.com/office/drawing/2014/main" id="{3C68A552-D540-BDDD-012B-57F16FEBDF44}"/>
                </a:ext>
              </a:extLst>
            </p:cNvPr>
            <p:cNvSpPr>
              <a:spLocks noChangeArrowheads="1"/>
            </p:cNvSpPr>
            <p:nvPr/>
          </p:nvSpPr>
          <p:spPr bwMode="auto">
            <a:xfrm>
              <a:off x="3092" y="1245"/>
              <a:ext cx="490"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i="1">
                  <a:latin typeface="Times New Roman" panose="02020603050405020304" pitchFamily="18" charset="0"/>
                  <a:cs typeface="Times New Roman" panose="02020603050405020304" pitchFamily="18" charset="0"/>
                </a:rPr>
                <a:t>cp</a:t>
              </a:r>
              <a:r>
                <a:rPr lang="en-US" altLang="zh-CN" baseline="-30000">
                  <a:latin typeface="Times New Roman" panose="02020603050405020304" pitchFamily="18" charset="0"/>
                  <a:cs typeface="Times New Roman" panose="02020603050405020304" pitchFamily="18" charset="0"/>
                </a:rPr>
                <a:t>0</a:t>
              </a:r>
              <a:endParaRPr lang="en-US" altLang="zh-CN">
                <a:latin typeface="Arial" panose="020B0604020202020204" pitchFamily="34" charset="0"/>
              </a:endParaRPr>
            </a:p>
          </p:txBody>
        </p:sp>
        <p:sp>
          <p:nvSpPr>
            <p:cNvPr id="89127" name="Rectangle 66">
              <a:extLst>
                <a:ext uri="{FF2B5EF4-FFF2-40B4-BE49-F238E27FC236}">
                  <a16:creationId xmlns:a16="http://schemas.microsoft.com/office/drawing/2014/main" id="{5345C7B1-CBC9-3D80-6903-A46F6E7235ED}"/>
                </a:ext>
              </a:extLst>
            </p:cNvPr>
            <p:cNvSpPr>
              <a:spLocks noChangeArrowheads="1"/>
            </p:cNvSpPr>
            <p:nvPr/>
          </p:nvSpPr>
          <p:spPr bwMode="auto">
            <a:xfrm>
              <a:off x="2647" y="1245"/>
              <a:ext cx="445"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i="1">
                  <a:latin typeface="Times New Roman" panose="02020603050405020304" pitchFamily="18" charset="0"/>
                  <a:cs typeface="Times New Roman" panose="02020603050405020304" pitchFamily="18" charset="0"/>
                </a:rPr>
                <a:t>cp</a:t>
              </a:r>
              <a:r>
                <a:rPr lang="en-US" altLang="zh-CN" baseline="-30000">
                  <a:latin typeface="Times New Roman" panose="02020603050405020304" pitchFamily="18" charset="0"/>
                  <a:cs typeface="Times New Roman" panose="02020603050405020304" pitchFamily="18" charset="0"/>
                </a:rPr>
                <a:t>1</a:t>
              </a:r>
              <a:endParaRPr lang="en-US" altLang="zh-CN">
                <a:latin typeface="Arial" panose="020B0604020202020204" pitchFamily="34" charset="0"/>
              </a:endParaRPr>
            </a:p>
          </p:txBody>
        </p:sp>
        <p:sp>
          <p:nvSpPr>
            <p:cNvPr id="89128" name="Rectangle 67">
              <a:extLst>
                <a:ext uri="{FF2B5EF4-FFF2-40B4-BE49-F238E27FC236}">
                  <a16:creationId xmlns:a16="http://schemas.microsoft.com/office/drawing/2014/main" id="{18617C2C-E7E5-A2E2-D67E-3EB34E80844F}"/>
                </a:ext>
              </a:extLst>
            </p:cNvPr>
            <p:cNvSpPr>
              <a:spLocks noChangeArrowheads="1"/>
            </p:cNvSpPr>
            <p:nvPr/>
          </p:nvSpPr>
          <p:spPr bwMode="auto">
            <a:xfrm>
              <a:off x="2162" y="1245"/>
              <a:ext cx="485"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i="1">
                  <a:latin typeface="Times New Roman" panose="02020603050405020304" pitchFamily="18" charset="0"/>
                  <a:cs typeface="Times New Roman" panose="02020603050405020304" pitchFamily="18" charset="0"/>
                </a:rPr>
                <a:t>cp</a:t>
              </a:r>
              <a:r>
                <a:rPr lang="en-US" altLang="zh-CN" baseline="-30000">
                  <a:latin typeface="Times New Roman" panose="02020603050405020304" pitchFamily="18" charset="0"/>
                  <a:cs typeface="Times New Roman" panose="02020603050405020304" pitchFamily="18" charset="0"/>
                </a:rPr>
                <a:t>2</a:t>
              </a:r>
              <a:endParaRPr lang="en-US" altLang="zh-CN">
                <a:latin typeface="Arial" panose="020B0604020202020204" pitchFamily="34" charset="0"/>
              </a:endParaRPr>
            </a:p>
          </p:txBody>
        </p:sp>
        <p:sp>
          <p:nvSpPr>
            <p:cNvPr id="89129" name="Rectangle 68">
              <a:extLst>
                <a:ext uri="{FF2B5EF4-FFF2-40B4-BE49-F238E27FC236}">
                  <a16:creationId xmlns:a16="http://schemas.microsoft.com/office/drawing/2014/main" id="{6F85BECE-E4D3-C46B-A5A9-BF197D28A8F8}"/>
                </a:ext>
              </a:extLst>
            </p:cNvPr>
            <p:cNvSpPr>
              <a:spLocks noChangeArrowheads="1"/>
            </p:cNvSpPr>
            <p:nvPr/>
          </p:nvSpPr>
          <p:spPr bwMode="auto">
            <a:xfrm>
              <a:off x="1677" y="1245"/>
              <a:ext cx="485"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en-GB" altLang="zh-CN" sz="2000" b="0"/>
            </a:p>
          </p:txBody>
        </p:sp>
        <p:sp>
          <p:nvSpPr>
            <p:cNvPr id="89130" name="Rectangle 69">
              <a:extLst>
                <a:ext uri="{FF2B5EF4-FFF2-40B4-BE49-F238E27FC236}">
                  <a16:creationId xmlns:a16="http://schemas.microsoft.com/office/drawing/2014/main" id="{DCFCA727-D026-F2AE-233C-5D0616166F86}"/>
                </a:ext>
              </a:extLst>
            </p:cNvPr>
            <p:cNvSpPr>
              <a:spLocks noChangeArrowheads="1"/>
            </p:cNvSpPr>
            <p:nvPr/>
          </p:nvSpPr>
          <p:spPr bwMode="auto">
            <a:xfrm>
              <a:off x="1269" y="1245"/>
              <a:ext cx="408"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en-GB" altLang="zh-CN" sz="2000" b="0"/>
            </a:p>
          </p:txBody>
        </p:sp>
        <p:sp>
          <p:nvSpPr>
            <p:cNvPr id="89131" name="Rectangle 70">
              <a:extLst>
                <a:ext uri="{FF2B5EF4-FFF2-40B4-BE49-F238E27FC236}">
                  <a16:creationId xmlns:a16="http://schemas.microsoft.com/office/drawing/2014/main" id="{3803E162-6FCC-E49D-337C-FB1B702D8F7C}"/>
                </a:ext>
              </a:extLst>
            </p:cNvPr>
            <p:cNvSpPr>
              <a:spLocks noChangeArrowheads="1"/>
            </p:cNvSpPr>
            <p:nvPr/>
          </p:nvSpPr>
          <p:spPr bwMode="auto">
            <a:xfrm>
              <a:off x="816" y="1245"/>
              <a:ext cx="453"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en-GB" altLang="zh-CN" sz="2000" b="0"/>
            </a:p>
          </p:txBody>
        </p:sp>
        <p:sp>
          <p:nvSpPr>
            <p:cNvPr id="89132" name="Line 71">
              <a:extLst>
                <a:ext uri="{FF2B5EF4-FFF2-40B4-BE49-F238E27FC236}">
                  <a16:creationId xmlns:a16="http://schemas.microsoft.com/office/drawing/2014/main" id="{3FD812F8-122D-FE34-D174-F09B16B5A8C8}"/>
                </a:ext>
              </a:extLst>
            </p:cNvPr>
            <p:cNvSpPr>
              <a:spLocks noChangeShapeType="1"/>
            </p:cNvSpPr>
            <p:nvPr/>
          </p:nvSpPr>
          <p:spPr bwMode="auto">
            <a:xfrm>
              <a:off x="814" y="1253"/>
              <a:ext cx="4266"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33" name="Line 72">
              <a:extLst>
                <a:ext uri="{FF2B5EF4-FFF2-40B4-BE49-F238E27FC236}">
                  <a16:creationId xmlns:a16="http://schemas.microsoft.com/office/drawing/2014/main" id="{0C061E6B-8566-8BAE-DEA2-D6693E0084A9}"/>
                </a:ext>
              </a:extLst>
            </p:cNvPr>
            <p:cNvSpPr>
              <a:spLocks noChangeShapeType="1"/>
            </p:cNvSpPr>
            <p:nvPr/>
          </p:nvSpPr>
          <p:spPr bwMode="auto">
            <a:xfrm>
              <a:off x="816" y="1245"/>
              <a:ext cx="0" cy="2483"/>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34" name="Line 73">
              <a:extLst>
                <a:ext uri="{FF2B5EF4-FFF2-40B4-BE49-F238E27FC236}">
                  <a16:creationId xmlns:a16="http://schemas.microsoft.com/office/drawing/2014/main" id="{A133732F-E775-AA6D-D189-2E9AB50C4CCC}"/>
                </a:ext>
              </a:extLst>
            </p:cNvPr>
            <p:cNvSpPr>
              <a:spLocks noChangeShapeType="1"/>
            </p:cNvSpPr>
            <p:nvPr/>
          </p:nvSpPr>
          <p:spPr bwMode="auto">
            <a:xfrm>
              <a:off x="5082" y="1245"/>
              <a:ext cx="0" cy="2483"/>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35" name="Line 74">
              <a:extLst>
                <a:ext uri="{FF2B5EF4-FFF2-40B4-BE49-F238E27FC236}">
                  <a16:creationId xmlns:a16="http://schemas.microsoft.com/office/drawing/2014/main" id="{233738E6-E1AB-9D60-E548-78F053C089D2}"/>
                </a:ext>
              </a:extLst>
            </p:cNvPr>
            <p:cNvSpPr>
              <a:spLocks noChangeShapeType="1"/>
            </p:cNvSpPr>
            <p:nvPr/>
          </p:nvSpPr>
          <p:spPr bwMode="auto">
            <a:xfrm>
              <a:off x="816" y="1558"/>
              <a:ext cx="4266"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36" name="Line 75">
              <a:extLst>
                <a:ext uri="{FF2B5EF4-FFF2-40B4-BE49-F238E27FC236}">
                  <a16:creationId xmlns:a16="http://schemas.microsoft.com/office/drawing/2014/main" id="{E0275AAF-6D5B-C2C5-730A-B8FCFC13522B}"/>
                </a:ext>
              </a:extLst>
            </p:cNvPr>
            <p:cNvSpPr>
              <a:spLocks noChangeShapeType="1"/>
            </p:cNvSpPr>
            <p:nvPr/>
          </p:nvSpPr>
          <p:spPr bwMode="auto">
            <a:xfrm>
              <a:off x="1269" y="1245"/>
              <a:ext cx="0" cy="2483"/>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37" name="Line 76">
              <a:extLst>
                <a:ext uri="{FF2B5EF4-FFF2-40B4-BE49-F238E27FC236}">
                  <a16:creationId xmlns:a16="http://schemas.microsoft.com/office/drawing/2014/main" id="{407125DE-9B54-564F-F36D-BC3E460FA142}"/>
                </a:ext>
              </a:extLst>
            </p:cNvPr>
            <p:cNvSpPr>
              <a:spLocks noChangeShapeType="1"/>
            </p:cNvSpPr>
            <p:nvPr/>
          </p:nvSpPr>
          <p:spPr bwMode="auto">
            <a:xfrm>
              <a:off x="1677" y="1245"/>
              <a:ext cx="0" cy="2483"/>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38" name="Line 77">
              <a:extLst>
                <a:ext uri="{FF2B5EF4-FFF2-40B4-BE49-F238E27FC236}">
                  <a16:creationId xmlns:a16="http://schemas.microsoft.com/office/drawing/2014/main" id="{41E3313B-4127-7DB4-8695-69E8233F704F}"/>
                </a:ext>
              </a:extLst>
            </p:cNvPr>
            <p:cNvSpPr>
              <a:spLocks noChangeShapeType="1"/>
            </p:cNvSpPr>
            <p:nvPr/>
          </p:nvSpPr>
          <p:spPr bwMode="auto">
            <a:xfrm>
              <a:off x="2162" y="1245"/>
              <a:ext cx="0" cy="2483"/>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39" name="Line 78">
              <a:extLst>
                <a:ext uri="{FF2B5EF4-FFF2-40B4-BE49-F238E27FC236}">
                  <a16:creationId xmlns:a16="http://schemas.microsoft.com/office/drawing/2014/main" id="{B255234B-C027-4144-4C7C-A252CB917702}"/>
                </a:ext>
              </a:extLst>
            </p:cNvPr>
            <p:cNvSpPr>
              <a:spLocks noChangeShapeType="1"/>
            </p:cNvSpPr>
            <p:nvPr/>
          </p:nvSpPr>
          <p:spPr bwMode="auto">
            <a:xfrm>
              <a:off x="2647" y="1245"/>
              <a:ext cx="0" cy="2483"/>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40" name="Line 79">
              <a:extLst>
                <a:ext uri="{FF2B5EF4-FFF2-40B4-BE49-F238E27FC236}">
                  <a16:creationId xmlns:a16="http://schemas.microsoft.com/office/drawing/2014/main" id="{BBDE9F74-7957-A505-6765-320B4BE62FB5}"/>
                </a:ext>
              </a:extLst>
            </p:cNvPr>
            <p:cNvSpPr>
              <a:spLocks noChangeShapeType="1"/>
            </p:cNvSpPr>
            <p:nvPr/>
          </p:nvSpPr>
          <p:spPr bwMode="auto">
            <a:xfrm>
              <a:off x="3092" y="1245"/>
              <a:ext cx="0" cy="2483"/>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41" name="Line 80">
              <a:extLst>
                <a:ext uri="{FF2B5EF4-FFF2-40B4-BE49-F238E27FC236}">
                  <a16:creationId xmlns:a16="http://schemas.microsoft.com/office/drawing/2014/main" id="{4AC9C000-CEFC-143A-96C2-3BA7E6BF06CB}"/>
                </a:ext>
              </a:extLst>
            </p:cNvPr>
            <p:cNvSpPr>
              <a:spLocks noChangeShapeType="1"/>
            </p:cNvSpPr>
            <p:nvPr/>
          </p:nvSpPr>
          <p:spPr bwMode="auto">
            <a:xfrm>
              <a:off x="3582" y="1245"/>
              <a:ext cx="0" cy="2483"/>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42" name="Line 81">
              <a:extLst>
                <a:ext uri="{FF2B5EF4-FFF2-40B4-BE49-F238E27FC236}">
                  <a16:creationId xmlns:a16="http://schemas.microsoft.com/office/drawing/2014/main" id="{EC7C51A3-CFE6-92E7-B01F-527C605FEDAD}"/>
                </a:ext>
              </a:extLst>
            </p:cNvPr>
            <p:cNvSpPr>
              <a:spLocks noChangeShapeType="1"/>
            </p:cNvSpPr>
            <p:nvPr/>
          </p:nvSpPr>
          <p:spPr bwMode="auto">
            <a:xfrm>
              <a:off x="4101" y="1245"/>
              <a:ext cx="0" cy="2483"/>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43" name="Line 82">
              <a:extLst>
                <a:ext uri="{FF2B5EF4-FFF2-40B4-BE49-F238E27FC236}">
                  <a16:creationId xmlns:a16="http://schemas.microsoft.com/office/drawing/2014/main" id="{903ED646-1317-AAE5-B430-2DAB05C51D84}"/>
                </a:ext>
              </a:extLst>
            </p:cNvPr>
            <p:cNvSpPr>
              <a:spLocks noChangeShapeType="1"/>
            </p:cNvSpPr>
            <p:nvPr/>
          </p:nvSpPr>
          <p:spPr bwMode="auto">
            <a:xfrm>
              <a:off x="4590" y="1245"/>
              <a:ext cx="0" cy="2483"/>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44" name="Line 83">
              <a:extLst>
                <a:ext uri="{FF2B5EF4-FFF2-40B4-BE49-F238E27FC236}">
                  <a16:creationId xmlns:a16="http://schemas.microsoft.com/office/drawing/2014/main" id="{D409C5F2-B0A0-6C34-9237-F7AE8354CCB4}"/>
                </a:ext>
              </a:extLst>
            </p:cNvPr>
            <p:cNvSpPr>
              <a:spLocks noChangeShapeType="1"/>
            </p:cNvSpPr>
            <p:nvPr/>
          </p:nvSpPr>
          <p:spPr bwMode="auto">
            <a:xfrm>
              <a:off x="816" y="1829"/>
              <a:ext cx="4266"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45" name="Line 84">
              <a:extLst>
                <a:ext uri="{FF2B5EF4-FFF2-40B4-BE49-F238E27FC236}">
                  <a16:creationId xmlns:a16="http://schemas.microsoft.com/office/drawing/2014/main" id="{F88E55E2-1919-570D-90BD-50F32622D5F1}"/>
                </a:ext>
              </a:extLst>
            </p:cNvPr>
            <p:cNvSpPr>
              <a:spLocks noChangeShapeType="1"/>
            </p:cNvSpPr>
            <p:nvPr/>
          </p:nvSpPr>
          <p:spPr bwMode="auto">
            <a:xfrm>
              <a:off x="816" y="2100"/>
              <a:ext cx="4266"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89146" name="Group 85">
              <a:extLst>
                <a:ext uri="{FF2B5EF4-FFF2-40B4-BE49-F238E27FC236}">
                  <a16:creationId xmlns:a16="http://schemas.microsoft.com/office/drawing/2014/main" id="{21020C8B-1D72-0E70-9D21-EF90FF3B78DA}"/>
                </a:ext>
              </a:extLst>
            </p:cNvPr>
            <p:cNvGrpSpPr>
              <a:grpSpLocks/>
            </p:cNvGrpSpPr>
            <p:nvPr/>
          </p:nvGrpSpPr>
          <p:grpSpPr bwMode="auto">
            <a:xfrm>
              <a:off x="816" y="2372"/>
              <a:ext cx="4266" cy="1356"/>
              <a:chOff x="930" y="2899"/>
              <a:chExt cx="4263" cy="1245"/>
            </a:xfrm>
          </p:grpSpPr>
          <p:sp>
            <p:nvSpPr>
              <p:cNvPr id="89150" name="Rectangle 86">
                <a:extLst>
                  <a:ext uri="{FF2B5EF4-FFF2-40B4-BE49-F238E27FC236}">
                    <a16:creationId xmlns:a16="http://schemas.microsoft.com/office/drawing/2014/main" id="{EAEA1F21-CC36-B719-106C-6905740A23DD}"/>
                  </a:ext>
                </a:extLst>
              </p:cNvPr>
              <p:cNvSpPr>
                <a:spLocks noChangeArrowheads="1"/>
              </p:cNvSpPr>
              <p:nvPr/>
            </p:nvSpPr>
            <p:spPr bwMode="auto">
              <a:xfrm>
                <a:off x="4702" y="3895"/>
                <a:ext cx="49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89151" name="Rectangle 87">
                <a:extLst>
                  <a:ext uri="{FF2B5EF4-FFF2-40B4-BE49-F238E27FC236}">
                    <a16:creationId xmlns:a16="http://schemas.microsoft.com/office/drawing/2014/main" id="{C19E8BEF-9A57-7AC3-DA49-92F957497CA8}"/>
                  </a:ext>
                </a:extLst>
              </p:cNvPr>
              <p:cNvSpPr>
                <a:spLocks noChangeArrowheads="1"/>
              </p:cNvSpPr>
              <p:nvPr/>
            </p:nvSpPr>
            <p:spPr bwMode="auto">
              <a:xfrm>
                <a:off x="4213" y="3895"/>
                <a:ext cx="48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89152" name="Rectangle 88">
                <a:extLst>
                  <a:ext uri="{FF2B5EF4-FFF2-40B4-BE49-F238E27FC236}">
                    <a16:creationId xmlns:a16="http://schemas.microsoft.com/office/drawing/2014/main" id="{A5BCC47E-659C-A856-4BC5-0F9B944E602F}"/>
                  </a:ext>
                </a:extLst>
              </p:cNvPr>
              <p:cNvSpPr>
                <a:spLocks noChangeArrowheads="1"/>
              </p:cNvSpPr>
              <p:nvPr/>
            </p:nvSpPr>
            <p:spPr bwMode="auto">
              <a:xfrm>
                <a:off x="3694" y="3895"/>
                <a:ext cx="51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89153" name="Rectangle 89">
                <a:extLst>
                  <a:ext uri="{FF2B5EF4-FFF2-40B4-BE49-F238E27FC236}">
                    <a16:creationId xmlns:a16="http://schemas.microsoft.com/office/drawing/2014/main" id="{D27773A4-1406-78AE-C42B-789982E4CC7B}"/>
                  </a:ext>
                </a:extLst>
              </p:cNvPr>
              <p:cNvSpPr>
                <a:spLocks noChangeArrowheads="1"/>
              </p:cNvSpPr>
              <p:nvPr/>
            </p:nvSpPr>
            <p:spPr bwMode="auto">
              <a:xfrm>
                <a:off x="3205" y="3895"/>
                <a:ext cx="48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89154" name="Rectangle 90">
                <a:extLst>
                  <a:ext uri="{FF2B5EF4-FFF2-40B4-BE49-F238E27FC236}">
                    <a16:creationId xmlns:a16="http://schemas.microsoft.com/office/drawing/2014/main" id="{C7CD82C0-8DA1-A7A2-049E-2F90014309EA}"/>
                  </a:ext>
                </a:extLst>
              </p:cNvPr>
              <p:cNvSpPr>
                <a:spLocks noChangeArrowheads="1"/>
              </p:cNvSpPr>
              <p:nvPr/>
            </p:nvSpPr>
            <p:spPr bwMode="auto">
              <a:xfrm>
                <a:off x="2760" y="3895"/>
                <a:ext cx="44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89155" name="Rectangle 91">
                <a:extLst>
                  <a:ext uri="{FF2B5EF4-FFF2-40B4-BE49-F238E27FC236}">
                    <a16:creationId xmlns:a16="http://schemas.microsoft.com/office/drawing/2014/main" id="{A158B5DD-2C76-5A9A-571A-1823B7589219}"/>
                  </a:ext>
                </a:extLst>
              </p:cNvPr>
              <p:cNvSpPr>
                <a:spLocks noChangeArrowheads="1"/>
              </p:cNvSpPr>
              <p:nvPr/>
            </p:nvSpPr>
            <p:spPr bwMode="auto">
              <a:xfrm>
                <a:off x="2275" y="3895"/>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89156" name="Rectangle 92">
                <a:extLst>
                  <a:ext uri="{FF2B5EF4-FFF2-40B4-BE49-F238E27FC236}">
                    <a16:creationId xmlns:a16="http://schemas.microsoft.com/office/drawing/2014/main" id="{469E30FE-81A7-7B1B-08D9-0AAD5FFFD313}"/>
                  </a:ext>
                </a:extLst>
              </p:cNvPr>
              <p:cNvSpPr>
                <a:spLocks noChangeArrowheads="1"/>
              </p:cNvSpPr>
              <p:nvPr/>
            </p:nvSpPr>
            <p:spPr bwMode="auto">
              <a:xfrm>
                <a:off x="1790" y="3895"/>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89157" name="Rectangle 93">
                <a:extLst>
                  <a:ext uri="{FF2B5EF4-FFF2-40B4-BE49-F238E27FC236}">
                    <a16:creationId xmlns:a16="http://schemas.microsoft.com/office/drawing/2014/main" id="{CC7CE2B2-4606-B58A-B34F-C030898711F3}"/>
                  </a:ext>
                </a:extLst>
              </p:cNvPr>
              <p:cNvSpPr>
                <a:spLocks noChangeArrowheads="1"/>
              </p:cNvSpPr>
              <p:nvPr/>
            </p:nvSpPr>
            <p:spPr bwMode="auto">
              <a:xfrm>
                <a:off x="1383" y="3895"/>
                <a:ext cx="4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89158" name="Rectangle 94">
                <a:extLst>
                  <a:ext uri="{FF2B5EF4-FFF2-40B4-BE49-F238E27FC236}">
                    <a16:creationId xmlns:a16="http://schemas.microsoft.com/office/drawing/2014/main" id="{0DC28F5C-57E4-A2D9-FA6F-AA9275862994}"/>
                  </a:ext>
                </a:extLst>
              </p:cNvPr>
              <p:cNvSpPr>
                <a:spLocks noChangeArrowheads="1"/>
              </p:cNvSpPr>
              <p:nvPr/>
            </p:nvSpPr>
            <p:spPr bwMode="auto">
              <a:xfrm>
                <a:off x="930" y="3895"/>
                <a:ext cx="45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89159" name="Rectangle 95">
                <a:extLst>
                  <a:ext uri="{FF2B5EF4-FFF2-40B4-BE49-F238E27FC236}">
                    <a16:creationId xmlns:a16="http://schemas.microsoft.com/office/drawing/2014/main" id="{417DDDCA-F348-C77B-A744-C8729DE3EB53}"/>
                  </a:ext>
                </a:extLst>
              </p:cNvPr>
              <p:cNvSpPr>
                <a:spLocks noChangeArrowheads="1"/>
              </p:cNvSpPr>
              <p:nvPr/>
            </p:nvSpPr>
            <p:spPr bwMode="auto">
              <a:xfrm>
                <a:off x="4702" y="3646"/>
                <a:ext cx="49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89160" name="Rectangle 96">
                <a:extLst>
                  <a:ext uri="{FF2B5EF4-FFF2-40B4-BE49-F238E27FC236}">
                    <a16:creationId xmlns:a16="http://schemas.microsoft.com/office/drawing/2014/main" id="{469889C1-1C12-D499-7E10-436CB283BB0F}"/>
                  </a:ext>
                </a:extLst>
              </p:cNvPr>
              <p:cNvSpPr>
                <a:spLocks noChangeArrowheads="1"/>
              </p:cNvSpPr>
              <p:nvPr/>
            </p:nvSpPr>
            <p:spPr bwMode="auto">
              <a:xfrm>
                <a:off x="4213" y="3646"/>
                <a:ext cx="48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89161" name="Rectangle 97">
                <a:extLst>
                  <a:ext uri="{FF2B5EF4-FFF2-40B4-BE49-F238E27FC236}">
                    <a16:creationId xmlns:a16="http://schemas.microsoft.com/office/drawing/2014/main" id="{C790C41E-70A3-0288-139D-81405ACC1B0D}"/>
                  </a:ext>
                </a:extLst>
              </p:cNvPr>
              <p:cNvSpPr>
                <a:spLocks noChangeArrowheads="1"/>
              </p:cNvSpPr>
              <p:nvPr/>
            </p:nvSpPr>
            <p:spPr bwMode="auto">
              <a:xfrm>
                <a:off x="3694" y="3646"/>
                <a:ext cx="51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89162" name="Rectangle 98">
                <a:extLst>
                  <a:ext uri="{FF2B5EF4-FFF2-40B4-BE49-F238E27FC236}">
                    <a16:creationId xmlns:a16="http://schemas.microsoft.com/office/drawing/2014/main" id="{A7215087-BE4A-4DAC-280B-AC977D1E7EFA}"/>
                  </a:ext>
                </a:extLst>
              </p:cNvPr>
              <p:cNvSpPr>
                <a:spLocks noChangeArrowheads="1"/>
              </p:cNvSpPr>
              <p:nvPr/>
            </p:nvSpPr>
            <p:spPr bwMode="auto">
              <a:xfrm>
                <a:off x="3205" y="3646"/>
                <a:ext cx="48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89163" name="Rectangle 99">
                <a:extLst>
                  <a:ext uri="{FF2B5EF4-FFF2-40B4-BE49-F238E27FC236}">
                    <a16:creationId xmlns:a16="http://schemas.microsoft.com/office/drawing/2014/main" id="{FF5B7222-1CF5-DEEB-74DF-A0207C38E9C3}"/>
                  </a:ext>
                </a:extLst>
              </p:cNvPr>
              <p:cNvSpPr>
                <a:spLocks noChangeArrowheads="1"/>
              </p:cNvSpPr>
              <p:nvPr/>
            </p:nvSpPr>
            <p:spPr bwMode="auto">
              <a:xfrm>
                <a:off x="2760" y="3646"/>
                <a:ext cx="44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89164" name="Rectangle 100">
                <a:extLst>
                  <a:ext uri="{FF2B5EF4-FFF2-40B4-BE49-F238E27FC236}">
                    <a16:creationId xmlns:a16="http://schemas.microsoft.com/office/drawing/2014/main" id="{DB0D6114-3946-879A-6679-31AA68286EB3}"/>
                  </a:ext>
                </a:extLst>
              </p:cNvPr>
              <p:cNvSpPr>
                <a:spLocks noChangeArrowheads="1"/>
              </p:cNvSpPr>
              <p:nvPr/>
            </p:nvSpPr>
            <p:spPr bwMode="auto">
              <a:xfrm>
                <a:off x="2275" y="3646"/>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89165" name="Rectangle 101">
                <a:extLst>
                  <a:ext uri="{FF2B5EF4-FFF2-40B4-BE49-F238E27FC236}">
                    <a16:creationId xmlns:a16="http://schemas.microsoft.com/office/drawing/2014/main" id="{4BFC3AD8-F781-EC11-8E6F-7F839AAB9037}"/>
                  </a:ext>
                </a:extLst>
              </p:cNvPr>
              <p:cNvSpPr>
                <a:spLocks noChangeArrowheads="1"/>
              </p:cNvSpPr>
              <p:nvPr/>
            </p:nvSpPr>
            <p:spPr bwMode="auto">
              <a:xfrm>
                <a:off x="1790" y="3646"/>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89166" name="Rectangle 102">
                <a:extLst>
                  <a:ext uri="{FF2B5EF4-FFF2-40B4-BE49-F238E27FC236}">
                    <a16:creationId xmlns:a16="http://schemas.microsoft.com/office/drawing/2014/main" id="{9CB0E654-93B8-2A37-68B3-8B8EDE9DA3D7}"/>
                  </a:ext>
                </a:extLst>
              </p:cNvPr>
              <p:cNvSpPr>
                <a:spLocks noChangeArrowheads="1"/>
              </p:cNvSpPr>
              <p:nvPr/>
            </p:nvSpPr>
            <p:spPr bwMode="auto">
              <a:xfrm>
                <a:off x="1383" y="3646"/>
                <a:ext cx="4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89167" name="Rectangle 103">
                <a:extLst>
                  <a:ext uri="{FF2B5EF4-FFF2-40B4-BE49-F238E27FC236}">
                    <a16:creationId xmlns:a16="http://schemas.microsoft.com/office/drawing/2014/main" id="{0B379E3C-A815-88BF-173B-30BD3E276D32}"/>
                  </a:ext>
                </a:extLst>
              </p:cNvPr>
              <p:cNvSpPr>
                <a:spLocks noChangeArrowheads="1"/>
              </p:cNvSpPr>
              <p:nvPr/>
            </p:nvSpPr>
            <p:spPr bwMode="auto">
              <a:xfrm>
                <a:off x="930" y="3646"/>
                <a:ext cx="45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89168" name="Rectangle 104">
                <a:extLst>
                  <a:ext uri="{FF2B5EF4-FFF2-40B4-BE49-F238E27FC236}">
                    <a16:creationId xmlns:a16="http://schemas.microsoft.com/office/drawing/2014/main" id="{99911CEC-870F-E2C0-2ADB-7678A00AAC29}"/>
                  </a:ext>
                </a:extLst>
              </p:cNvPr>
              <p:cNvSpPr>
                <a:spLocks noChangeArrowheads="1"/>
              </p:cNvSpPr>
              <p:nvPr/>
            </p:nvSpPr>
            <p:spPr bwMode="auto">
              <a:xfrm>
                <a:off x="4702" y="3397"/>
                <a:ext cx="49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89169" name="Rectangle 105">
                <a:extLst>
                  <a:ext uri="{FF2B5EF4-FFF2-40B4-BE49-F238E27FC236}">
                    <a16:creationId xmlns:a16="http://schemas.microsoft.com/office/drawing/2014/main" id="{E686E968-141B-E197-14B9-1C321C7D0878}"/>
                  </a:ext>
                </a:extLst>
              </p:cNvPr>
              <p:cNvSpPr>
                <a:spLocks noChangeArrowheads="1"/>
              </p:cNvSpPr>
              <p:nvPr/>
            </p:nvSpPr>
            <p:spPr bwMode="auto">
              <a:xfrm>
                <a:off x="4213" y="3397"/>
                <a:ext cx="48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89170" name="Rectangle 106">
                <a:extLst>
                  <a:ext uri="{FF2B5EF4-FFF2-40B4-BE49-F238E27FC236}">
                    <a16:creationId xmlns:a16="http://schemas.microsoft.com/office/drawing/2014/main" id="{34ABF216-8602-E4AD-3A4C-CF371571516B}"/>
                  </a:ext>
                </a:extLst>
              </p:cNvPr>
              <p:cNvSpPr>
                <a:spLocks noChangeArrowheads="1"/>
              </p:cNvSpPr>
              <p:nvPr/>
            </p:nvSpPr>
            <p:spPr bwMode="auto">
              <a:xfrm>
                <a:off x="3694" y="3397"/>
                <a:ext cx="51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89171" name="Rectangle 107">
                <a:extLst>
                  <a:ext uri="{FF2B5EF4-FFF2-40B4-BE49-F238E27FC236}">
                    <a16:creationId xmlns:a16="http://schemas.microsoft.com/office/drawing/2014/main" id="{6324A00D-B16B-49D3-D309-0641D70BA7B7}"/>
                  </a:ext>
                </a:extLst>
              </p:cNvPr>
              <p:cNvSpPr>
                <a:spLocks noChangeArrowheads="1"/>
              </p:cNvSpPr>
              <p:nvPr/>
            </p:nvSpPr>
            <p:spPr bwMode="auto">
              <a:xfrm>
                <a:off x="3205" y="3397"/>
                <a:ext cx="48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89172" name="Rectangle 108">
                <a:extLst>
                  <a:ext uri="{FF2B5EF4-FFF2-40B4-BE49-F238E27FC236}">
                    <a16:creationId xmlns:a16="http://schemas.microsoft.com/office/drawing/2014/main" id="{9A9B04FD-7EE9-CC5C-FC6E-46CDA2A3FDE8}"/>
                  </a:ext>
                </a:extLst>
              </p:cNvPr>
              <p:cNvSpPr>
                <a:spLocks noChangeArrowheads="1"/>
              </p:cNvSpPr>
              <p:nvPr/>
            </p:nvSpPr>
            <p:spPr bwMode="auto">
              <a:xfrm>
                <a:off x="2760" y="3397"/>
                <a:ext cx="44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89173" name="Rectangle 109">
                <a:extLst>
                  <a:ext uri="{FF2B5EF4-FFF2-40B4-BE49-F238E27FC236}">
                    <a16:creationId xmlns:a16="http://schemas.microsoft.com/office/drawing/2014/main" id="{740FD582-E335-1D56-E2DE-E59A5FEE63A4}"/>
                  </a:ext>
                </a:extLst>
              </p:cNvPr>
              <p:cNvSpPr>
                <a:spLocks noChangeArrowheads="1"/>
              </p:cNvSpPr>
              <p:nvPr/>
            </p:nvSpPr>
            <p:spPr bwMode="auto">
              <a:xfrm>
                <a:off x="2275" y="3397"/>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89174" name="Rectangle 110">
                <a:extLst>
                  <a:ext uri="{FF2B5EF4-FFF2-40B4-BE49-F238E27FC236}">
                    <a16:creationId xmlns:a16="http://schemas.microsoft.com/office/drawing/2014/main" id="{7F2322F7-0EC6-6ECD-0537-3B3C03DF70F4}"/>
                  </a:ext>
                </a:extLst>
              </p:cNvPr>
              <p:cNvSpPr>
                <a:spLocks noChangeArrowheads="1"/>
              </p:cNvSpPr>
              <p:nvPr/>
            </p:nvSpPr>
            <p:spPr bwMode="auto">
              <a:xfrm>
                <a:off x="1790" y="3397"/>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89175" name="Rectangle 111">
                <a:extLst>
                  <a:ext uri="{FF2B5EF4-FFF2-40B4-BE49-F238E27FC236}">
                    <a16:creationId xmlns:a16="http://schemas.microsoft.com/office/drawing/2014/main" id="{E397B887-CDF6-2B8C-704C-BB2EB7A2C48C}"/>
                  </a:ext>
                </a:extLst>
              </p:cNvPr>
              <p:cNvSpPr>
                <a:spLocks noChangeArrowheads="1"/>
              </p:cNvSpPr>
              <p:nvPr/>
            </p:nvSpPr>
            <p:spPr bwMode="auto">
              <a:xfrm>
                <a:off x="1383" y="3397"/>
                <a:ext cx="4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89176" name="Rectangle 112">
                <a:extLst>
                  <a:ext uri="{FF2B5EF4-FFF2-40B4-BE49-F238E27FC236}">
                    <a16:creationId xmlns:a16="http://schemas.microsoft.com/office/drawing/2014/main" id="{517846F7-2E4E-B6B8-87F0-71A915A066CB}"/>
                  </a:ext>
                </a:extLst>
              </p:cNvPr>
              <p:cNvSpPr>
                <a:spLocks noChangeArrowheads="1"/>
              </p:cNvSpPr>
              <p:nvPr/>
            </p:nvSpPr>
            <p:spPr bwMode="auto">
              <a:xfrm>
                <a:off x="930" y="3397"/>
                <a:ext cx="45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89177" name="Rectangle 113">
                <a:extLst>
                  <a:ext uri="{FF2B5EF4-FFF2-40B4-BE49-F238E27FC236}">
                    <a16:creationId xmlns:a16="http://schemas.microsoft.com/office/drawing/2014/main" id="{2655EF16-9C96-1C0C-3FF3-169E3798CF21}"/>
                  </a:ext>
                </a:extLst>
              </p:cNvPr>
              <p:cNvSpPr>
                <a:spLocks noChangeArrowheads="1"/>
              </p:cNvSpPr>
              <p:nvPr/>
            </p:nvSpPr>
            <p:spPr bwMode="auto">
              <a:xfrm>
                <a:off x="4702" y="3148"/>
                <a:ext cx="49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89178" name="Rectangle 114">
                <a:extLst>
                  <a:ext uri="{FF2B5EF4-FFF2-40B4-BE49-F238E27FC236}">
                    <a16:creationId xmlns:a16="http://schemas.microsoft.com/office/drawing/2014/main" id="{2A009ACF-2E04-9F8B-65E7-B3D97C083914}"/>
                  </a:ext>
                </a:extLst>
              </p:cNvPr>
              <p:cNvSpPr>
                <a:spLocks noChangeArrowheads="1"/>
              </p:cNvSpPr>
              <p:nvPr/>
            </p:nvSpPr>
            <p:spPr bwMode="auto">
              <a:xfrm>
                <a:off x="4213" y="3148"/>
                <a:ext cx="48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89179" name="Rectangle 115">
                <a:extLst>
                  <a:ext uri="{FF2B5EF4-FFF2-40B4-BE49-F238E27FC236}">
                    <a16:creationId xmlns:a16="http://schemas.microsoft.com/office/drawing/2014/main" id="{79E5A9C5-D18D-E7C4-826A-1921DA5FA1FA}"/>
                  </a:ext>
                </a:extLst>
              </p:cNvPr>
              <p:cNvSpPr>
                <a:spLocks noChangeArrowheads="1"/>
              </p:cNvSpPr>
              <p:nvPr/>
            </p:nvSpPr>
            <p:spPr bwMode="auto">
              <a:xfrm>
                <a:off x="3694" y="3148"/>
                <a:ext cx="51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89180" name="Rectangle 116">
                <a:extLst>
                  <a:ext uri="{FF2B5EF4-FFF2-40B4-BE49-F238E27FC236}">
                    <a16:creationId xmlns:a16="http://schemas.microsoft.com/office/drawing/2014/main" id="{D6F9679A-C29D-ABF0-9BCB-78790170A3E8}"/>
                  </a:ext>
                </a:extLst>
              </p:cNvPr>
              <p:cNvSpPr>
                <a:spLocks noChangeArrowheads="1"/>
              </p:cNvSpPr>
              <p:nvPr/>
            </p:nvSpPr>
            <p:spPr bwMode="auto">
              <a:xfrm>
                <a:off x="3205" y="3148"/>
                <a:ext cx="48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89181" name="Rectangle 117">
                <a:extLst>
                  <a:ext uri="{FF2B5EF4-FFF2-40B4-BE49-F238E27FC236}">
                    <a16:creationId xmlns:a16="http://schemas.microsoft.com/office/drawing/2014/main" id="{555ABED3-A8D7-D2EB-134C-DC84FC9F7D6E}"/>
                  </a:ext>
                </a:extLst>
              </p:cNvPr>
              <p:cNvSpPr>
                <a:spLocks noChangeArrowheads="1"/>
              </p:cNvSpPr>
              <p:nvPr/>
            </p:nvSpPr>
            <p:spPr bwMode="auto">
              <a:xfrm>
                <a:off x="2760" y="3148"/>
                <a:ext cx="44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89182" name="Rectangle 118">
                <a:extLst>
                  <a:ext uri="{FF2B5EF4-FFF2-40B4-BE49-F238E27FC236}">
                    <a16:creationId xmlns:a16="http://schemas.microsoft.com/office/drawing/2014/main" id="{63AC0288-438B-DD36-AC87-7343E24F8C86}"/>
                  </a:ext>
                </a:extLst>
              </p:cNvPr>
              <p:cNvSpPr>
                <a:spLocks noChangeArrowheads="1"/>
              </p:cNvSpPr>
              <p:nvPr/>
            </p:nvSpPr>
            <p:spPr bwMode="auto">
              <a:xfrm>
                <a:off x="2275" y="3148"/>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89183" name="Rectangle 119">
                <a:extLst>
                  <a:ext uri="{FF2B5EF4-FFF2-40B4-BE49-F238E27FC236}">
                    <a16:creationId xmlns:a16="http://schemas.microsoft.com/office/drawing/2014/main" id="{46AB8FA4-C52B-212C-551C-7970F23131AC}"/>
                  </a:ext>
                </a:extLst>
              </p:cNvPr>
              <p:cNvSpPr>
                <a:spLocks noChangeArrowheads="1"/>
              </p:cNvSpPr>
              <p:nvPr/>
            </p:nvSpPr>
            <p:spPr bwMode="auto">
              <a:xfrm>
                <a:off x="1790" y="3148"/>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89184" name="Rectangle 120">
                <a:extLst>
                  <a:ext uri="{FF2B5EF4-FFF2-40B4-BE49-F238E27FC236}">
                    <a16:creationId xmlns:a16="http://schemas.microsoft.com/office/drawing/2014/main" id="{A4736F21-B35F-1476-5062-933D3BB7CA92}"/>
                  </a:ext>
                </a:extLst>
              </p:cNvPr>
              <p:cNvSpPr>
                <a:spLocks noChangeArrowheads="1"/>
              </p:cNvSpPr>
              <p:nvPr/>
            </p:nvSpPr>
            <p:spPr bwMode="auto">
              <a:xfrm>
                <a:off x="1383" y="3148"/>
                <a:ext cx="4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89185" name="Rectangle 121">
                <a:extLst>
                  <a:ext uri="{FF2B5EF4-FFF2-40B4-BE49-F238E27FC236}">
                    <a16:creationId xmlns:a16="http://schemas.microsoft.com/office/drawing/2014/main" id="{4928895C-A493-0020-1903-0FCD8BD86E70}"/>
                  </a:ext>
                </a:extLst>
              </p:cNvPr>
              <p:cNvSpPr>
                <a:spLocks noChangeArrowheads="1"/>
              </p:cNvSpPr>
              <p:nvPr/>
            </p:nvSpPr>
            <p:spPr bwMode="auto">
              <a:xfrm>
                <a:off x="930" y="3148"/>
                <a:ext cx="45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89186" name="Rectangle 122">
                <a:extLst>
                  <a:ext uri="{FF2B5EF4-FFF2-40B4-BE49-F238E27FC236}">
                    <a16:creationId xmlns:a16="http://schemas.microsoft.com/office/drawing/2014/main" id="{5F8993B0-A1C1-C27E-85AE-44FF386D7759}"/>
                  </a:ext>
                </a:extLst>
              </p:cNvPr>
              <p:cNvSpPr>
                <a:spLocks noChangeArrowheads="1"/>
              </p:cNvSpPr>
              <p:nvPr/>
            </p:nvSpPr>
            <p:spPr bwMode="auto">
              <a:xfrm>
                <a:off x="4702" y="2899"/>
                <a:ext cx="49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89187" name="Rectangle 123">
                <a:extLst>
                  <a:ext uri="{FF2B5EF4-FFF2-40B4-BE49-F238E27FC236}">
                    <a16:creationId xmlns:a16="http://schemas.microsoft.com/office/drawing/2014/main" id="{A33C1F91-7D20-FF40-343F-1CE7AF4C8D78}"/>
                  </a:ext>
                </a:extLst>
              </p:cNvPr>
              <p:cNvSpPr>
                <a:spLocks noChangeArrowheads="1"/>
              </p:cNvSpPr>
              <p:nvPr/>
            </p:nvSpPr>
            <p:spPr bwMode="auto">
              <a:xfrm>
                <a:off x="4213" y="2899"/>
                <a:ext cx="48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89188" name="Rectangle 124">
                <a:extLst>
                  <a:ext uri="{FF2B5EF4-FFF2-40B4-BE49-F238E27FC236}">
                    <a16:creationId xmlns:a16="http://schemas.microsoft.com/office/drawing/2014/main" id="{29987144-BF13-AED5-2AFE-0449F913935E}"/>
                  </a:ext>
                </a:extLst>
              </p:cNvPr>
              <p:cNvSpPr>
                <a:spLocks noChangeArrowheads="1"/>
              </p:cNvSpPr>
              <p:nvPr/>
            </p:nvSpPr>
            <p:spPr bwMode="auto">
              <a:xfrm>
                <a:off x="3694" y="2899"/>
                <a:ext cx="51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89189" name="Rectangle 125">
                <a:extLst>
                  <a:ext uri="{FF2B5EF4-FFF2-40B4-BE49-F238E27FC236}">
                    <a16:creationId xmlns:a16="http://schemas.microsoft.com/office/drawing/2014/main" id="{7ECF8F6A-74B2-00CE-BCB0-5EEB4755511D}"/>
                  </a:ext>
                </a:extLst>
              </p:cNvPr>
              <p:cNvSpPr>
                <a:spLocks noChangeArrowheads="1"/>
              </p:cNvSpPr>
              <p:nvPr/>
            </p:nvSpPr>
            <p:spPr bwMode="auto">
              <a:xfrm>
                <a:off x="3205" y="2899"/>
                <a:ext cx="48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89190" name="Rectangle 126">
                <a:extLst>
                  <a:ext uri="{FF2B5EF4-FFF2-40B4-BE49-F238E27FC236}">
                    <a16:creationId xmlns:a16="http://schemas.microsoft.com/office/drawing/2014/main" id="{2F3591B2-60B9-1987-3262-B3BCB21F6E4D}"/>
                  </a:ext>
                </a:extLst>
              </p:cNvPr>
              <p:cNvSpPr>
                <a:spLocks noChangeArrowheads="1"/>
              </p:cNvSpPr>
              <p:nvPr/>
            </p:nvSpPr>
            <p:spPr bwMode="auto">
              <a:xfrm>
                <a:off x="2760" y="2899"/>
                <a:ext cx="44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89191" name="Rectangle 127">
                <a:extLst>
                  <a:ext uri="{FF2B5EF4-FFF2-40B4-BE49-F238E27FC236}">
                    <a16:creationId xmlns:a16="http://schemas.microsoft.com/office/drawing/2014/main" id="{AFEA0836-2E09-0FB1-261D-9D799F6C7BDA}"/>
                  </a:ext>
                </a:extLst>
              </p:cNvPr>
              <p:cNvSpPr>
                <a:spLocks noChangeArrowheads="1"/>
              </p:cNvSpPr>
              <p:nvPr/>
            </p:nvSpPr>
            <p:spPr bwMode="auto">
              <a:xfrm>
                <a:off x="2275" y="2899"/>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89192" name="Rectangle 128">
                <a:extLst>
                  <a:ext uri="{FF2B5EF4-FFF2-40B4-BE49-F238E27FC236}">
                    <a16:creationId xmlns:a16="http://schemas.microsoft.com/office/drawing/2014/main" id="{673FD00C-CE8A-86AF-7143-4B2B51C07AF2}"/>
                  </a:ext>
                </a:extLst>
              </p:cNvPr>
              <p:cNvSpPr>
                <a:spLocks noChangeArrowheads="1"/>
              </p:cNvSpPr>
              <p:nvPr/>
            </p:nvSpPr>
            <p:spPr bwMode="auto">
              <a:xfrm>
                <a:off x="1790" y="2899"/>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89193" name="Rectangle 129">
                <a:extLst>
                  <a:ext uri="{FF2B5EF4-FFF2-40B4-BE49-F238E27FC236}">
                    <a16:creationId xmlns:a16="http://schemas.microsoft.com/office/drawing/2014/main" id="{C6B09EDD-265F-8C6F-E59D-5CD3EB451403}"/>
                  </a:ext>
                </a:extLst>
              </p:cNvPr>
              <p:cNvSpPr>
                <a:spLocks noChangeArrowheads="1"/>
              </p:cNvSpPr>
              <p:nvPr/>
            </p:nvSpPr>
            <p:spPr bwMode="auto">
              <a:xfrm>
                <a:off x="1383" y="2899"/>
                <a:ext cx="4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89194" name="Rectangle 130">
                <a:extLst>
                  <a:ext uri="{FF2B5EF4-FFF2-40B4-BE49-F238E27FC236}">
                    <a16:creationId xmlns:a16="http://schemas.microsoft.com/office/drawing/2014/main" id="{2B36EA22-20BC-3263-8B06-395DA4786104}"/>
                  </a:ext>
                </a:extLst>
              </p:cNvPr>
              <p:cNvSpPr>
                <a:spLocks noChangeArrowheads="1"/>
              </p:cNvSpPr>
              <p:nvPr/>
            </p:nvSpPr>
            <p:spPr bwMode="auto">
              <a:xfrm>
                <a:off x="930" y="2899"/>
                <a:ext cx="45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89195" name="Line 131">
                <a:extLst>
                  <a:ext uri="{FF2B5EF4-FFF2-40B4-BE49-F238E27FC236}">
                    <a16:creationId xmlns:a16="http://schemas.microsoft.com/office/drawing/2014/main" id="{85A5F13D-B275-9261-0C9C-6BC224407CD1}"/>
                  </a:ext>
                </a:extLst>
              </p:cNvPr>
              <p:cNvSpPr>
                <a:spLocks noChangeShapeType="1"/>
              </p:cNvSpPr>
              <p:nvPr/>
            </p:nvSpPr>
            <p:spPr bwMode="auto">
              <a:xfrm>
                <a:off x="930" y="4144"/>
                <a:ext cx="4263"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96" name="Line 132">
                <a:extLst>
                  <a:ext uri="{FF2B5EF4-FFF2-40B4-BE49-F238E27FC236}">
                    <a16:creationId xmlns:a16="http://schemas.microsoft.com/office/drawing/2014/main" id="{572BD012-B7FE-BDA7-5B2C-43767DF88956}"/>
                  </a:ext>
                </a:extLst>
              </p:cNvPr>
              <p:cNvSpPr>
                <a:spLocks noChangeShapeType="1"/>
              </p:cNvSpPr>
              <p:nvPr/>
            </p:nvSpPr>
            <p:spPr bwMode="auto">
              <a:xfrm>
                <a:off x="930" y="2899"/>
                <a:ext cx="426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97" name="Line 133">
                <a:extLst>
                  <a:ext uri="{FF2B5EF4-FFF2-40B4-BE49-F238E27FC236}">
                    <a16:creationId xmlns:a16="http://schemas.microsoft.com/office/drawing/2014/main" id="{F4CFE56A-E127-0585-D65C-A39DC6AD9CBA}"/>
                  </a:ext>
                </a:extLst>
              </p:cNvPr>
              <p:cNvSpPr>
                <a:spLocks noChangeShapeType="1"/>
              </p:cNvSpPr>
              <p:nvPr/>
            </p:nvSpPr>
            <p:spPr bwMode="auto">
              <a:xfrm>
                <a:off x="930" y="3148"/>
                <a:ext cx="426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98" name="Line 134">
                <a:extLst>
                  <a:ext uri="{FF2B5EF4-FFF2-40B4-BE49-F238E27FC236}">
                    <a16:creationId xmlns:a16="http://schemas.microsoft.com/office/drawing/2014/main" id="{D3E40B16-159F-8891-29BD-3B925823CA81}"/>
                  </a:ext>
                </a:extLst>
              </p:cNvPr>
              <p:cNvSpPr>
                <a:spLocks noChangeShapeType="1"/>
              </p:cNvSpPr>
              <p:nvPr/>
            </p:nvSpPr>
            <p:spPr bwMode="auto">
              <a:xfrm>
                <a:off x="930" y="3397"/>
                <a:ext cx="426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99" name="Line 135">
                <a:extLst>
                  <a:ext uri="{FF2B5EF4-FFF2-40B4-BE49-F238E27FC236}">
                    <a16:creationId xmlns:a16="http://schemas.microsoft.com/office/drawing/2014/main" id="{DF6CC8D8-0954-5EE2-2511-B01A0E737D6A}"/>
                  </a:ext>
                </a:extLst>
              </p:cNvPr>
              <p:cNvSpPr>
                <a:spLocks noChangeShapeType="1"/>
              </p:cNvSpPr>
              <p:nvPr/>
            </p:nvSpPr>
            <p:spPr bwMode="auto">
              <a:xfrm>
                <a:off x="930" y="3646"/>
                <a:ext cx="426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200" name="Line 136">
                <a:extLst>
                  <a:ext uri="{FF2B5EF4-FFF2-40B4-BE49-F238E27FC236}">
                    <a16:creationId xmlns:a16="http://schemas.microsoft.com/office/drawing/2014/main" id="{C6577F91-4AD0-F6E5-FB45-4DECB171D45E}"/>
                  </a:ext>
                </a:extLst>
              </p:cNvPr>
              <p:cNvSpPr>
                <a:spLocks noChangeShapeType="1"/>
              </p:cNvSpPr>
              <p:nvPr/>
            </p:nvSpPr>
            <p:spPr bwMode="auto">
              <a:xfrm>
                <a:off x="930" y="3895"/>
                <a:ext cx="426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89147" name="Arc 137">
              <a:extLst>
                <a:ext uri="{FF2B5EF4-FFF2-40B4-BE49-F238E27FC236}">
                  <a16:creationId xmlns:a16="http://schemas.microsoft.com/office/drawing/2014/main" id="{2B559D60-5E17-CB41-1910-8DB00D7E5600}"/>
                </a:ext>
              </a:extLst>
            </p:cNvPr>
            <p:cNvSpPr>
              <a:spLocks/>
            </p:cNvSpPr>
            <p:nvPr/>
          </p:nvSpPr>
          <p:spPr bwMode="auto">
            <a:xfrm>
              <a:off x="1929" y="1369"/>
              <a:ext cx="2903" cy="246"/>
            </a:xfrm>
            <a:custGeom>
              <a:avLst/>
              <a:gdLst>
                <a:gd name="T0" fmla="*/ 0 w 41602"/>
                <a:gd name="T1" fmla="*/ 0 h 22145"/>
                <a:gd name="T2" fmla="*/ 0 w 41602"/>
                <a:gd name="T3" fmla="*/ 0 h 22145"/>
                <a:gd name="T4" fmla="*/ 0 w 41602"/>
                <a:gd name="T5" fmla="*/ 0 h 22145"/>
                <a:gd name="T6" fmla="*/ 0 60000 65536"/>
                <a:gd name="T7" fmla="*/ 0 60000 65536"/>
                <a:gd name="T8" fmla="*/ 0 60000 65536"/>
              </a:gdLst>
              <a:ahLst/>
              <a:cxnLst>
                <a:cxn ang="T6">
                  <a:pos x="T0" y="T1"/>
                </a:cxn>
                <a:cxn ang="T7">
                  <a:pos x="T2" y="T3"/>
                </a:cxn>
                <a:cxn ang="T8">
                  <a:pos x="T4" y="T5"/>
                </a:cxn>
              </a:cxnLst>
              <a:rect l="0" t="0" r="r" b="b"/>
              <a:pathLst>
                <a:path w="41602" h="22145" fill="none" extrusionOk="0">
                  <a:moveTo>
                    <a:pt x="6" y="22145"/>
                  </a:moveTo>
                  <a:cubicBezTo>
                    <a:pt x="2" y="21963"/>
                    <a:pt x="0" y="21781"/>
                    <a:pt x="0" y="21600"/>
                  </a:cubicBezTo>
                  <a:cubicBezTo>
                    <a:pt x="0" y="9670"/>
                    <a:pt x="9670" y="0"/>
                    <a:pt x="21600" y="0"/>
                  </a:cubicBezTo>
                  <a:cubicBezTo>
                    <a:pt x="30380" y="-1"/>
                    <a:pt x="38287" y="5315"/>
                    <a:pt x="41601" y="13446"/>
                  </a:cubicBezTo>
                </a:path>
                <a:path w="41602" h="22145" stroke="0" extrusionOk="0">
                  <a:moveTo>
                    <a:pt x="6" y="22145"/>
                  </a:moveTo>
                  <a:cubicBezTo>
                    <a:pt x="2" y="21963"/>
                    <a:pt x="0" y="21781"/>
                    <a:pt x="0" y="21600"/>
                  </a:cubicBezTo>
                  <a:cubicBezTo>
                    <a:pt x="0" y="9670"/>
                    <a:pt x="9670" y="0"/>
                    <a:pt x="21600" y="0"/>
                  </a:cubicBezTo>
                  <a:cubicBezTo>
                    <a:pt x="30380" y="-1"/>
                    <a:pt x="38287" y="5315"/>
                    <a:pt x="41601" y="13446"/>
                  </a:cubicBezTo>
                  <a:lnTo>
                    <a:pt x="21600" y="21600"/>
                  </a:lnTo>
                  <a:lnTo>
                    <a:pt x="6" y="22145"/>
                  </a:lnTo>
                  <a:close/>
                </a:path>
              </a:pathLst>
            </a:custGeom>
            <a:noFill/>
            <a:ln w="28575">
              <a:solidFill>
                <a:schemeClr val="hlink"/>
              </a:solidFill>
              <a:miter lim="800000"/>
              <a:headEn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148" name="Arc 138">
              <a:extLst>
                <a:ext uri="{FF2B5EF4-FFF2-40B4-BE49-F238E27FC236}">
                  <a16:creationId xmlns:a16="http://schemas.microsoft.com/office/drawing/2014/main" id="{B6D5E9B6-DF53-D3CE-CD66-A91522825527}"/>
                </a:ext>
              </a:extLst>
            </p:cNvPr>
            <p:cNvSpPr>
              <a:spLocks/>
            </p:cNvSpPr>
            <p:nvPr/>
          </p:nvSpPr>
          <p:spPr bwMode="auto">
            <a:xfrm>
              <a:off x="1905" y="1690"/>
              <a:ext cx="2903" cy="246"/>
            </a:xfrm>
            <a:custGeom>
              <a:avLst/>
              <a:gdLst>
                <a:gd name="T0" fmla="*/ 0 w 41602"/>
                <a:gd name="T1" fmla="*/ 0 h 22145"/>
                <a:gd name="T2" fmla="*/ 0 w 41602"/>
                <a:gd name="T3" fmla="*/ 0 h 22145"/>
                <a:gd name="T4" fmla="*/ 0 w 41602"/>
                <a:gd name="T5" fmla="*/ 0 h 22145"/>
                <a:gd name="T6" fmla="*/ 0 60000 65536"/>
                <a:gd name="T7" fmla="*/ 0 60000 65536"/>
                <a:gd name="T8" fmla="*/ 0 60000 65536"/>
              </a:gdLst>
              <a:ahLst/>
              <a:cxnLst>
                <a:cxn ang="T6">
                  <a:pos x="T0" y="T1"/>
                </a:cxn>
                <a:cxn ang="T7">
                  <a:pos x="T2" y="T3"/>
                </a:cxn>
                <a:cxn ang="T8">
                  <a:pos x="T4" y="T5"/>
                </a:cxn>
              </a:cxnLst>
              <a:rect l="0" t="0" r="r" b="b"/>
              <a:pathLst>
                <a:path w="41602" h="22145" fill="none" extrusionOk="0">
                  <a:moveTo>
                    <a:pt x="6" y="22145"/>
                  </a:moveTo>
                  <a:cubicBezTo>
                    <a:pt x="2" y="21963"/>
                    <a:pt x="0" y="21781"/>
                    <a:pt x="0" y="21600"/>
                  </a:cubicBezTo>
                  <a:cubicBezTo>
                    <a:pt x="0" y="9670"/>
                    <a:pt x="9670" y="0"/>
                    <a:pt x="21600" y="0"/>
                  </a:cubicBezTo>
                  <a:cubicBezTo>
                    <a:pt x="30380" y="-1"/>
                    <a:pt x="38287" y="5315"/>
                    <a:pt x="41601" y="13446"/>
                  </a:cubicBezTo>
                </a:path>
                <a:path w="41602" h="22145" stroke="0" extrusionOk="0">
                  <a:moveTo>
                    <a:pt x="6" y="22145"/>
                  </a:moveTo>
                  <a:cubicBezTo>
                    <a:pt x="2" y="21963"/>
                    <a:pt x="0" y="21781"/>
                    <a:pt x="0" y="21600"/>
                  </a:cubicBezTo>
                  <a:cubicBezTo>
                    <a:pt x="0" y="9670"/>
                    <a:pt x="9670" y="0"/>
                    <a:pt x="21600" y="0"/>
                  </a:cubicBezTo>
                  <a:cubicBezTo>
                    <a:pt x="30380" y="-1"/>
                    <a:pt x="38287" y="5315"/>
                    <a:pt x="41601" y="13446"/>
                  </a:cubicBezTo>
                  <a:lnTo>
                    <a:pt x="21600" y="21600"/>
                  </a:lnTo>
                  <a:lnTo>
                    <a:pt x="6" y="22145"/>
                  </a:lnTo>
                  <a:close/>
                </a:path>
              </a:pathLst>
            </a:custGeom>
            <a:noFill/>
            <a:ln w="28575">
              <a:solidFill>
                <a:schemeClr val="hlink"/>
              </a:solidFill>
              <a:miter lim="800000"/>
              <a:headEn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149" name="Arc 139">
              <a:extLst>
                <a:ext uri="{FF2B5EF4-FFF2-40B4-BE49-F238E27FC236}">
                  <a16:creationId xmlns:a16="http://schemas.microsoft.com/office/drawing/2014/main" id="{B1CDFFEE-8505-F067-EBC7-57108C3FF7A5}"/>
                </a:ext>
              </a:extLst>
            </p:cNvPr>
            <p:cNvSpPr>
              <a:spLocks/>
            </p:cNvSpPr>
            <p:nvPr/>
          </p:nvSpPr>
          <p:spPr bwMode="auto">
            <a:xfrm>
              <a:off x="1905" y="2011"/>
              <a:ext cx="2903" cy="246"/>
            </a:xfrm>
            <a:custGeom>
              <a:avLst/>
              <a:gdLst>
                <a:gd name="T0" fmla="*/ 0 w 41602"/>
                <a:gd name="T1" fmla="*/ 0 h 22145"/>
                <a:gd name="T2" fmla="*/ 0 w 41602"/>
                <a:gd name="T3" fmla="*/ 0 h 22145"/>
                <a:gd name="T4" fmla="*/ 0 w 41602"/>
                <a:gd name="T5" fmla="*/ 0 h 22145"/>
                <a:gd name="T6" fmla="*/ 0 60000 65536"/>
                <a:gd name="T7" fmla="*/ 0 60000 65536"/>
                <a:gd name="T8" fmla="*/ 0 60000 65536"/>
              </a:gdLst>
              <a:ahLst/>
              <a:cxnLst>
                <a:cxn ang="T6">
                  <a:pos x="T0" y="T1"/>
                </a:cxn>
                <a:cxn ang="T7">
                  <a:pos x="T2" y="T3"/>
                </a:cxn>
                <a:cxn ang="T8">
                  <a:pos x="T4" y="T5"/>
                </a:cxn>
              </a:cxnLst>
              <a:rect l="0" t="0" r="r" b="b"/>
              <a:pathLst>
                <a:path w="41602" h="22145" fill="none" extrusionOk="0">
                  <a:moveTo>
                    <a:pt x="6" y="22145"/>
                  </a:moveTo>
                  <a:cubicBezTo>
                    <a:pt x="2" y="21963"/>
                    <a:pt x="0" y="21781"/>
                    <a:pt x="0" y="21600"/>
                  </a:cubicBezTo>
                  <a:cubicBezTo>
                    <a:pt x="0" y="9670"/>
                    <a:pt x="9670" y="0"/>
                    <a:pt x="21600" y="0"/>
                  </a:cubicBezTo>
                  <a:cubicBezTo>
                    <a:pt x="30380" y="-1"/>
                    <a:pt x="38287" y="5315"/>
                    <a:pt x="41601" y="13446"/>
                  </a:cubicBezTo>
                </a:path>
                <a:path w="41602" h="22145" stroke="0" extrusionOk="0">
                  <a:moveTo>
                    <a:pt x="6" y="22145"/>
                  </a:moveTo>
                  <a:cubicBezTo>
                    <a:pt x="2" y="21963"/>
                    <a:pt x="0" y="21781"/>
                    <a:pt x="0" y="21600"/>
                  </a:cubicBezTo>
                  <a:cubicBezTo>
                    <a:pt x="0" y="9670"/>
                    <a:pt x="9670" y="0"/>
                    <a:pt x="21600" y="0"/>
                  </a:cubicBezTo>
                  <a:cubicBezTo>
                    <a:pt x="30380" y="-1"/>
                    <a:pt x="38287" y="5315"/>
                    <a:pt x="41601" y="13446"/>
                  </a:cubicBezTo>
                  <a:lnTo>
                    <a:pt x="21600" y="21600"/>
                  </a:lnTo>
                  <a:lnTo>
                    <a:pt x="6" y="22145"/>
                  </a:lnTo>
                  <a:close/>
                </a:path>
              </a:pathLst>
            </a:custGeom>
            <a:noFill/>
            <a:ln w="28575">
              <a:solidFill>
                <a:schemeClr val="hlink"/>
              </a:solidFill>
              <a:miter lim="800000"/>
              <a:headEn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72876" name="Rectangle 140">
            <a:extLst>
              <a:ext uri="{FF2B5EF4-FFF2-40B4-BE49-F238E27FC236}">
                <a16:creationId xmlns:a16="http://schemas.microsoft.com/office/drawing/2014/main" id="{5E2F9864-D746-8220-A0AD-467B498F0B40}"/>
              </a:ext>
            </a:extLst>
          </p:cNvPr>
          <p:cNvSpPr>
            <a:spLocks noChangeArrowheads="1"/>
          </p:cNvSpPr>
          <p:nvPr/>
        </p:nvSpPr>
        <p:spPr bwMode="auto">
          <a:xfrm>
            <a:off x="900113" y="1844675"/>
            <a:ext cx="77771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rgbClr val="000066"/>
                </a:solidFill>
                <a:latin typeface="Arial" panose="020B0604020202020204" pitchFamily="34" charset="0"/>
                <a:ea typeface="楷体_GB2312" pitchFamily="49" charset="-122"/>
                <a:cs typeface="Times New Roman" panose="02020603050405020304" pitchFamily="18" charset="0"/>
              </a:rPr>
              <a:t>（</a:t>
            </a:r>
            <a:r>
              <a:rPr lang="en-US" altLang="zh-CN" i="1">
                <a:solidFill>
                  <a:srgbClr val="000066"/>
                </a:solidFill>
                <a:latin typeface="Arial" panose="020B0604020202020204" pitchFamily="34" charset="0"/>
                <a:ea typeface="楷体_GB2312" pitchFamily="49" charset="-122"/>
                <a:cs typeface="Times New Roman" panose="02020603050405020304" pitchFamily="18" charset="0"/>
              </a:rPr>
              <a:t>cp</a:t>
            </a:r>
            <a:r>
              <a:rPr lang="en-US" altLang="zh-CN">
                <a:solidFill>
                  <a:srgbClr val="000066"/>
                </a:solidFill>
                <a:latin typeface="Arial" panose="020B0604020202020204" pitchFamily="34" charset="0"/>
                <a:ea typeface="楷体_GB2312" pitchFamily="49" charset="-122"/>
                <a:cs typeface="Times New Roman" panose="02020603050405020304" pitchFamily="18" charset="0"/>
              </a:rPr>
              <a:t>=0</a:t>
            </a:r>
            <a:r>
              <a:rPr lang="zh-CN" altLang="en-US">
                <a:solidFill>
                  <a:srgbClr val="000066"/>
                </a:solidFill>
                <a:latin typeface="Arial" panose="020B0604020202020204" pitchFamily="34" charset="0"/>
                <a:ea typeface="楷体_GB2312" pitchFamily="49" charset="-122"/>
                <a:cs typeface="Times New Roman" panose="02020603050405020304" pitchFamily="18" charset="0"/>
              </a:rPr>
              <a:t>表示无时钟下降沿，</a:t>
            </a:r>
            <a:r>
              <a:rPr lang="en-US" altLang="zh-CN" i="1">
                <a:solidFill>
                  <a:srgbClr val="000066"/>
                </a:solidFill>
                <a:latin typeface="Arial" panose="020B0604020202020204" pitchFamily="34" charset="0"/>
                <a:ea typeface="楷体_GB2312" pitchFamily="49" charset="-122"/>
                <a:cs typeface="Times New Roman" panose="02020603050405020304" pitchFamily="18" charset="0"/>
              </a:rPr>
              <a:t>cp</a:t>
            </a:r>
            <a:r>
              <a:rPr lang="en-US" altLang="zh-CN">
                <a:solidFill>
                  <a:srgbClr val="000066"/>
                </a:solidFill>
                <a:latin typeface="Arial" panose="020B0604020202020204" pitchFamily="34" charset="0"/>
                <a:ea typeface="楷体_GB2312" pitchFamily="49" charset="-122"/>
                <a:cs typeface="Times New Roman" panose="02020603050405020304" pitchFamily="18" charset="0"/>
              </a:rPr>
              <a:t>=1</a:t>
            </a:r>
            <a:r>
              <a:rPr lang="zh-CN" altLang="en-US">
                <a:solidFill>
                  <a:srgbClr val="000066"/>
                </a:solidFill>
                <a:latin typeface="Arial" panose="020B0604020202020204" pitchFamily="34" charset="0"/>
                <a:ea typeface="楷体_GB2312" pitchFamily="49" charset="-122"/>
                <a:cs typeface="Times New Roman" panose="02020603050405020304" pitchFamily="18" charset="0"/>
              </a:rPr>
              <a:t>表示有时钟下降沿）</a:t>
            </a:r>
          </a:p>
        </p:txBody>
      </p:sp>
      <p:graphicFrame>
        <p:nvGraphicFramePr>
          <p:cNvPr id="372877" name="Object 141">
            <a:extLst>
              <a:ext uri="{FF2B5EF4-FFF2-40B4-BE49-F238E27FC236}">
                <a16:creationId xmlns:a16="http://schemas.microsoft.com/office/drawing/2014/main" id="{1524E921-5B2C-730A-DDDE-17E1DF135745}"/>
              </a:ext>
            </a:extLst>
          </p:cNvPr>
          <p:cNvGraphicFramePr>
            <a:graphicFrameLocks noChangeAspect="1"/>
          </p:cNvGraphicFramePr>
          <p:nvPr/>
        </p:nvGraphicFramePr>
        <p:xfrm>
          <a:off x="3348038" y="473075"/>
          <a:ext cx="2347912" cy="660400"/>
        </p:xfrm>
        <a:graphic>
          <a:graphicData uri="http://schemas.openxmlformats.org/presentationml/2006/ole">
            <mc:AlternateContent xmlns:mc="http://schemas.openxmlformats.org/markup-compatibility/2006">
              <mc:Choice xmlns:v="urn:schemas-microsoft-com:vml" Requires="v">
                <p:oleObj name="公式" r:id="rId15" imgW="939392" imgH="253890" progId="Equation.3">
                  <p:embed/>
                </p:oleObj>
              </mc:Choice>
              <mc:Fallback>
                <p:oleObj name="公式" r:id="rId15" imgW="939392" imgH="253890" progId="Equation.3">
                  <p:embed/>
                  <p:pic>
                    <p:nvPicPr>
                      <p:cNvPr id="0" name="Object 14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48038" y="473075"/>
                        <a:ext cx="2347912"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2878" name="Object 142">
            <a:extLst>
              <a:ext uri="{FF2B5EF4-FFF2-40B4-BE49-F238E27FC236}">
                <a16:creationId xmlns:a16="http://schemas.microsoft.com/office/drawing/2014/main" id="{ACE875CD-9FC9-DF5B-386A-6EB71DD778B4}"/>
              </a:ext>
            </a:extLst>
          </p:cNvPr>
          <p:cNvGraphicFramePr>
            <a:graphicFrameLocks noChangeAspect="1"/>
          </p:cNvGraphicFramePr>
          <p:nvPr/>
        </p:nvGraphicFramePr>
        <p:xfrm>
          <a:off x="6588125" y="469900"/>
          <a:ext cx="1728788" cy="620713"/>
        </p:xfrm>
        <a:graphic>
          <a:graphicData uri="http://schemas.openxmlformats.org/presentationml/2006/ole">
            <mc:AlternateContent xmlns:mc="http://schemas.openxmlformats.org/markup-compatibility/2006">
              <mc:Choice xmlns:v="urn:schemas-microsoft-com:vml" Requires="v">
                <p:oleObj name="公式" r:id="rId17" imgW="558800" imgH="228600" progId="Equation.3">
                  <p:embed/>
                </p:oleObj>
              </mc:Choice>
              <mc:Fallback>
                <p:oleObj name="公式" r:id="rId17" imgW="558800" imgH="228600" progId="Equation.3">
                  <p:embed/>
                  <p:pic>
                    <p:nvPicPr>
                      <p:cNvPr id="0" name="Object 14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588125" y="469900"/>
                        <a:ext cx="1728788"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2879" name="Object 143">
            <a:extLst>
              <a:ext uri="{FF2B5EF4-FFF2-40B4-BE49-F238E27FC236}">
                <a16:creationId xmlns:a16="http://schemas.microsoft.com/office/drawing/2014/main" id="{31B74C33-7BBB-9F5B-9A13-DEADE7549663}"/>
              </a:ext>
            </a:extLst>
          </p:cNvPr>
          <p:cNvGraphicFramePr>
            <a:graphicFrameLocks noChangeAspect="1"/>
          </p:cNvGraphicFramePr>
          <p:nvPr/>
        </p:nvGraphicFramePr>
        <p:xfrm>
          <a:off x="3276600" y="1262063"/>
          <a:ext cx="3587750" cy="627062"/>
        </p:xfrm>
        <a:graphic>
          <a:graphicData uri="http://schemas.openxmlformats.org/presentationml/2006/ole">
            <mc:AlternateContent xmlns:mc="http://schemas.openxmlformats.org/markup-compatibility/2006">
              <mc:Choice xmlns:v="urn:schemas-microsoft-com:vml" Requires="v">
                <p:oleObj name="公式" r:id="rId19" imgW="1473200" imgH="254000" progId="Equation.3">
                  <p:embed/>
                </p:oleObj>
              </mc:Choice>
              <mc:Fallback>
                <p:oleObj name="公式" r:id="rId19" imgW="1473200" imgH="254000" progId="Equation.3">
                  <p:embed/>
                  <p:pic>
                    <p:nvPicPr>
                      <p:cNvPr id="0" name="Object 14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76600" y="1262063"/>
                        <a:ext cx="3587750" cy="62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nodeType="clickEffect">
                                  <p:stCondLst>
                                    <p:cond delay="0"/>
                                  </p:stCondLst>
                                  <p:childTnLst>
                                    <p:set>
                                      <p:cBhvr>
                                        <p:cTn id="6" dur="1" fill="hold">
                                          <p:stCondLst>
                                            <p:cond delay="0"/>
                                          </p:stCondLst>
                                        </p:cTn>
                                        <p:tgtEl>
                                          <p:spTgt spid="372877"/>
                                        </p:tgtEl>
                                        <p:attrNameLst>
                                          <p:attrName>style.visibility</p:attrName>
                                        </p:attrNameLst>
                                      </p:cBhvr>
                                      <p:to>
                                        <p:strVal val="visible"/>
                                      </p:to>
                                    </p:set>
                                    <p:animEffect transition="in" filter="strips(downRight)">
                                      <p:cBhvr>
                                        <p:cTn id="7" dur="500"/>
                                        <p:tgtEl>
                                          <p:spTgt spid="37287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372878"/>
                                        </p:tgtEl>
                                        <p:attrNameLst>
                                          <p:attrName>style.visibility</p:attrName>
                                        </p:attrNameLst>
                                      </p:cBhvr>
                                      <p:to>
                                        <p:strVal val="visible"/>
                                      </p:to>
                                    </p:set>
                                    <p:animEffect transition="in" filter="strips(downRight)">
                                      <p:cBhvr>
                                        <p:cTn id="12" dur="500"/>
                                        <p:tgtEl>
                                          <p:spTgt spid="37287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372879"/>
                                        </p:tgtEl>
                                        <p:attrNameLst>
                                          <p:attrName>style.visibility</p:attrName>
                                        </p:attrNameLst>
                                      </p:cBhvr>
                                      <p:to>
                                        <p:strVal val="visible"/>
                                      </p:to>
                                    </p:set>
                                    <p:animEffect transition="in" filter="strips(downRight)">
                                      <p:cBhvr>
                                        <p:cTn id="17" dur="500"/>
                                        <p:tgtEl>
                                          <p:spTgt spid="37287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372876"/>
                                        </p:tgtEl>
                                        <p:attrNameLst>
                                          <p:attrName>style.visibility</p:attrName>
                                        </p:attrNameLst>
                                      </p:cBhvr>
                                      <p:to>
                                        <p:strVal val="visible"/>
                                      </p:to>
                                    </p:set>
                                    <p:animEffect transition="in" filter="strips(downRight)">
                                      <p:cBhvr>
                                        <p:cTn id="22" dur="500"/>
                                        <p:tgtEl>
                                          <p:spTgt spid="37287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372761"/>
                                        </p:tgtEl>
                                        <p:attrNameLst>
                                          <p:attrName>style.visibility</p:attrName>
                                        </p:attrNameLst>
                                      </p:cBhvr>
                                      <p:to>
                                        <p:strVal val="visible"/>
                                      </p:to>
                                    </p:set>
                                    <p:animEffect transition="in" filter="wipe(up)">
                                      <p:cBhvr>
                                        <p:cTn id="27" dur="500"/>
                                        <p:tgtEl>
                                          <p:spTgt spid="3727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87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97" name="Rectangle 13">
            <a:extLst>
              <a:ext uri="{FF2B5EF4-FFF2-40B4-BE49-F238E27FC236}">
                <a16:creationId xmlns:a16="http://schemas.microsoft.com/office/drawing/2014/main" id="{1F52D308-0071-A1BC-DF42-A08A60950A61}"/>
              </a:ext>
            </a:extLst>
          </p:cNvPr>
          <p:cNvSpPr>
            <a:spLocks noChangeArrowheads="1"/>
          </p:cNvSpPr>
          <p:nvPr/>
        </p:nvSpPr>
        <p:spPr bwMode="auto">
          <a:xfrm>
            <a:off x="1619250" y="5157788"/>
            <a:ext cx="5688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rgbClr val="000066"/>
                </a:solidFill>
                <a:latin typeface="Times New Roman" panose="02020603050405020304" pitchFamily="18" charset="0"/>
                <a:ea typeface="楷体_GB2312" pitchFamily="49" charset="-122"/>
              </a:rPr>
              <a:t>电路是一个异步五进制加计数电路。</a:t>
            </a:r>
          </a:p>
        </p:txBody>
      </p:sp>
      <p:sp>
        <p:nvSpPr>
          <p:cNvPr id="374798" name="Rectangle 14">
            <a:extLst>
              <a:ext uri="{FF2B5EF4-FFF2-40B4-BE49-F238E27FC236}">
                <a16:creationId xmlns:a16="http://schemas.microsoft.com/office/drawing/2014/main" id="{A1620F6B-657D-632F-2FAF-F10835BF2995}"/>
              </a:ext>
            </a:extLst>
          </p:cNvPr>
          <p:cNvSpPr>
            <a:spLocks noChangeArrowheads="1"/>
          </p:cNvSpPr>
          <p:nvPr/>
        </p:nvSpPr>
        <p:spPr bwMode="auto">
          <a:xfrm>
            <a:off x="1116013" y="4508500"/>
            <a:ext cx="3419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solidFill>
                  <a:srgbClr val="000066"/>
                </a:solidFill>
                <a:latin typeface="Times New Roman" panose="02020603050405020304" pitchFamily="18" charset="0"/>
                <a:ea typeface="楷体_GB2312" pitchFamily="49" charset="-122"/>
              </a:rPr>
              <a:t>(4) </a:t>
            </a:r>
            <a:r>
              <a:rPr lang="zh-CN" altLang="en-US">
                <a:solidFill>
                  <a:srgbClr val="000066"/>
                </a:solidFill>
                <a:latin typeface="Times New Roman" panose="02020603050405020304" pitchFamily="18" charset="0"/>
                <a:ea typeface="楷体_GB2312" pitchFamily="49" charset="-122"/>
              </a:rPr>
              <a:t>逻辑功能分析</a:t>
            </a:r>
          </a:p>
        </p:txBody>
      </p:sp>
      <p:sp>
        <p:nvSpPr>
          <p:cNvPr id="91140" name="Rectangle 15">
            <a:extLst>
              <a:ext uri="{FF2B5EF4-FFF2-40B4-BE49-F238E27FC236}">
                <a16:creationId xmlns:a16="http://schemas.microsoft.com/office/drawing/2014/main" id="{8E2FC657-FBC9-EE74-ADB5-585D1B6FABE7}"/>
              </a:ext>
            </a:extLst>
          </p:cNvPr>
          <p:cNvSpPr>
            <a:spLocks noChangeArrowheads="1"/>
          </p:cNvSpPr>
          <p:nvPr/>
        </p:nvSpPr>
        <p:spPr bwMode="auto">
          <a:xfrm>
            <a:off x="971550" y="549275"/>
            <a:ext cx="2303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solidFill>
                  <a:srgbClr val="000066"/>
                </a:solidFill>
                <a:latin typeface="Arial" panose="020B0604020202020204" pitchFamily="34" charset="0"/>
                <a:ea typeface="楷体_GB2312" pitchFamily="49" charset="-122"/>
                <a:cs typeface="Times New Roman" panose="02020603050405020304" pitchFamily="18" charset="0"/>
              </a:rPr>
              <a:t>(3) </a:t>
            </a:r>
            <a:r>
              <a:rPr lang="zh-CN" altLang="en-US">
                <a:solidFill>
                  <a:srgbClr val="000066"/>
                </a:solidFill>
                <a:latin typeface="Arial" panose="020B0604020202020204" pitchFamily="34" charset="0"/>
                <a:ea typeface="楷体_GB2312" pitchFamily="49" charset="-122"/>
                <a:cs typeface="Times New Roman" panose="02020603050405020304" pitchFamily="18" charset="0"/>
              </a:rPr>
              <a:t>画出状态图</a:t>
            </a:r>
          </a:p>
        </p:txBody>
      </p:sp>
      <p:grpSp>
        <p:nvGrpSpPr>
          <p:cNvPr id="374800" name="Group 16">
            <a:extLst>
              <a:ext uri="{FF2B5EF4-FFF2-40B4-BE49-F238E27FC236}">
                <a16:creationId xmlns:a16="http://schemas.microsoft.com/office/drawing/2014/main" id="{376CEAE1-C406-D55F-686D-2874E4A38B25}"/>
              </a:ext>
            </a:extLst>
          </p:cNvPr>
          <p:cNvGrpSpPr>
            <a:grpSpLocks/>
          </p:cNvGrpSpPr>
          <p:nvPr/>
        </p:nvGrpSpPr>
        <p:grpSpPr bwMode="auto">
          <a:xfrm>
            <a:off x="2266950" y="1196975"/>
            <a:ext cx="4968875" cy="3078163"/>
            <a:chOff x="2381" y="1049"/>
            <a:chExt cx="3033" cy="1842"/>
          </a:xfrm>
        </p:grpSpPr>
        <p:graphicFrame>
          <p:nvGraphicFramePr>
            <p:cNvPr id="91142" name="Object 17">
              <a:extLst>
                <a:ext uri="{FF2B5EF4-FFF2-40B4-BE49-F238E27FC236}">
                  <a16:creationId xmlns:a16="http://schemas.microsoft.com/office/drawing/2014/main" id="{BF3C0A03-7738-D5D2-A869-E7E45BA41251}"/>
                </a:ext>
              </a:extLst>
            </p:cNvPr>
            <p:cNvGraphicFramePr>
              <a:graphicFrameLocks noChangeAspect="1"/>
            </p:cNvGraphicFramePr>
            <p:nvPr/>
          </p:nvGraphicFramePr>
          <p:xfrm>
            <a:off x="2381" y="1049"/>
            <a:ext cx="2307" cy="1799"/>
          </p:xfrm>
          <a:graphic>
            <a:graphicData uri="http://schemas.openxmlformats.org/presentationml/2006/ole">
              <mc:AlternateContent xmlns:mc="http://schemas.openxmlformats.org/markup-compatibility/2006">
                <mc:Choice xmlns:v="urn:schemas-microsoft-com:vml" Requires="v">
                  <p:oleObj name="图片" r:id="rId2" imgW="2401824" imgH="1868424" progId="Word.Picture.8">
                    <p:embed/>
                  </p:oleObj>
                </mc:Choice>
                <mc:Fallback>
                  <p:oleObj name="图片" r:id="rId2" imgW="2401824" imgH="1868424" progId="Word.Picture.8">
                    <p:embed/>
                    <p:pic>
                      <p:nvPicPr>
                        <p:cNvPr id="0" name="Object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 y="1049"/>
                          <a:ext cx="2307" cy="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1143" name="Object 18">
              <a:extLst>
                <a:ext uri="{FF2B5EF4-FFF2-40B4-BE49-F238E27FC236}">
                  <a16:creationId xmlns:a16="http://schemas.microsoft.com/office/drawing/2014/main" id="{AFBBAA4A-7501-4855-C1C4-094A548A73D4}"/>
                </a:ext>
              </a:extLst>
            </p:cNvPr>
            <p:cNvGraphicFramePr>
              <a:graphicFrameLocks noChangeAspect="1"/>
            </p:cNvGraphicFramePr>
            <p:nvPr/>
          </p:nvGraphicFramePr>
          <p:xfrm>
            <a:off x="4360" y="1276"/>
            <a:ext cx="833" cy="413"/>
          </p:xfrm>
          <a:graphic>
            <a:graphicData uri="http://schemas.openxmlformats.org/presentationml/2006/ole">
              <mc:AlternateContent xmlns:mc="http://schemas.openxmlformats.org/markup-compatibility/2006">
                <mc:Choice xmlns:v="urn:schemas-microsoft-com:vml" Requires="v">
                  <p:oleObj name="图片" r:id="rId4" imgW="865794" imgH="428340" progId="Word.Picture.8">
                    <p:embed/>
                  </p:oleObj>
                </mc:Choice>
                <mc:Fallback>
                  <p:oleObj name="图片" r:id="rId4" imgW="865794" imgH="428340" progId="Word.Picture.8">
                    <p:embed/>
                    <p:pic>
                      <p:nvPicPr>
                        <p:cNvPr id="0" name="Object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0" y="1276"/>
                          <a:ext cx="833" cy="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1144" name="Object 19">
              <a:extLst>
                <a:ext uri="{FF2B5EF4-FFF2-40B4-BE49-F238E27FC236}">
                  <a16:creationId xmlns:a16="http://schemas.microsoft.com/office/drawing/2014/main" id="{50298231-4176-81DB-E978-09FA7E0B9D2E}"/>
                </a:ext>
              </a:extLst>
            </p:cNvPr>
            <p:cNvGraphicFramePr>
              <a:graphicFrameLocks noChangeAspect="1"/>
            </p:cNvGraphicFramePr>
            <p:nvPr/>
          </p:nvGraphicFramePr>
          <p:xfrm>
            <a:off x="3968" y="2478"/>
            <a:ext cx="833" cy="413"/>
          </p:xfrm>
          <a:graphic>
            <a:graphicData uri="http://schemas.openxmlformats.org/presentationml/2006/ole">
              <mc:AlternateContent xmlns:mc="http://schemas.openxmlformats.org/markup-compatibility/2006">
                <mc:Choice xmlns:v="urn:schemas-microsoft-com:vml" Requires="v">
                  <p:oleObj name="图片" r:id="rId6" imgW="865794" imgH="428340" progId="Word.Picture.8">
                    <p:embed/>
                  </p:oleObj>
                </mc:Choice>
                <mc:Fallback>
                  <p:oleObj name="图片" r:id="rId6" imgW="865794" imgH="428340" progId="Word.Picture.8">
                    <p:embed/>
                    <p:pic>
                      <p:nvPicPr>
                        <p:cNvPr id="0" name="Object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8" y="2478"/>
                          <a:ext cx="833" cy="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1145" name="Object 20">
              <a:extLst>
                <a:ext uri="{FF2B5EF4-FFF2-40B4-BE49-F238E27FC236}">
                  <a16:creationId xmlns:a16="http://schemas.microsoft.com/office/drawing/2014/main" id="{813C8A79-E609-ABCC-466B-C6AD887029E3}"/>
                </a:ext>
              </a:extLst>
            </p:cNvPr>
            <p:cNvGraphicFramePr>
              <a:graphicFrameLocks noChangeAspect="1"/>
            </p:cNvGraphicFramePr>
            <p:nvPr/>
          </p:nvGraphicFramePr>
          <p:xfrm>
            <a:off x="4581" y="1979"/>
            <a:ext cx="833" cy="413"/>
          </p:xfrm>
          <a:graphic>
            <a:graphicData uri="http://schemas.openxmlformats.org/presentationml/2006/ole">
              <mc:AlternateContent xmlns:mc="http://schemas.openxmlformats.org/markup-compatibility/2006">
                <mc:Choice xmlns:v="urn:schemas-microsoft-com:vml" Requires="v">
                  <p:oleObj name="图片" r:id="rId8" imgW="865794" imgH="428340" progId="Word.Picture.8">
                    <p:embed/>
                  </p:oleObj>
                </mc:Choice>
                <mc:Fallback>
                  <p:oleObj name="图片" r:id="rId8" imgW="865794" imgH="428340" progId="Word.Picture.8">
                    <p:embed/>
                    <p:pic>
                      <p:nvPicPr>
                        <p:cNvPr id="0" name="Object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81" y="1979"/>
                          <a:ext cx="833" cy="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74800"/>
                                        </p:tgtEl>
                                        <p:attrNameLst>
                                          <p:attrName>style.visibility</p:attrName>
                                        </p:attrNameLst>
                                      </p:cBhvr>
                                      <p:to>
                                        <p:strVal val="visible"/>
                                      </p:to>
                                    </p:set>
                                    <p:animEffect transition="in" filter="box(in)">
                                      <p:cBhvr>
                                        <p:cTn id="7" dur="500"/>
                                        <p:tgtEl>
                                          <p:spTgt spid="3748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74798"/>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747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797" grpId="0"/>
      <p:bldP spid="37479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4">
            <a:extLst>
              <a:ext uri="{FF2B5EF4-FFF2-40B4-BE49-F238E27FC236}">
                <a16:creationId xmlns:a16="http://schemas.microsoft.com/office/drawing/2014/main" id="{A292BE36-AC13-28E8-55CC-ED95E9A5C0E3}"/>
              </a:ext>
            </a:extLst>
          </p:cNvPr>
          <p:cNvSpPr>
            <a:spLocks noChangeArrowheads="1"/>
          </p:cNvSpPr>
          <p:nvPr/>
        </p:nvSpPr>
        <p:spPr bwMode="auto">
          <a:xfrm>
            <a:off x="1042988" y="1268413"/>
            <a:ext cx="7453312"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165048" bIns="76176"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3600" dirty="0">
                <a:solidFill>
                  <a:schemeClr val="accent2"/>
                </a:solidFill>
                <a:latin typeface="Times New Roman" panose="02020603050405020304" pitchFamily="18" charset="0"/>
                <a:ea typeface="楷体_GB2312" pitchFamily="49" charset="-122"/>
              </a:rPr>
              <a:t>6.5  </a:t>
            </a:r>
            <a:r>
              <a:rPr lang="zh-CN" altLang="en-US" sz="3600" dirty="0">
                <a:solidFill>
                  <a:schemeClr val="accent2"/>
                </a:solidFill>
                <a:latin typeface="Times New Roman" panose="02020603050405020304" pitchFamily="18" charset="0"/>
                <a:ea typeface="楷体_GB2312" pitchFamily="49" charset="-122"/>
              </a:rPr>
              <a:t>常用时序逻辑电路模块</a:t>
            </a:r>
          </a:p>
        </p:txBody>
      </p:sp>
      <p:sp>
        <p:nvSpPr>
          <p:cNvPr id="92163" name="Rectangle 5">
            <a:extLst>
              <a:ext uri="{FF2B5EF4-FFF2-40B4-BE49-F238E27FC236}">
                <a16:creationId xmlns:a16="http://schemas.microsoft.com/office/drawing/2014/main" id="{20EE0683-18E4-D466-E3AC-F3D6BAE86E10}"/>
              </a:ext>
            </a:extLst>
          </p:cNvPr>
          <p:cNvSpPr>
            <a:spLocks noChangeArrowheads="1"/>
          </p:cNvSpPr>
          <p:nvPr/>
        </p:nvSpPr>
        <p:spPr bwMode="auto">
          <a:xfrm>
            <a:off x="250825" y="2924175"/>
            <a:ext cx="61928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667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3200">
                <a:solidFill>
                  <a:srgbClr val="000066"/>
                </a:solidFill>
                <a:latin typeface="Times New Roman" panose="02020603050405020304" pitchFamily="18" charset="0"/>
                <a:hlinkClick r:id="rId2" action="ppaction://hlinksldjump"/>
              </a:rPr>
              <a:t>6.5.1  </a:t>
            </a:r>
            <a:r>
              <a:rPr lang="zh-CN" altLang="en-US" sz="3200">
                <a:solidFill>
                  <a:srgbClr val="000066"/>
                </a:solidFill>
                <a:latin typeface="Times New Roman" panose="02020603050405020304" pitchFamily="18" charset="0"/>
                <a:hlinkClick r:id="rId2" action="ppaction://hlinksldjump"/>
              </a:rPr>
              <a:t>寄存器和移位寄存器</a:t>
            </a:r>
            <a:endParaRPr lang="zh-CN" altLang="en-US" sz="3200">
              <a:solidFill>
                <a:srgbClr val="000066"/>
              </a:solidFill>
              <a:latin typeface="Times New Roman" panose="02020603050405020304" pitchFamily="18" charset="0"/>
            </a:endParaRPr>
          </a:p>
        </p:txBody>
      </p:sp>
      <p:sp>
        <p:nvSpPr>
          <p:cNvPr id="92164" name="Rectangle 6">
            <a:extLst>
              <a:ext uri="{FF2B5EF4-FFF2-40B4-BE49-F238E27FC236}">
                <a16:creationId xmlns:a16="http://schemas.microsoft.com/office/drawing/2014/main" id="{E8EF14CB-2517-FCBA-95DA-927FBB3A4F0B}"/>
              </a:ext>
            </a:extLst>
          </p:cNvPr>
          <p:cNvSpPr>
            <a:spLocks noChangeArrowheads="1"/>
          </p:cNvSpPr>
          <p:nvPr/>
        </p:nvSpPr>
        <p:spPr bwMode="auto">
          <a:xfrm>
            <a:off x="-107950" y="4073525"/>
            <a:ext cx="44656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667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3200">
                <a:solidFill>
                  <a:srgbClr val="000066"/>
                </a:solidFill>
                <a:latin typeface="Times New Roman" panose="02020603050405020304" pitchFamily="18" charset="0"/>
                <a:hlinkClick r:id="rId3" action="ppaction://hlinksldjump"/>
              </a:rPr>
              <a:t>6.5.2  </a:t>
            </a:r>
            <a:r>
              <a:rPr lang="zh-CN" altLang="en-US" sz="3200">
                <a:solidFill>
                  <a:srgbClr val="000066"/>
                </a:solidFill>
                <a:latin typeface="Times New Roman" panose="02020603050405020304" pitchFamily="18" charset="0"/>
                <a:hlinkClick r:id="rId3" action="ppaction://hlinksldjump"/>
              </a:rPr>
              <a:t>计数器</a:t>
            </a:r>
            <a:endParaRPr lang="zh-CN" altLang="en-US" sz="3200">
              <a:solidFill>
                <a:srgbClr val="000066"/>
              </a:solidFill>
              <a:latin typeface="Times New Roman" panose="02020603050405020304" pitchFamily="18" charset="0"/>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0" name="Object 2">
            <a:extLst>
              <a:ext uri="{FF2B5EF4-FFF2-40B4-BE49-F238E27FC236}">
                <a16:creationId xmlns:a16="http://schemas.microsoft.com/office/drawing/2014/main" id="{C8692CEE-091F-35B0-9002-4CD6A4670118}"/>
              </a:ext>
            </a:extLst>
          </p:cNvPr>
          <p:cNvGraphicFramePr>
            <a:graphicFrameLocks noChangeAspect="1"/>
          </p:cNvGraphicFramePr>
          <p:nvPr/>
        </p:nvGraphicFramePr>
        <p:xfrm>
          <a:off x="611188" y="2997200"/>
          <a:ext cx="8208962" cy="2741613"/>
        </p:xfrm>
        <a:graphic>
          <a:graphicData uri="http://schemas.openxmlformats.org/presentationml/2006/ole">
            <mc:AlternateContent xmlns:mc="http://schemas.openxmlformats.org/markup-compatibility/2006">
              <mc:Choice xmlns:v="urn:schemas-microsoft-com:vml" Requires="v">
                <p:oleObj name="图片" r:id="rId2" imgW="3675888" imgH="1231392" progId="Word.Picture.8">
                  <p:embed/>
                </p:oleObj>
              </mc:Choice>
              <mc:Fallback>
                <p:oleObj name="图片" r:id="rId2" imgW="3675888" imgH="1231392" progId="Word.Picture.8">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2997200"/>
                        <a:ext cx="8208962" cy="274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2291" name="Group 3">
            <a:extLst>
              <a:ext uri="{FF2B5EF4-FFF2-40B4-BE49-F238E27FC236}">
                <a16:creationId xmlns:a16="http://schemas.microsoft.com/office/drawing/2014/main" id="{F73E96CA-7CCA-18E8-0FB4-C34F267D8633}"/>
              </a:ext>
            </a:extLst>
          </p:cNvPr>
          <p:cNvGrpSpPr>
            <a:grpSpLocks/>
          </p:cNvGrpSpPr>
          <p:nvPr/>
        </p:nvGrpSpPr>
        <p:grpSpPr bwMode="auto">
          <a:xfrm>
            <a:off x="395288" y="549275"/>
            <a:ext cx="8456612" cy="1979613"/>
            <a:chOff x="249" y="346"/>
            <a:chExt cx="5327" cy="1247"/>
          </a:xfrm>
        </p:grpSpPr>
        <p:sp>
          <p:nvSpPr>
            <p:cNvPr id="12292" name="Rectangle 4">
              <a:extLst>
                <a:ext uri="{FF2B5EF4-FFF2-40B4-BE49-F238E27FC236}">
                  <a16:creationId xmlns:a16="http://schemas.microsoft.com/office/drawing/2014/main" id="{13A1C473-8B1E-4A02-B853-4B74FA42A17F}"/>
                </a:ext>
              </a:extLst>
            </p:cNvPr>
            <p:cNvSpPr>
              <a:spLocks noChangeArrowheads="1"/>
            </p:cNvSpPr>
            <p:nvPr/>
          </p:nvSpPr>
          <p:spPr bwMode="auto">
            <a:xfrm>
              <a:off x="249" y="845"/>
              <a:ext cx="5327"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lnSpc>
                  <a:spcPct val="150000"/>
                </a:lnSpc>
              </a:pPr>
              <a:r>
                <a:rPr kumimoji="1" lang="zh-CN" altLang="en-US">
                  <a:solidFill>
                    <a:srgbClr val="000066"/>
                  </a:solidFill>
                  <a:latin typeface="Times New Roman" panose="02020603050405020304" pitchFamily="18" charset="0"/>
                  <a:ea typeface="楷体_GB2312" pitchFamily="49" charset="-122"/>
                </a:rPr>
                <a:t>电路输出仅仅取决于各触发器的状态，而不受电路当时的输入</a:t>
              </a:r>
            </a:p>
            <a:p>
              <a:pPr eaLnBrk="1" hangingPunct="1">
                <a:lnSpc>
                  <a:spcPct val="150000"/>
                </a:lnSpc>
              </a:pPr>
              <a:r>
                <a:rPr kumimoji="1" lang="zh-CN" altLang="en-US">
                  <a:solidFill>
                    <a:srgbClr val="000066"/>
                  </a:solidFill>
                  <a:latin typeface="Times New Roman" panose="02020603050405020304" pitchFamily="18" charset="0"/>
                  <a:ea typeface="楷体_GB2312" pitchFamily="49" charset="-122"/>
                </a:rPr>
                <a:t>信号影响或没有输入变量，这类电路称为穆尔型电路 </a:t>
              </a:r>
            </a:p>
          </p:txBody>
        </p:sp>
        <p:sp>
          <p:nvSpPr>
            <p:cNvPr id="12293" name="Rectangle 5">
              <a:extLst>
                <a:ext uri="{FF2B5EF4-FFF2-40B4-BE49-F238E27FC236}">
                  <a16:creationId xmlns:a16="http://schemas.microsoft.com/office/drawing/2014/main" id="{A9496EB8-A4B6-6CA5-9DE4-8A7F2ABE00C4}"/>
                </a:ext>
              </a:extLst>
            </p:cNvPr>
            <p:cNvSpPr>
              <a:spLocks noChangeArrowheads="1"/>
            </p:cNvSpPr>
            <p:nvPr/>
          </p:nvSpPr>
          <p:spPr bwMode="auto">
            <a:xfrm>
              <a:off x="431" y="346"/>
              <a:ext cx="112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zh-CN" altLang="en-US">
                  <a:solidFill>
                    <a:srgbClr val="000066"/>
                  </a:solidFill>
                  <a:latin typeface="Times New Roman" panose="02020603050405020304" pitchFamily="18" charset="0"/>
                  <a:ea typeface="楷体_GB2312" pitchFamily="49" charset="-122"/>
                </a:rPr>
                <a:t>穆尔型电路 </a:t>
              </a:r>
            </a:p>
          </p:txBody>
        </p:sp>
      </p:gr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18">
            <a:extLst>
              <a:ext uri="{FF2B5EF4-FFF2-40B4-BE49-F238E27FC236}">
                <a16:creationId xmlns:a16="http://schemas.microsoft.com/office/drawing/2014/main" id="{F6A7F372-D3ED-E357-2025-9E4DD8C3384A}"/>
              </a:ext>
            </a:extLst>
          </p:cNvPr>
          <p:cNvSpPr>
            <a:spLocks noChangeArrowheads="1"/>
          </p:cNvSpPr>
          <p:nvPr/>
        </p:nvSpPr>
        <p:spPr bwMode="auto">
          <a:xfrm>
            <a:off x="1008063" y="1121858"/>
            <a:ext cx="7453312" cy="736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165048" bIns="76176"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3200" dirty="0">
                <a:solidFill>
                  <a:schemeClr val="accent2"/>
                </a:solidFill>
                <a:latin typeface="Times New Roman" panose="02020603050405020304" pitchFamily="18" charset="0"/>
                <a:ea typeface="楷体_GB2312" pitchFamily="49" charset="-122"/>
              </a:rPr>
              <a:t>6.5  </a:t>
            </a:r>
            <a:r>
              <a:rPr lang="zh-CN" altLang="en-US" sz="3200" dirty="0">
                <a:solidFill>
                  <a:schemeClr val="accent2"/>
                </a:solidFill>
                <a:latin typeface="Times New Roman" panose="02020603050405020304" pitchFamily="18" charset="0"/>
                <a:ea typeface="楷体_GB2312" pitchFamily="49" charset="-122"/>
              </a:rPr>
              <a:t>常用时序逻辑电路模块</a:t>
            </a:r>
          </a:p>
        </p:txBody>
      </p:sp>
      <p:sp>
        <p:nvSpPr>
          <p:cNvPr id="93187" name="Rectangle 19">
            <a:extLst>
              <a:ext uri="{FF2B5EF4-FFF2-40B4-BE49-F238E27FC236}">
                <a16:creationId xmlns:a16="http://schemas.microsoft.com/office/drawing/2014/main" id="{D2524D21-751A-BDE6-D0F0-29370B9CD381}"/>
              </a:ext>
            </a:extLst>
          </p:cNvPr>
          <p:cNvSpPr>
            <a:spLocks noChangeArrowheads="1"/>
          </p:cNvSpPr>
          <p:nvPr/>
        </p:nvSpPr>
        <p:spPr bwMode="auto">
          <a:xfrm>
            <a:off x="250825" y="2997200"/>
            <a:ext cx="31337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667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en-US" altLang="zh-CN" sz="2800">
                <a:solidFill>
                  <a:srgbClr val="000066"/>
                </a:solidFill>
                <a:latin typeface="楷体_GB2312" pitchFamily="49" charset="-122"/>
              </a:rPr>
              <a:t>1</a:t>
            </a:r>
            <a:r>
              <a:rPr lang="zh-CN" altLang="en-US" sz="2800">
                <a:solidFill>
                  <a:srgbClr val="000066"/>
                </a:solidFill>
                <a:latin typeface="楷体_GB2312" pitchFamily="49" charset="-122"/>
              </a:rPr>
              <a:t>、 寄存器</a:t>
            </a:r>
          </a:p>
        </p:txBody>
      </p:sp>
      <p:sp>
        <p:nvSpPr>
          <p:cNvPr id="93188" name="Rectangle 20">
            <a:extLst>
              <a:ext uri="{FF2B5EF4-FFF2-40B4-BE49-F238E27FC236}">
                <a16:creationId xmlns:a16="http://schemas.microsoft.com/office/drawing/2014/main" id="{384FA054-6923-700C-D176-4B51E4F10155}"/>
              </a:ext>
            </a:extLst>
          </p:cNvPr>
          <p:cNvSpPr>
            <a:spLocks noChangeArrowheads="1"/>
          </p:cNvSpPr>
          <p:nvPr/>
        </p:nvSpPr>
        <p:spPr bwMode="auto">
          <a:xfrm>
            <a:off x="250825" y="2282825"/>
            <a:ext cx="61928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667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3200">
                <a:solidFill>
                  <a:schemeClr val="accent2"/>
                </a:solidFill>
                <a:latin typeface="Times New Roman" panose="02020603050405020304" pitchFamily="18" charset="0"/>
              </a:rPr>
              <a:t>6.5.1  </a:t>
            </a:r>
            <a:r>
              <a:rPr lang="zh-CN" altLang="en-US" sz="3200">
                <a:solidFill>
                  <a:schemeClr val="accent2"/>
                </a:solidFill>
                <a:latin typeface="Times New Roman" panose="02020603050405020304" pitchFamily="18" charset="0"/>
              </a:rPr>
              <a:t>寄存器和移位寄存器</a:t>
            </a:r>
          </a:p>
        </p:txBody>
      </p:sp>
      <p:sp>
        <p:nvSpPr>
          <p:cNvPr id="93189" name="Rectangle 21" descr="信纸">
            <a:extLst>
              <a:ext uri="{FF2B5EF4-FFF2-40B4-BE49-F238E27FC236}">
                <a16:creationId xmlns:a16="http://schemas.microsoft.com/office/drawing/2014/main" id="{59C55F5C-4505-7FE4-C947-1E0B344C6FF1}"/>
              </a:ext>
            </a:extLst>
          </p:cNvPr>
          <p:cNvSpPr>
            <a:spLocks noChangeArrowheads="1"/>
          </p:cNvSpPr>
          <p:nvPr/>
        </p:nvSpPr>
        <p:spPr bwMode="auto">
          <a:xfrm>
            <a:off x="647700" y="3635375"/>
            <a:ext cx="8174038" cy="946150"/>
          </a:xfrm>
          <a:prstGeom prst="rect">
            <a:avLst/>
          </a:prstGeom>
          <a:noFill/>
          <a:ln>
            <a:noFill/>
          </a:ln>
          <a:effectLst/>
          <a:extLst>
            <a:ext uri="{909E8E84-426E-40DD-AFC4-6F175D3DCCD1}">
              <a14:hiddenFill xmlns:a14="http://schemas.microsoft.com/office/drawing/2010/main">
                <a:blipFill dpi="0" rotWithShape="1">
                  <a:blip r:embed="rId2"/>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800">
                <a:solidFill>
                  <a:srgbClr val="000066"/>
                </a:solidFill>
                <a:latin typeface="Times New Roman" panose="02020603050405020304" pitchFamily="18" charset="0"/>
                <a:ea typeface="楷体_GB2312" pitchFamily="49" charset="-122"/>
              </a:rPr>
              <a:t>寄存器：是数字系统中用来存储代码或数据的逻辑部件。它的主要组成部分是触发器。</a:t>
            </a:r>
          </a:p>
        </p:txBody>
      </p:sp>
      <p:sp>
        <p:nvSpPr>
          <p:cNvPr id="93190" name="Rectangle 22" descr="信纸">
            <a:extLst>
              <a:ext uri="{FF2B5EF4-FFF2-40B4-BE49-F238E27FC236}">
                <a16:creationId xmlns:a16="http://schemas.microsoft.com/office/drawing/2014/main" id="{FB421A1C-ABA3-D10B-1135-7F20CC848E96}"/>
              </a:ext>
            </a:extLst>
          </p:cNvPr>
          <p:cNvSpPr>
            <a:spLocks noChangeArrowheads="1"/>
          </p:cNvSpPr>
          <p:nvPr/>
        </p:nvSpPr>
        <p:spPr bwMode="auto">
          <a:xfrm>
            <a:off x="647700" y="4987925"/>
            <a:ext cx="8113713" cy="1373188"/>
          </a:xfrm>
          <a:prstGeom prst="rect">
            <a:avLst/>
          </a:prstGeom>
          <a:noFill/>
          <a:ln>
            <a:noFill/>
          </a:ln>
          <a:effectLst/>
          <a:extLst>
            <a:ext uri="{909E8E84-426E-40DD-AFC4-6F175D3DCCD1}">
              <a14:hiddenFill xmlns:a14="http://schemas.microsoft.com/office/drawing/2010/main">
                <a:blipFill dpi="0" rotWithShape="1">
                  <a:blip r:embed="rId2"/>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800">
                <a:solidFill>
                  <a:srgbClr val="000066"/>
                </a:solidFill>
                <a:latin typeface="Times New Roman" panose="02020603050405020304" pitchFamily="18" charset="0"/>
                <a:ea typeface="楷体_GB2312" pitchFamily="49" charset="-122"/>
              </a:rPr>
              <a:t>     </a:t>
            </a:r>
            <a:r>
              <a:rPr lang="zh-CN" altLang="en-US" sz="2800">
                <a:solidFill>
                  <a:srgbClr val="000066"/>
                </a:solidFill>
                <a:latin typeface="Times New Roman" panose="02020603050405020304" pitchFamily="18" charset="0"/>
                <a:ea typeface="楷体_GB2312" pitchFamily="49" charset="-122"/>
              </a:rPr>
              <a:t>一个触发器能存储</a:t>
            </a:r>
            <a:r>
              <a:rPr lang="en-US" altLang="zh-CN" sz="2800">
                <a:solidFill>
                  <a:srgbClr val="000066"/>
                </a:solidFill>
                <a:latin typeface="Times New Roman" panose="02020603050405020304" pitchFamily="18" charset="0"/>
                <a:ea typeface="楷体_GB2312" pitchFamily="49" charset="-122"/>
              </a:rPr>
              <a:t>1</a:t>
            </a:r>
            <a:r>
              <a:rPr lang="zh-CN" altLang="en-US" sz="2800">
                <a:solidFill>
                  <a:srgbClr val="000066"/>
                </a:solidFill>
                <a:latin typeface="Times New Roman" panose="02020603050405020304" pitchFamily="18" charset="0"/>
                <a:ea typeface="楷体_GB2312" pitchFamily="49" charset="-122"/>
              </a:rPr>
              <a:t>位二进制代码，存储 </a:t>
            </a:r>
            <a:r>
              <a:rPr lang="en-US" altLang="zh-CN" sz="2800" i="1">
                <a:solidFill>
                  <a:srgbClr val="000066"/>
                </a:solidFill>
                <a:latin typeface="Times New Roman" panose="02020603050405020304" pitchFamily="18" charset="0"/>
                <a:ea typeface="楷体_GB2312" pitchFamily="49" charset="-122"/>
              </a:rPr>
              <a:t>n </a:t>
            </a:r>
            <a:r>
              <a:rPr lang="zh-CN" altLang="en-US" sz="2800">
                <a:solidFill>
                  <a:srgbClr val="000066"/>
                </a:solidFill>
                <a:latin typeface="Times New Roman" panose="02020603050405020304" pitchFamily="18" charset="0"/>
                <a:ea typeface="楷体_GB2312" pitchFamily="49" charset="-122"/>
              </a:rPr>
              <a:t>位二进制代码的寄存器需要用 </a:t>
            </a:r>
            <a:r>
              <a:rPr lang="en-US" altLang="zh-CN" sz="2800" i="1">
                <a:solidFill>
                  <a:srgbClr val="000066"/>
                </a:solidFill>
                <a:latin typeface="Times New Roman" panose="02020603050405020304" pitchFamily="18" charset="0"/>
                <a:ea typeface="楷体_GB2312" pitchFamily="49" charset="-122"/>
              </a:rPr>
              <a:t>n </a:t>
            </a:r>
            <a:r>
              <a:rPr lang="zh-CN" altLang="en-US" sz="2800">
                <a:solidFill>
                  <a:srgbClr val="000066"/>
                </a:solidFill>
                <a:latin typeface="Times New Roman" panose="02020603050405020304" pitchFamily="18" charset="0"/>
                <a:ea typeface="楷体_GB2312" pitchFamily="49" charset="-122"/>
              </a:rPr>
              <a:t>个触发器组成。寄存器实际上是若干触发器的集合。</a:t>
            </a: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56">
            <a:extLst>
              <a:ext uri="{FF2B5EF4-FFF2-40B4-BE49-F238E27FC236}">
                <a16:creationId xmlns:a16="http://schemas.microsoft.com/office/drawing/2014/main" id="{3FC0257F-A51F-5612-5E19-155CBCD06797}"/>
              </a:ext>
            </a:extLst>
          </p:cNvPr>
          <p:cNvSpPr>
            <a:spLocks noChangeArrowheads="1"/>
          </p:cNvSpPr>
          <p:nvPr/>
        </p:nvSpPr>
        <p:spPr bwMode="auto">
          <a:xfrm>
            <a:off x="827088" y="549275"/>
            <a:ext cx="3706812" cy="466725"/>
          </a:xfrm>
          <a:prstGeom prst="rect">
            <a:avLst/>
          </a:prstGeom>
          <a:solidFill>
            <a:srgbClr val="FFFFFF">
              <a:alpha val="0"/>
            </a:srgbClr>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rgbClr val="000066"/>
                </a:solidFill>
                <a:latin typeface="Times New Roman" panose="02020603050405020304" pitchFamily="18" charset="0"/>
                <a:ea typeface="楷体_GB2312" pitchFamily="49" charset="-122"/>
              </a:rPr>
              <a:t>8</a:t>
            </a:r>
            <a:r>
              <a:rPr lang="zh-CN" altLang="en-US">
                <a:solidFill>
                  <a:srgbClr val="000066"/>
                </a:solidFill>
                <a:latin typeface="Times New Roman" panose="02020603050405020304" pitchFamily="18" charset="0"/>
                <a:ea typeface="楷体_GB2312" pitchFamily="49" charset="-122"/>
              </a:rPr>
              <a:t>位</a:t>
            </a:r>
            <a:r>
              <a:rPr lang="en-US" altLang="zh-CN">
                <a:solidFill>
                  <a:srgbClr val="000066"/>
                </a:solidFill>
                <a:latin typeface="Times New Roman" panose="02020603050405020304" pitchFamily="18" charset="0"/>
                <a:ea typeface="楷体_GB2312" pitchFamily="49" charset="-122"/>
              </a:rPr>
              <a:t>CMOS</a:t>
            </a:r>
            <a:r>
              <a:rPr lang="zh-CN" altLang="en-US">
                <a:solidFill>
                  <a:srgbClr val="000066"/>
                </a:solidFill>
                <a:latin typeface="Times New Roman" panose="02020603050405020304" pitchFamily="18" charset="0"/>
                <a:ea typeface="楷体_GB2312" pitchFamily="49" charset="-122"/>
              </a:rPr>
              <a:t>寄存器</a:t>
            </a:r>
            <a:r>
              <a:rPr lang="en-US" altLang="zh-CN">
                <a:solidFill>
                  <a:srgbClr val="000066"/>
                </a:solidFill>
                <a:latin typeface="Times New Roman" panose="02020603050405020304" pitchFamily="18" charset="0"/>
                <a:ea typeface="楷体_GB2312" pitchFamily="49" charset="-122"/>
              </a:rPr>
              <a:t>74HC374</a:t>
            </a:r>
          </a:p>
        </p:txBody>
      </p:sp>
      <p:sp>
        <p:nvSpPr>
          <p:cNvPr id="365625" name="Rectangle 57">
            <a:extLst>
              <a:ext uri="{FF2B5EF4-FFF2-40B4-BE49-F238E27FC236}">
                <a16:creationId xmlns:a16="http://schemas.microsoft.com/office/drawing/2014/main" id="{4881A38B-F5EF-C709-48D8-D6E681E8E991}"/>
              </a:ext>
            </a:extLst>
          </p:cNvPr>
          <p:cNvSpPr>
            <a:spLocks noChangeArrowheads="1"/>
          </p:cNvSpPr>
          <p:nvPr/>
        </p:nvSpPr>
        <p:spPr bwMode="auto">
          <a:xfrm>
            <a:off x="2124075" y="5805488"/>
            <a:ext cx="42751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zh-CN" altLang="en-US">
                <a:solidFill>
                  <a:srgbClr val="000066"/>
                </a:solidFill>
                <a:latin typeface="楷体_GB2312" pitchFamily="49" charset="-122"/>
                <a:ea typeface="楷体_GB2312" pitchFamily="49" charset="-122"/>
              </a:rPr>
              <a:t>脉冲边沿敏感的寄存器</a:t>
            </a:r>
          </a:p>
        </p:txBody>
      </p:sp>
      <p:graphicFrame>
        <p:nvGraphicFramePr>
          <p:cNvPr id="94212" name="Object 58">
            <a:extLst>
              <a:ext uri="{FF2B5EF4-FFF2-40B4-BE49-F238E27FC236}">
                <a16:creationId xmlns:a16="http://schemas.microsoft.com/office/drawing/2014/main" id="{5EF8466C-1376-A76A-AFC9-74C0BD61B678}"/>
              </a:ext>
            </a:extLst>
          </p:cNvPr>
          <p:cNvGraphicFramePr>
            <a:graphicFrameLocks noChangeAspect="1"/>
          </p:cNvGraphicFramePr>
          <p:nvPr/>
        </p:nvGraphicFramePr>
        <p:xfrm>
          <a:off x="2411413" y="1376363"/>
          <a:ext cx="4170362" cy="4464050"/>
        </p:xfrm>
        <a:graphic>
          <a:graphicData uri="http://schemas.openxmlformats.org/presentationml/2006/ole">
            <mc:AlternateContent xmlns:mc="http://schemas.openxmlformats.org/markup-compatibility/2006">
              <mc:Choice xmlns:v="urn:schemas-microsoft-com:vml" Requires="v">
                <p:oleObj name="图片" r:id="rId2" imgW="2194587" imgH="2362868" progId="Word.Picture.8">
                  <p:embed/>
                </p:oleObj>
              </mc:Choice>
              <mc:Fallback>
                <p:oleObj name="图片" r:id="rId2" imgW="2194587" imgH="2362868" progId="Word.Picture.8">
                  <p:embed/>
                  <p:pic>
                    <p:nvPicPr>
                      <p:cNvPr id="0" name="Object 5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413" y="1376363"/>
                        <a:ext cx="4170362" cy="4464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65625"/>
                                        </p:tgtEl>
                                        <p:attrNameLst>
                                          <p:attrName>style.visibility</p:attrName>
                                        </p:attrNameLst>
                                      </p:cBhvr>
                                      <p:to>
                                        <p:strVal val="visible"/>
                                      </p:to>
                                    </p:set>
                                    <p:animEffect transition="in" filter="strips(downRight)">
                                      <p:cBhvr>
                                        <p:cTn id="7" dur="500"/>
                                        <p:tgtEl>
                                          <p:spTgt spid="3656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62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5234" name="Object 50">
            <a:extLst>
              <a:ext uri="{FF2B5EF4-FFF2-40B4-BE49-F238E27FC236}">
                <a16:creationId xmlns:a16="http://schemas.microsoft.com/office/drawing/2014/main" id="{411B8A51-9869-AE33-56FB-6767E7B78D63}"/>
              </a:ext>
            </a:extLst>
          </p:cNvPr>
          <p:cNvGraphicFramePr>
            <a:graphicFrameLocks noChangeAspect="1"/>
          </p:cNvGraphicFramePr>
          <p:nvPr/>
        </p:nvGraphicFramePr>
        <p:xfrm>
          <a:off x="2411413" y="1376363"/>
          <a:ext cx="4170362" cy="4464050"/>
        </p:xfrm>
        <a:graphic>
          <a:graphicData uri="http://schemas.openxmlformats.org/presentationml/2006/ole">
            <mc:AlternateContent xmlns:mc="http://schemas.openxmlformats.org/markup-compatibility/2006">
              <mc:Choice xmlns:v="urn:schemas-microsoft-com:vml" Requires="v">
                <p:oleObj name="图片" r:id="rId2" imgW="2194587" imgH="2362868" progId="Word.Picture.8">
                  <p:embed/>
                </p:oleObj>
              </mc:Choice>
              <mc:Fallback>
                <p:oleObj name="图片" r:id="rId2" imgW="2194587" imgH="2362868" progId="Word.Picture.8">
                  <p:embed/>
                  <p:pic>
                    <p:nvPicPr>
                      <p:cNvPr id="0" name="Object 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413" y="1376363"/>
                        <a:ext cx="4170362" cy="4464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5235" name="Rectangle 26">
            <a:extLst>
              <a:ext uri="{FF2B5EF4-FFF2-40B4-BE49-F238E27FC236}">
                <a16:creationId xmlns:a16="http://schemas.microsoft.com/office/drawing/2014/main" id="{FCF8DA2D-B0F9-8DEA-E2DA-2F5F21CF6A0F}"/>
              </a:ext>
            </a:extLst>
          </p:cNvPr>
          <p:cNvSpPr>
            <a:spLocks noChangeArrowheads="1"/>
          </p:cNvSpPr>
          <p:nvPr/>
        </p:nvSpPr>
        <p:spPr bwMode="auto">
          <a:xfrm>
            <a:off x="827088" y="549275"/>
            <a:ext cx="4449762" cy="466725"/>
          </a:xfrm>
          <a:prstGeom prst="rect">
            <a:avLst/>
          </a:prstGeom>
          <a:solidFill>
            <a:srgbClr val="FFFFFF">
              <a:alpha val="0"/>
            </a:srgbClr>
          </a:solidFill>
          <a:ln w="9525">
            <a:solidFill>
              <a:srgbClr val="FFFFFF">
                <a:alpha val="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rgbClr val="000066"/>
                </a:solidFill>
                <a:latin typeface="Times New Roman" panose="02020603050405020304" pitchFamily="18" charset="0"/>
                <a:ea typeface="楷体_GB2312" pitchFamily="49" charset="-122"/>
              </a:rPr>
              <a:t>8</a:t>
            </a:r>
            <a:r>
              <a:rPr lang="zh-CN" altLang="en-US">
                <a:solidFill>
                  <a:srgbClr val="000066"/>
                </a:solidFill>
                <a:latin typeface="Times New Roman" panose="02020603050405020304" pitchFamily="18" charset="0"/>
                <a:ea typeface="楷体_GB2312" pitchFamily="49" charset="-122"/>
              </a:rPr>
              <a:t>位</a:t>
            </a:r>
            <a:r>
              <a:rPr lang="en-US" altLang="zh-CN">
                <a:solidFill>
                  <a:srgbClr val="000066"/>
                </a:solidFill>
                <a:latin typeface="Times New Roman" panose="02020603050405020304" pitchFamily="18" charset="0"/>
                <a:ea typeface="楷体_GB2312" pitchFamily="49" charset="-122"/>
              </a:rPr>
              <a:t>CMOS</a:t>
            </a:r>
            <a:r>
              <a:rPr lang="zh-CN" altLang="en-US">
                <a:solidFill>
                  <a:srgbClr val="000066"/>
                </a:solidFill>
                <a:latin typeface="Times New Roman" panose="02020603050405020304" pitchFamily="18" charset="0"/>
                <a:ea typeface="楷体_GB2312" pitchFamily="49" charset="-122"/>
              </a:rPr>
              <a:t>寄存器</a:t>
            </a:r>
            <a:r>
              <a:rPr lang="en-US" altLang="zh-CN">
                <a:solidFill>
                  <a:srgbClr val="000066"/>
                </a:solidFill>
                <a:latin typeface="Times New Roman" panose="02020603050405020304" pitchFamily="18" charset="0"/>
                <a:ea typeface="楷体_GB2312" pitchFamily="49" charset="-122"/>
              </a:rPr>
              <a:t>74HC/HCT374</a:t>
            </a:r>
          </a:p>
        </p:txBody>
      </p:sp>
      <p:grpSp>
        <p:nvGrpSpPr>
          <p:cNvPr id="366643" name="Group 51">
            <a:extLst>
              <a:ext uri="{FF2B5EF4-FFF2-40B4-BE49-F238E27FC236}">
                <a16:creationId xmlns:a16="http://schemas.microsoft.com/office/drawing/2014/main" id="{E7AC4CB0-9343-8B08-689F-C7550B259888}"/>
              </a:ext>
            </a:extLst>
          </p:cNvPr>
          <p:cNvGrpSpPr>
            <a:grpSpLocks/>
          </p:cNvGrpSpPr>
          <p:nvPr/>
        </p:nvGrpSpPr>
        <p:grpSpPr bwMode="auto">
          <a:xfrm>
            <a:off x="2303463" y="2565400"/>
            <a:ext cx="409575" cy="3228975"/>
            <a:chOff x="1451" y="1616"/>
            <a:chExt cx="258" cy="2034"/>
          </a:xfrm>
        </p:grpSpPr>
        <p:sp>
          <p:nvSpPr>
            <p:cNvPr id="95252" name="Rectangle 28">
              <a:extLst>
                <a:ext uri="{FF2B5EF4-FFF2-40B4-BE49-F238E27FC236}">
                  <a16:creationId xmlns:a16="http://schemas.microsoft.com/office/drawing/2014/main" id="{7A129103-4A5B-648E-286F-285603A40DC7}"/>
                </a:ext>
              </a:extLst>
            </p:cNvPr>
            <p:cNvSpPr>
              <a:spLocks noChangeArrowheads="1"/>
            </p:cNvSpPr>
            <p:nvPr/>
          </p:nvSpPr>
          <p:spPr bwMode="auto">
            <a:xfrm>
              <a:off x="1451" y="161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solidFill>
                    <a:schemeClr val="accent2"/>
                  </a:solidFill>
                  <a:latin typeface="Times New Roman" panose="02020603050405020304" pitchFamily="18" charset="0"/>
                  <a:ea typeface="楷体_GB2312" pitchFamily="49" charset="-122"/>
                </a:rPr>
                <a:t>1</a:t>
              </a:r>
            </a:p>
          </p:txBody>
        </p:sp>
        <p:sp>
          <p:nvSpPr>
            <p:cNvPr id="95253" name="Rectangle 29">
              <a:extLst>
                <a:ext uri="{FF2B5EF4-FFF2-40B4-BE49-F238E27FC236}">
                  <a16:creationId xmlns:a16="http://schemas.microsoft.com/office/drawing/2014/main" id="{24C687BF-66A8-C3C9-7D25-AC630F8F43EE}"/>
                </a:ext>
              </a:extLst>
            </p:cNvPr>
            <p:cNvSpPr>
              <a:spLocks noChangeArrowheads="1"/>
            </p:cNvSpPr>
            <p:nvPr/>
          </p:nvSpPr>
          <p:spPr bwMode="auto">
            <a:xfrm>
              <a:off x="1474" y="222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solidFill>
                    <a:schemeClr val="accent2"/>
                  </a:solidFill>
                  <a:latin typeface="Times New Roman" panose="02020603050405020304" pitchFamily="18" charset="0"/>
                  <a:ea typeface="楷体_GB2312" pitchFamily="49" charset="-122"/>
                </a:rPr>
                <a:t>1</a:t>
              </a:r>
            </a:p>
          </p:txBody>
        </p:sp>
        <p:sp>
          <p:nvSpPr>
            <p:cNvPr id="95254" name="Rectangle 31">
              <a:extLst>
                <a:ext uri="{FF2B5EF4-FFF2-40B4-BE49-F238E27FC236}">
                  <a16:creationId xmlns:a16="http://schemas.microsoft.com/office/drawing/2014/main" id="{7B290A96-19F2-DD1D-FF63-D10E9C762C0D}"/>
                </a:ext>
              </a:extLst>
            </p:cNvPr>
            <p:cNvSpPr>
              <a:spLocks noChangeArrowheads="1"/>
            </p:cNvSpPr>
            <p:nvPr/>
          </p:nvSpPr>
          <p:spPr bwMode="auto">
            <a:xfrm>
              <a:off x="1497" y="336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solidFill>
                    <a:schemeClr val="accent2"/>
                  </a:solidFill>
                  <a:latin typeface="Times New Roman" panose="02020603050405020304" pitchFamily="18" charset="0"/>
                  <a:ea typeface="楷体_GB2312" pitchFamily="49" charset="-122"/>
                </a:rPr>
                <a:t>1</a:t>
              </a:r>
            </a:p>
          </p:txBody>
        </p:sp>
      </p:grpSp>
      <p:grpSp>
        <p:nvGrpSpPr>
          <p:cNvPr id="366624" name="Group 32">
            <a:extLst>
              <a:ext uri="{FF2B5EF4-FFF2-40B4-BE49-F238E27FC236}">
                <a16:creationId xmlns:a16="http://schemas.microsoft.com/office/drawing/2014/main" id="{20821375-1CDE-8956-B20A-08F478AE7CAE}"/>
              </a:ext>
            </a:extLst>
          </p:cNvPr>
          <p:cNvGrpSpPr>
            <a:grpSpLocks/>
          </p:cNvGrpSpPr>
          <p:nvPr/>
        </p:nvGrpSpPr>
        <p:grpSpPr bwMode="auto">
          <a:xfrm>
            <a:off x="2016125" y="1665288"/>
            <a:ext cx="533400" cy="477837"/>
            <a:chOff x="2767" y="3436"/>
            <a:chExt cx="198" cy="198"/>
          </a:xfrm>
        </p:grpSpPr>
        <p:sp>
          <p:nvSpPr>
            <p:cNvPr id="95247" name="Oval 33">
              <a:extLst>
                <a:ext uri="{FF2B5EF4-FFF2-40B4-BE49-F238E27FC236}">
                  <a16:creationId xmlns:a16="http://schemas.microsoft.com/office/drawing/2014/main" id="{7AD33493-AEDF-2473-572D-88FA311590D0}"/>
                </a:ext>
              </a:extLst>
            </p:cNvPr>
            <p:cNvSpPr>
              <a:spLocks noChangeArrowheads="1"/>
            </p:cNvSpPr>
            <p:nvPr/>
          </p:nvSpPr>
          <p:spPr bwMode="auto">
            <a:xfrm>
              <a:off x="2767" y="3436"/>
              <a:ext cx="198" cy="198"/>
            </a:xfrm>
            <a:prstGeom prst="ellipse">
              <a:avLst/>
            </a:prstGeom>
            <a:solidFill>
              <a:schemeClr val="bg1">
                <a:alpha val="50195"/>
              </a:schemeClr>
            </a:solidFill>
            <a:ln w="28575" algn="ctr">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95248" name="Line 34">
              <a:extLst>
                <a:ext uri="{FF2B5EF4-FFF2-40B4-BE49-F238E27FC236}">
                  <a16:creationId xmlns:a16="http://schemas.microsoft.com/office/drawing/2014/main" id="{4054113D-8297-4C24-6105-0ABDEEC9714D}"/>
                </a:ext>
              </a:extLst>
            </p:cNvPr>
            <p:cNvSpPr>
              <a:spLocks noChangeShapeType="1"/>
            </p:cNvSpPr>
            <p:nvPr/>
          </p:nvSpPr>
          <p:spPr bwMode="auto">
            <a:xfrm>
              <a:off x="2852" y="3464"/>
              <a:ext cx="84" cy="1"/>
            </a:xfrm>
            <a:prstGeom prst="line">
              <a:avLst/>
            </a:prstGeom>
            <a:noFill/>
            <a:ln w="28575">
              <a:solidFill>
                <a:srgbClr val="CC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249" name="Freeform 35">
              <a:extLst>
                <a:ext uri="{FF2B5EF4-FFF2-40B4-BE49-F238E27FC236}">
                  <a16:creationId xmlns:a16="http://schemas.microsoft.com/office/drawing/2014/main" id="{E4589CEA-7AC4-ED4C-C8DD-AC24AF418104}"/>
                </a:ext>
              </a:extLst>
            </p:cNvPr>
            <p:cNvSpPr>
              <a:spLocks/>
            </p:cNvSpPr>
            <p:nvPr/>
          </p:nvSpPr>
          <p:spPr bwMode="auto">
            <a:xfrm flipV="1">
              <a:off x="2836" y="3464"/>
              <a:ext cx="31" cy="105"/>
            </a:xfrm>
            <a:custGeom>
              <a:avLst/>
              <a:gdLst>
                <a:gd name="T0" fmla="*/ 0 w 31"/>
                <a:gd name="T1" fmla="*/ 0 h 122"/>
                <a:gd name="T2" fmla="*/ 31 w 31"/>
                <a:gd name="T3" fmla="*/ 0 h 122"/>
                <a:gd name="T4" fmla="*/ 16 w 31"/>
                <a:gd name="T5" fmla="*/ 5 h 122"/>
                <a:gd name="T6" fmla="*/ 0 w 31"/>
                <a:gd name="T7" fmla="*/ 0 h 1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122">
                  <a:moveTo>
                    <a:pt x="0" y="0"/>
                  </a:moveTo>
                  <a:lnTo>
                    <a:pt x="31" y="0"/>
                  </a:lnTo>
                  <a:lnTo>
                    <a:pt x="16" y="122"/>
                  </a:lnTo>
                  <a:lnTo>
                    <a:pt x="0" y="0"/>
                  </a:lnTo>
                  <a:close/>
                </a:path>
              </a:pathLst>
            </a:custGeom>
            <a:solidFill>
              <a:schemeClr val="bg1">
                <a:alpha val="50195"/>
              </a:schemeClr>
            </a:solidFill>
            <a:ln w="28575" cmpd="sng">
              <a:solidFill>
                <a:srgbClr val="CC3399"/>
              </a:solidFill>
              <a:prstDash val="solid"/>
              <a:round/>
              <a:headEnd/>
              <a:tailEnd/>
            </a:ln>
          </p:spPr>
          <p:txBody>
            <a:bodyPr/>
            <a:lstStyle/>
            <a:p>
              <a:endParaRPr lang="zh-CN" altLang="en-US"/>
            </a:p>
          </p:txBody>
        </p:sp>
        <p:sp>
          <p:nvSpPr>
            <p:cNvPr id="95250" name="Line 36">
              <a:extLst>
                <a:ext uri="{FF2B5EF4-FFF2-40B4-BE49-F238E27FC236}">
                  <a16:creationId xmlns:a16="http://schemas.microsoft.com/office/drawing/2014/main" id="{C1E33782-6573-5689-F942-23BC92A654B2}"/>
                </a:ext>
              </a:extLst>
            </p:cNvPr>
            <p:cNvSpPr>
              <a:spLocks noChangeShapeType="1"/>
            </p:cNvSpPr>
            <p:nvPr/>
          </p:nvSpPr>
          <p:spPr bwMode="auto">
            <a:xfrm>
              <a:off x="2852" y="3464"/>
              <a:ext cx="1" cy="134"/>
            </a:xfrm>
            <a:prstGeom prst="line">
              <a:avLst/>
            </a:prstGeom>
            <a:noFill/>
            <a:ln w="28575">
              <a:solidFill>
                <a:srgbClr val="CC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251" name="Line 37">
              <a:extLst>
                <a:ext uri="{FF2B5EF4-FFF2-40B4-BE49-F238E27FC236}">
                  <a16:creationId xmlns:a16="http://schemas.microsoft.com/office/drawing/2014/main" id="{0D861AAA-5A0A-AF56-D43F-CAB074E59993}"/>
                </a:ext>
              </a:extLst>
            </p:cNvPr>
            <p:cNvSpPr>
              <a:spLocks noChangeShapeType="1"/>
            </p:cNvSpPr>
            <p:nvPr/>
          </p:nvSpPr>
          <p:spPr bwMode="auto">
            <a:xfrm>
              <a:off x="2795" y="3606"/>
              <a:ext cx="57" cy="1"/>
            </a:xfrm>
            <a:prstGeom prst="line">
              <a:avLst/>
            </a:prstGeom>
            <a:noFill/>
            <a:ln w="28575">
              <a:solidFill>
                <a:srgbClr val="CC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66644" name="Group 52">
            <a:extLst>
              <a:ext uri="{FF2B5EF4-FFF2-40B4-BE49-F238E27FC236}">
                <a16:creationId xmlns:a16="http://schemas.microsoft.com/office/drawing/2014/main" id="{7480A008-2077-6B7A-6647-41614CE586DA}"/>
              </a:ext>
            </a:extLst>
          </p:cNvPr>
          <p:cNvGrpSpPr>
            <a:grpSpLocks/>
          </p:cNvGrpSpPr>
          <p:nvPr/>
        </p:nvGrpSpPr>
        <p:grpSpPr bwMode="auto">
          <a:xfrm>
            <a:off x="4608513" y="1952625"/>
            <a:ext cx="407987" cy="3194050"/>
            <a:chOff x="2903" y="1230"/>
            <a:chExt cx="257" cy="2012"/>
          </a:xfrm>
        </p:grpSpPr>
        <p:sp>
          <p:nvSpPr>
            <p:cNvPr id="95244" name="Rectangle 39">
              <a:extLst>
                <a:ext uri="{FF2B5EF4-FFF2-40B4-BE49-F238E27FC236}">
                  <a16:creationId xmlns:a16="http://schemas.microsoft.com/office/drawing/2014/main" id="{DF3373E0-6413-789A-FD93-8AF4C5A4BB61}"/>
                </a:ext>
              </a:extLst>
            </p:cNvPr>
            <p:cNvSpPr>
              <a:spLocks noChangeArrowheads="1"/>
            </p:cNvSpPr>
            <p:nvPr/>
          </p:nvSpPr>
          <p:spPr bwMode="auto">
            <a:xfrm>
              <a:off x="2903" y="123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solidFill>
                    <a:schemeClr val="accent2"/>
                  </a:solidFill>
                  <a:latin typeface="Times New Roman" panose="02020603050405020304" pitchFamily="18" charset="0"/>
                  <a:ea typeface="楷体_GB2312" pitchFamily="49" charset="-122"/>
                </a:rPr>
                <a:t>1</a:t>
              </a:r>
            </a:p>
          </p:txBody>
        </p:sp>
        <p:sp>
          <p:nvSpPr>
            <p:cNvPr id="95245" name="Rectangle 40">
              <a:extLst>
                <a:ext uri="{FF2B5EF4-FFF2-40B4-BE49-F238E27FC236}">
                  <a16:creationId xmlns:a16="http://schemas.microsoft.com/office/drawing/2014/main" id="{FE6EBEB9-5F2E-90C9-E51B-6A9ACABA7492}"/>
                </a:ext>
              </a:extLst>
            </p:cNvPr>
            <p:cNvSpPr>
              <a:spLocks noChangeArrowheads="1"/>
            </p:cNvSpPr>
            <p:nvPr/>
          </p:nvSpPr>
          <p:spPr bwMode="auto">
            <a:xfrm>
              <a:off x="2925" y="184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solidFill>
                    <a:schemeClr val="accent2"/>
                  </a:solidFill>
                  <a:latin typeface="Times New Roman" panose="02020603050405020304" pitchFamily="18" charset="0"/>
                  <a:ea typeface="楷体_GB2312" pitchFamily="49" charset="-122"/>
                </a:rPr>
                <a:t>1</a:t>
              </a:r>
            </a:p>
          </p:txBody>
        </p:sp>
        <p:sp>
          <p:nvSpPr>
            <p:cNvPr id="95246" name="Rectangle 42">
              <a:extLst>
                <a:ext uri="{FF2B5EF4-FFF2-40B4-BE49-F238E27FC236}">
                  <a16:creationId xmlns:a16="http://schemas.microsoft.com/office/drawing/2014/main" id="{AEA3533A-4E5C-39AE-A047-58E1D498EA7B}"/>
                </a:ext>
              </a:extLst>
            </p:cNvPr>
            <p:cNvSpPr>
              <a:spLocks noChangeArrowheads="1"/>
            </p:cNvSpPr>
            <p:nvPr/>
          </p:nvSpPr>
          <p:spPr bwMode="auto">
            <a:xfrm>
              <a:off x="2948" y="295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solidFill>
                    <a:schemeClr val="accent2"/>
                  </a:solidFill>
                  <a:latin typeface="Times New Roman" panose="02020603050405020304" pitchFamily="18" charset="0"/>
                  <a:ea typeface="楷体_GB2312" pitchFamily="49" charset="-122"/>
                </a:rPr>
                <a:t>1</a:t>
              </a:r>
            </a:p>
          </p:txBody>
        </p:sp>
      </p:grpSp>
      <p:sp>
        <p:nvSpPr>
          <p:cNvPr id="366635" name="Rectangle 43">
            <a:extLst>
              <a:ext uri="{FF2B5EF4-FFF2-40B4-BE49-F238E27FC236}">
                <a16:creationId xmlns:a16="http://schemas.microsoft.com/office/drawing/2014/main" id="{B971FD40-BB05-0AC5-13A3-266F3B73DC2B}"/>
              </a:ext>
            </a:extLst>
          </p:cNvPr>
          <p:cNvSpPr>
            <a:spLocks noChangeArrowheads="1"/>
          </p:cNvSpPr>
          <p:nvPr/>
        </p:nvSpPr>
        <p:spPr bwMode="auto">
          <a:xfrm>
            <a:off x="2195513" y="1125538"/>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solidFill>
                  <a:schemeClr val="accent2"/>
                </a:solidFill>
                <a:latin typeface="Times New Roman" panose="02020603050405020304" pitchFamily="18" charset="0"/>
                <a:ea typeface="楷体_GB2312" pitchFamily="49" charset="-122"/>
              </a:rPr>
              <a:t>0</a:t>
            </a:r>
          </a:p>
        </p:txBody>
      </p:sp>
      <p:grpSp>
        <p:nvGrpSpPr>
          <p:cNvPr id="366645" name="Group 53">
            <a:extLst>
              <a:ext uri="{FF2B5EF4-FFF2-40B4-BE49-F238E27FC236}">
                <a16:creationId xmlns:a16="http://schemas.microsoft.com/office/drawing/2014/main" id="{F5A10918-52B7-B232-1658-65E395525B9A}"/>
              </a:ext>
            </a:extLst>
          </p:cNvPr>
          <p:cNvGrpSpPr>
            <a:grpSpLocks/>
          </p:cNvGrpSpPr>
          <p:nvPr/>
        </p:nvGrpSpPr>
        <p:grpSpPr bwMode="auto">
          <a:xfrm>
            <a:off x="6408738" y="2024063"/>
            <a:ext cx="336550" cy="3409950"/>
            <a:chOff x="4037" y="1275"/>
            <a:chExt cx="212" cy="2148"/>
          </a:xfrm>
        </p:grpSpPr>
        <p:sp>
          <p:nvSpPr>
            <p:cNvPr id="95241" name="Rectangle 45">
              <a:extLst>
                <a:ext uri="{FF2B5EF4-FFF2-40B4-BE49-F238E27FC236}">
                  <a16:creationId xmlns:a16="http://schemas.microsoft.com/office/drawing/2014/main" id="{C07D2DCB-E651-0C89-3C47-08AE796A655C}"/>
                </a:ext>
              </a:extLst>
            </p:cNvPr>
            <p:cNvSpPr>
              <a:spLocks noChangeArrowheads="1"/>
            </p:cNvSpPr>
            <p:nvPr/>
          </p:nvSpPr>
          <p:spPr bwMode="auto">
            <a:xfrm>
              <a:off x="4037" y="1275"/>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solidFill>
                    <a:schemeClr val="accent2"/>
                  </a:solidFill>
                  <a:latin typeface="Times New Roman" panose="02020603050405020304" pitchFamily="18" charset="0"/>
                  <a:ea typeface="楷体_GB2312" pitchFamily="49" charset="-122"/>
                </a:rPr>
                <a:t>1</a:t>
              </a:r>
            </a:p>
          </p:txBody>
        </p:sp>
        <p:sp>
          <p:nvSpPr>
            <p:cNvPr id="95242" name="Rectangle 46">
              <a:extLst>
                <a:ext uri="{FF2B5EF4-FFF2-40B4-BE49-F238E27FC236}">
                  <a16:creationId xmlns:a16="http://schemas.microsoft.com/office/drawing/2014/main" id="{0CE8DF12-A4CA-6499-DB81-1BF97BE3D787}"/>
                </a:ext>
              </a:extLst>
            </p:cNvPr>
            <p:cNvSpPr>
              <a:spLocks noChangeArrowheads="1"/>
            </p:cNvSpPr>
            <p:nvPr/>
          </p:nvSpPr>
          <p:spPr bwMode="auto">
            <a:xfrm>
              <a:off x="4037" y="1933"/>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solidFill>
                    <a:schemeClr val="accent2"/>
                  </a:solidFill>
                  <a:latin typeface="Times New Roman" panose="02020603050405020304" pitchFamily="18" charset="0"/>
                  <a:ea typeface="楷体_GB2312" pitchFamily="49" charset="-122"/>
                </a:rPr>
                <a:t>1</a:t>
              </a:r>
            </a:p>
          </p:txBody>
        </p:sp>
        <p:sp>
          <p:nvSpPr>
            <p:cNvPr id="95243" name="Rectangle 48">
              <a:extLst>
                <a:ext uri="{FF2B5EF4-FFF2-40B4-BE49-F238E27FC236}">
                  <a16:creationId xmlns:a16="http://schemas.microsoft.com/office/drawing/2014/main" id="{8D7E9EEB-5C9A-47E0-B7B4-30608249DEB4}"/>
                </a:ext>
              </a:extLst>
            </p:cNvPr>
            <p:cNvSpPr>
              <a:spLocks noChangeArrowheads="1"/>
            </p:cNvSpPr>
            <p:nvPr/>
          </p:nvSpPr>
          <p:spPr bwMode="auto">
            <a:xfrm>
              <a:off x="4037" y="3135"/>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solidFill>
                    <a:schemeClr val="accent2"/>
                  </a:solidFill>
                  <a:latin typeface="Times New Roman" panose="02020603050405020304" pitchFamily="18" charset="0"/>
                  <a:ea typeface="楷体_GB2312" pitchFamily="49" charset="-122"/>
                </a:rPr>
                <a:t>1</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6664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6662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6664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663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666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663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33">
            <a:extLst>
              <a:ext uri="{FF2B5EF4-FFF2-40B4-BE49-F238E27FC236}">
                <a16:creationId xmlns:a16="http://schemas.microsoft.com/office/drawing/2014/main" id="{99353CCB-4AA2-E15B-90FE-875E236DBD58}"/>
              </a:ext>
            </a:extLst>
          </p:cNvPr>
          <p:cNvSpPr>
            <a:spLocks noChangeArrowheads="1"/>
          </p:cNvSpPr>
          <p:nvPr/>
        </p:nvSpPr>
        <p:spPr bwMode="auto">
          <a:xfrm>
            <a:off x="2916238" y="1557338"/>
            <a:ext cx="3708400" cy="457200"/>
          </a:xfrm>
          <a:prstGeom prst="rect">
            <a:avLst/>
          </a:prstGeom>
          <a:solidFill>
            <a:srgbClr val="FFFFFF">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solidFill>
                  <a:srgbClr val="000066"/>
                </a:solidFill>
                <a:latin typeface="Times New Roman" panose="02020603050405020304" pitchFamily="18" charset="0"/>
                <a:ea typeface="楷体_GB2312" pitchFamily="49" charset="-122"/>
              </a:rPr>
              <a:t>8</a:t>
            </a:r>
            <a:r>
              <a:rPr lang="zh-CN" altLang="en-US">
                <a:solidFill>
                  <a:srgbClr val="000066"/>
                </a:solidFill>
                <a:latin typeface="Times New Roman" panose="02020603050405020304" pitchFamily="18" charset="0"/>
                <a:ea typeface="楷体_GB2312" pitchFamily="49" charset="-122"/>
              </a:rPr>
              <a:t>位</a:t>
            </a:r>
            <a:r>
              <a:rPr lang="en-US" altLang="zh-CN">
                <a:solidFill>
                  <a:srgbClr val="000066"/>
                </a:solidFill>
                <a:latin typeface="Times New Roman" panose="02020603050405020304" pitchFamily="18" charset="0"/>
                <a:ea typeface="楷体_GB2312" pitchFamily="49" charset="-122"/>
              </a:rPr>
              <a:t>CMOS</a:t>
            </a:r>
            <a:r>
              <a:rPr lang="zh-CN" altLang="en-US">
                <a:solidFill>
                  <a:srgbClr val="000066"/>
                </a:solidFill>
                <a:latin typeface="Times New Roman" panose="02020603050405020304" pitchFamily="18" charset="0"/>
                <a:ea typeface="楷体_GB2312" pitchFamily="49" charset="-122"/>
              </a:rPr>
              <a:t>寄存器</a:t>
            </a:r>
            <a:r>
              <a:rPr lang="en-US" altLang="zh-CN">
                <a:solidFill>
                  <a:srgbClr val="000066"/>
                </a:solidFill>
                <a:latin typeface="Times New Roman" panose="02020603050405020304" pitchFamily="18" charset="0"/>
                <a:ea typeface="楷体_GB2312" pitchFamily="49" charset="-122"/>
              </a:rPr>
              <a:t>74LV374</a:t>
            </a:r>
          </a:p>
        </p:txBody>
      </p:sp>
      <p:grpSp>
        <p:nvGrpSpPr>
          <p:cNvPr id="96259" name="Group 34">
            <a:extLst>
              <a:ext uri="{FF2B5EF4-FFF2-40B4-BE49-F238E27FC236}">
                <a16:creationId xmlns:a16="http://schemas.microsoft.com/office/drawing/2014/main" id="{0D5962BC-1871-1426-576F-89FF0F83EE19}"/>
              </a:ext>
            </a:extLst>
          </p:cNvPr>
          <p:cNvGrpSpPr>
            <a:grpSpLocks/>
          </p:cNvGrpSpPr>
          <p:nvPr/>
        </p:nvGrpSpPr>
        <p:grpSpPr bwMode="auto">
          <a:xfrm>
            <a:off x="179388" y="2347913"/>
            <a:ext cx="8675687" cy="2449512"/>
            <a:chOff x="0" y="686"/>
            <a:chExt cx="5896" cy="1996"/>
          </a:xfrm>
        </p:grpSpPr>
        <p:sp>
          <p:nvSpPr>
            <p:cNvPr id="96260" name="Rectangle 35">
              <a:extLst>
                <a:ext uri="{FF2B5EF4-FFF2-40B4-BE49-F238E27FC236}">
                  <a16:creationId xmlns:a16="http://schemas.microsoft.com/office/drawing/2014/main" id="{9D744A8D-BF21-2100-A49D-88CDD3476287}"/>
                </a:ext>
              </a:extLst>
            </p:cNvPr>
            <p:cNvSpPr>
              <a:spLocks noChangeArrowheads="1"/>
            </p:cNvSpPr>
            <p:nvPr/>
          </p:nvSpPr>
          <p:spPr bwMode="auto">
            <a:xfrm>
              <a:off x="4534" y="2351"/>
              <a:ext cx="1362"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zh-CN" altLang="en-US" sz="2000">
                  <a:solidFill>
                    <a:srgbClr val="000066"/>
                  </a:solidFill>
                  <a:latin typeface="Times New Roman" panose="02020603050405020304" pitchFamily="18" charset="0"/>
                  <a:cs typeface="Times New Roman" panose="02020603050405020304" pitchFamily="18" charset="0"/>
                </a:rPr>
                <a:t>高阻</a:t>
              </a:r>
            </a:p>
          </p:txBody>
        </p:sp>
        <p:sp>
          <p:nvSpPr>
            <p:cNvPr id="96261" name="Rectangle 36">
              <a:extLst>
                <a:ext uri="{FF2B5EF4-FFF2-40B4-BE49-F238E27FC236}">
                  <a16:creationId xmlns:a16="http://schemas.microsoft.com/office/drawing/2014/main" id="{C5A8C7F4-E14C-885E-E2EE-B217A5F0E80B}"/>
                </a:ext>
              </a:extLst>
            </p:cNvPr>
            <p:cNvSpPr>
              <a:spLocks noChangeArrowheads="1"/>
            </p:cNvSpPr>
            <p:nvPr/>
          </p:nvSpPr>
          <p:spPr bwMode="auto">
            <a:xfrm>
              <a:off x="3464" y="2351"/>
              <a:ext cx="107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000">
                  <a:solidFill>
                    <a:srgbClr val="000066"/>
                  </a:solidFill>
                  <a:latin typeface="Times New Roman" panose="02020603050405020304" pitchFamily="18" charset="0"/>
                  <a:cs typeface="Times New Roman" panose="02020603050405020304" pitchFamily="18" charset="0"/>
                </a:rPr>
                <a:t>H</a:t>
              </a:r>
            </a:p>
          </p:txBody>
        </p:sp>
        <p:sp>
          <p:nvSpPr>
            <p:cNvPr id="96262" name="Rectangle 37">
              <a:extLst>
                <a:ext uri="{FF2B5EF4-FFF2-40B4-BE49-F238E27FC236}">
                  <a16:creationId xmlns:a16="http://schemas.microsoft.com/office/drawing/2014/main" id="{EBB68A81-2379-DB42-EBF3-580925388AEF}"/>
                </a:ext>
              </a:extLst>
            </p:cNvPr>
            <p:cNvSpPr>
              <a:spLocks noChangeArrowheads="1"/>
            </p:cNvSpPr>
            <p:nvPr/>
          </p:nvSpPr>
          <p:spPr bwMode="auto">
            <a:xfrm>
              <a:off x="2983" y="2351"/>
              <a:ext cx="481"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000">
                  <a:solidFill>
                    <a:srgbClr val="000066"/>
                  </a:solidFill>
                  <a:latin typeface="Times New Roman" panose="02020603050405020304" pitchFamily="18" charset="0"/>
                  <a:cs typeface="Times New Roman" panose="02020603050405020304" pitchFamily="18" charset="0"/>
                </a:rPr>
                <a:t>H</a:t>
              </a:r>
            </a:p>
          </p:txBody>
        </p:sp>
        <p:sp>
          <p:nvSpPr>
            <p:cNvPr id="96263" name="Rectangle 38">
              <a:extLst>
                <a:ext uri="{FF2B5EF4-FFF2-40B4-BE49-F238E27FC236}">
                  <a16:creationId xmlns:a16="http://schemas.microsoft.com/office/drawing/2014/main" id="{B6E57975-B253-B84E-9ED6-AED188F72AC9}"/>
                </a:ext>
              </a:extLst>
            </p:cNvPr>
            <p:cNvSpPr>
              <a:spLocks noChangeArrowheads="1"/>
            </p:cNvSpPr>
            <p:nvPr/>
          </p:nvSpPr>
          <p:spPr bwMode="auto">
            <a:xfrm>
              <a:off x="2498" y="2351"/>
              <a:ext cx="485"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000">
                  <a:solidFill>
                    <a:srgbClr val="000066"/>
                  </a:solidFill>
                  <a:latin typeface="Times New Roman" panose="02020603050405020304" pitchFamily="18" charset="0"/>
                  <a:cs typeface="Times New Roman" panose="02020603050405020304" pitchFamily="18" charset="0"/>
                </a:rPr>
                <a:t>↑</a:t>
              </a:r>
            </a:p>
          </p:txBody>
        </p:sp>
        <p:sp>
          <p:nvSpPr>
            <p:cNvPr id="96264" name="Rectangle 39">
              <a:extLst>
                <a:ext uri="{FF2B5EF4-FFF2-40B4-BE49-F238E27FC236}">
                  <a16:creationId xmlns:a16="http://schemas.microsoft.com/office/drawing/2014/main" id="{D323625E-CF43-A755-2B20-3EA1A0EB959D}"/>
                </a:ext>
              </a:extLst>
            </p:cNvPr>
            <p:cNvSpPr>
              <a:spLocks noChangeArrowheads="1"/>
            </p:cNvSpPr>
            <p:nvPr/>
          </p:nvSpPr>
          <p:spPr bwMode="auto">
            <a:xfrm>
              <a:off x="1994" y="2351"/>
              <a:ext cx="504"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000">
                  <a:solidFill>
                    <a:srgbClr val="000066"/>
                  </a:solidFill>
                  <a:latin typeface="Times New Roman" panose="02020603050405020304" pitchFamily="18" charset="0"/>
                  <a:cs typeface="Times New Roman" panose="02020603050405020304" pitchFamily="18" charset="0"/>
                </a:rPr>
                <a:t>H</a:t>
              </a:r>
            </a:p>
          </p:txBody>
        </p:sp>
        <p:sp>
          <p:nvSpPr>
            <p:cNvPr id="96265" name="Rectangle 40">
              <a:extLst>
                <a:ext uri="{FF2B5EF4-FFF2-40B4-BE49-F238E27FC236}">
                  <a16:creationId xmlns:a16="http://schemas.microsoft.com/office/drawing/2014/main" id="{D5225B5E-B8C1-2169-930F-36A7CF18F5F2}"/>
                </a:ext>
              </a:extLst>
            </p:cNvPr>
            <p:cNvSpPr>
              <a:spLocks noChangeArrowheads="1"/>
            </p:cNvSpPr>
            <p:nvPr/>
          </p:nvSpPr>
          <p:spPr bwMode="auto">
            <a:xfrm>
              <a:off x="4534" y="2064"/>
              <a:ext cx="1362"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zh-CN" altLang="en-US" sz="2000">
                  <a:solidFill>
                    <a:srgbClr val="000066"/>
                  </a:solidFill>
                  <a:latin typeface="Times New Roman" panose="02020603050405020304" pitchFamily="18" charset="0"/>
                  <a:cs typeface="Times New Roman" panose="02020603050405020304" pitchFamily="18" charset="0"/>
                </a:rPr>
                <a:t>高阻</a:t>
              </a:r>
            </a:p>
          </p:txBody>
        </p:sp>
        <p:sp>
          <p:nvSpPr>
            <p:cNvPr id="96266" name="Rectangle 41">
              <a:extLst>
                <a:ext uri="{FF2B5EF4-FFF2-40B4-BE49-F238E27FC236}">
                  <a16:creationId xmlns:a16="http://schemas.microsoft.com/office/drawing/2014/main" id="{02DAF2D1-626D-C28C-F159-BE46D2757B64}"/>
                </a:ext>
              </a:extLst>
            </p:cNvPr>
            <p:cNvSpPr>
              <a:spLocks noChangeArrowheads="1"/>
            </p:cNvSpPr>
            <p:nvPr/>
          </p:nvSpPr>
          <p:spPr bwMode="auto">
            <a:xfrm>
              <a:off x="3464" y="2064"/>
              <a:ext cx="1070"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000">
                  <a:solidFill>
                    <a:srgbClr val="000066"/>
                  </a:solidFill>
                  <a:latin typeface="Times New Roman" panose="02020603050405020304" pitchFamily="18" charset="0"/>
                  <a:cs typeface="Times New Roman" panose="02020603050405020304" pitchFamily="18" charset="0"/>
                </a:rPr>
                <a:t>L</a:t>
              </a:r>
            </a:p>
          </p:txBody>
        </p:sp>
        <p:sp>
          <p:nvSpPr>
            <p:cNvPr id="96267" name="Rectangle 42">
              <a:extLst>
                <a:ext uri="{FF2B5EF4-FFF2-40B4-BE49-F238E27FC236}">
                  <a16:creationId xmlns:a16="http://schemas.microsoft.com/office/drawing/2014/main" id="{5EAC9B0C-AC4B-2A85-8803-4D7D9CBE43B3}"/>
                </a:ext>
              </a:extLst>
            </p:cNvPr>
            <p:cNvSpPr>
              <a:spLocks noChangeArrowheads="1"/>
            </p:cNvSpPr>
            <p:nvPr/>
          </p:nvSpPr>
          <p:spPr bwMode="auto">
            <a:xfrm>
              <a:off x="2983" y="2064"/>
              <a:ext cx="481"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000">
                  <a:solidFill>
                    <a:srgbClr val="000066"/>
                  </a:solidFill>
                  <a:latin typeface="Times New Roman" panose="02020603050405020304" pitchFamily="18" charset="0"/>
                  <a:cs typeface="Times New Roman" panose="02020603050405020304" pitchFamily="18" charset="0"/>
                </a:rPr>
                <a:t>L</a:t>
              </a:r>
            </a:p>
          </p:txBody>
        </p:sp>
        <p:sp>
          <p:nvSpPr>
            <p:cNvPr id="96268" name="Rectangle 43">
              <a:extLst>
                <a:ext uri="{FF2B5EF4-FFF2-40B4-BE49-F238E27FC236}">
                  <a16:creationId xmlns:a16="http://schemas.microsoft.com/office/drawing/2014/main" id="{849F313F-A271-DBF5-614D-D6975944EFC1}"/>
                </a:ext>
              </a:extLst>
            </p:cNvPr>
            <p:cNvSpPr>
              <a:spLocks noChangeArrowheads="1"/>
            </p:cNvSpPr>
            <p:nvPr/>
          </p:nvSpPr>
          <p:spPr bwMode="auto">
            <a:xfrm>
              <a:off x="2498" y="2064"/>
              <a:ext cx="485"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000">
                  <a:solidFill>
                    <a:srgbClr val="000066"/>
                  </a:solidFill>
                  <a:latin typeface="Times New Roman" panose="02020603050405020304" pitchFamily="18" charset="0"/>
                  <a:cs typeface="Times New Roman" panose="02020603050405020304" pitchFamily="18" charset="0"/>
                </a:rPr>
                <a:t>↑</a:t>
              </a:r>
            </a:p>
          </p:txBody>
        </p:sp>
        <p:sp>
          <p:nvSpPr>
            <p:cNvPr id="96269" name="Rectangle 44">
              <a:extLst>
                <a:ext uri="{FF2B5EF4-FFF2-40B4-BE49-F238E27FC236}">
                  <a16:creationId xmlns:a16="http://schemas.microsoft.com/office/drawing/2014/main" id="{486DA4E7-1A18-79C4-5F92-51883B01D75D}"/>
                </a:ext>
              </a:extLst>
            </p:cNvPr>
            <p:cNvSpPr>
              <a:spLocks noChangeArrowheads="1"/>
            </p:cNvSpPr>
            <p:nvPr/>
          </p:nvSpPr>
          <p:spPr bwMode="auto">
            <a:xfrm>
              <a:off x="1994" y="2064"/>
              <a:ext cx="504"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000">
                  <a:solidFill>
                    <a:srgbClr val="000066"/>
                  </a:solidFill>
                  <a:latin typeface="Times New Roman" panose="02020603050405020304" pitchFamily="18" charset="0"/>
                  <a:cs typeface="Times New Roman" panose="02020603050405020304" pitchFamily="18" charset="0"/>
                </a:rPr>
                <a:t>H</a:t>
              </a:r>
            </a:p>
          </p:txBody>
        </p:sp>
        <p:sp>
          <p:nvSpPr>
            <p:cNvPr id="96270" name="Rectangle 45">
              <a:extLst>
                <a:ext uri="{FF2B5EF4-FFF2-40B4-BE49-F238E27FC236}">
                  <a16:creationId xmlns:a16="http://schemas.microsoft.com/office/drawing/2014/main" id="{77DE2F66-2FD8-DA2A-0CB5-B64B2448B0A1}"/>
                </a:ext>
              </a:extLst>
            </p:cNvPr>
            <p:cNvSpPr>
              <a:spLocks noChangeArrowheads="1"/>
            </p:cNvSpPr>
            <p:nvPr/>
          </p:nvSpPr>
          <p:spPr bwMode="auto">
            <a:xfrm>
              <a:off x="0" y="2064"/>
              <a:ext cx="1994" cy="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zh-CN" altLang="en-US" sz="2000">
                  <a:solidFill>
                    <a:srgbClr val="000066"/>
                  </a:solidFill>
                  <a:latin typeface="Times New Roman" panose="02020603050405020304" pitchFamily="18" charset="0"/>
                  <a:cs typeface="Times New Roman" panose="02020603050405020304" pitchFamily="18" charset="0"/>
                </a:rPr>
                <a:t>存入数据，禁止输出</a:t>
              </a:r>
            </a:p>
          </p:txBody>
        </p:sp>
        <p:sp>
          <p:nvSpPr>
            <p:cNvPr id="96271" name="Rectangle 46">
              <a:extLst>
                <a:ext uri="{FF2B5EF4-FFF2-40B4-BE49-F238E27FC236}">
                  <a16:creationId xmlns:a16="http://schemas.microsoft.com/office/drawing/2014/main" id="{F671E566-3E68-889F-C55F-EF0E4BAE82AE}"/>
                </a:ext>
              </a:extLst>
            </p:cNvPr>
            <p:cNvSpPr>
              <a:spLocks noChangeArrowheads="1"/>
            </p:cNvSpPr>
            <p:nvPr/>
          </p:nvSpPr>
          <p:spPr bwMode="auto">
            <a:xfrm>
              <a:off x="3464" y="1777"/>
              <a:ext cx="1070"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000">
                  <a:solidFill>
                    <a:srgbClr val="000066"/>
                  </a:solidFill>
                  <a:latin typeface="Times New Roman" panose="02020603050405020304" pitchFamily="18" charset="0"/>
                  <a:cs typeface="Times New Roman" panose="02020603050405020304" pitchFamily="18" charset="0"/>
                </a:rPr>
                <a:t>H</a:t>
              </a:r>
            </a:p>
          </p:txBody>
        </p:sp>
        <p:sp>
          <p:nvSpPr>
            <p:cNvPr id="96272" name="Rectangle 47">
              <a:extLst>
                <a:ext uri="{FF2B5EF4-FFF2-40B4-BE49-F238E27FC236}">
                  <a16:creationId xmlns:a16="http://schemas.microsoft.com/office/drawing/2014/main" id="{767FB649-729B-2A85-3F91-9BE24B24D104}"/>
                </a:ext>
              </a:extLst>
            </p:cNvPr>
            <p:cNvSpPr>
              <a:spLocks noChangeArrowheads="1"/>
            </p:cNvSpPr>
            <p:nvPr/>
          </p:nvSpPr>
          <p:spPr bwMode="auto">
            <a:xfrm>
              <a:off x="2983" y="1777"/>
              <a:ext cx="481"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000">
                  <a:solidFill>
                    <a:srgbClr val="000066"/>
                  </a:solidFill>
                  <a:latin typeface="Times New Roman" panose="02020603050405020304" pitchFamily="18" charset="0"/>
                  <a:cs typeface="Times New Roman" panose="02020603050405020304" pitchFamily="18" charset="0"/>
                </a:rPr>
                <a:t>H</a:t>
              </a:r>
            </a:p>
          </p:txBody>
        </p:sp>
        <p:sp>
          <p:nvSpPr>
            <p:cNvPr id="96273" name="Rectangle 48">
              <a:extLst>
                <a:ext uri="{FF2B5EF4-FFF2-40B4-BE49-F238E27FC236}">
                  <a16:creationId xmlns:a16="http://schemas.microsoft.com/office/drawing/2014/main" id="{B6D41007-2ACF-B8EC-BC93-A2296E91ECA1}"/>
                </a:ext>
              </a:extLst>
            </p:cNvPr>
            <p:cNvSpPr>
              <a:spLocks noChangeArrowheads="1"/>
            </p:cNvSpPr>
            <p:nvPr/>
          </p:nvSpPr>
          <p:spPr bwMode="auto">
            <a:xfrm>
              <a:off x="2498" y="1777"/>
              <a:ext cx="485"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000">
                  <a:solidFill>
                    <a:srgbClr val="000066"/>
                  </a:solidFill>
                  <a:latin typeface="Times New Roman" panose="02020603050405020304" pitchFamily="18" charset="0"/>
                  <a:cs typeface="Times New Roman" panose="02020603050405020304" pitchFamily="18" charset="0"/>
                </a:rPr>
                <a:t>↑</a:t>
              </a:r>
            </a:p>
          </p:txBody>
        </p:sp>
        <p:sp>
          <p:nvSpPr>
            <p:cNvPr id="96274" name="Rectangle 49">
              <a:extLst>
                <a:ext uri="{FF2B5EF4-FFF2-40B4-BE49-F238E27FC236}">
                  <a16:creationId xmlns:a16="http://schemas.microsoft.com/office/drawing/2014/main" id="{D2753364-283D-4AE8-BFCB-ACADF0748C79}"/>
                </a:ext>
              </a:extLst>
            </p:cNvPr>
            <p:cNvSpPr>
              <a:spLocks noChangeArrowheads="1"/>
            </p:cNvSpPr>
            <p:nvPr/>
          </p:nvSpPr>
          <p:spPr bwMode="auto">
            <a:xfrm>
              <a:off x="1994" y="1777"/>
              <a:ext cx="504"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000">
                  <a:solidFill>
                    <a:srgbClr val="000066"/>
                  </a:solidFill>
                  <a:latin typeface="Times New Roman" panose="02020603050405020304" pitchFamily="18" charset="0"/>
                  <a:cs typeface="Times New Roman" panose="02020603050405020304" pitchFamily="18" charset="0"/>
                </a:rPr>
                <a:t>L</a:t>
              </a:r>
            </a:p>
          </p:txBody>
        </p:sp>
        <p:sp>
          <p:nvSpPr>
            <p:cNvPr id="96275" name="Rectangle 50">
              <a:extLst>
                <a:ext uri="{FF2B5EF4-FFF2-40B4-BE49-F238E27FC236}">
                  <a16:creationId xmlns:a16="http://schemas.microsoft.com/office/drawing/2014/main" id="{1EDEBB07-3A2E-CA62-236C-F84011EFB8D6}"/>
                </a:ext>
              </a:extLst>
            </p:cNvPr>
            <p:cNvSpPr>
              <a:spLocks noChangeArrowheads="1"/>
            </p:cNvSpPr>
            <p:nvPr/>
          </p:nvSpPr>
          <p:spPr bwMode="auto">
            <a:xfrm>
              <a:off x="4534" y="1490"/>
              <a:ext cx="1226" cy="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zh-CN" altLang="en-US" sz="2000">
                  <a:solidFill>
                    <a:srgbClr val="000066"/>
                  </a:solidFill>
                  <a:latin typeface="Times New Roman" panose="02020603050405020304" pitchFamily="18" charset="0"/>
                  <a:cs typeface="Times New Roman" panose="02020603050405020304" pitchFamily="18" charset="0"/>
                </a:rPr>
                <a:t>对应内部触发器的状态</a:t>
              </a:r>
            </a:p>
          </p:txBody>
        </p:sp>
        <p:sp>
          <p:nvSpPr>
            <p:cNvPr id="96276" name="Rectangle 51">
              <a:extLst>
                <a:ext uri="{FF2B5EF4-FFF2-40B4-BE49-F238E27FC236}">
                  <a16:creationId xmlns:a16="http://schemas.microsoft.com/office/drawing/2014/main" id="{3A1EB249-7E63-A1A2-7795-89E0691F193A}"/>
                </a:ext>
              </a:extLst>
            </p:cNvPr>
            <p:cNvSpPr>
              <a:spLocks noChangeArrowheads="1"/>
            </p:cNvSpPr>
            <p:nvPr/>
          </p:nvSpPr>
          <p:spPr bwMode="auto">
            <a:xfrm>
              <a:off x="3464" y="1490"/>
              <a:ext cx="1070"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000">
                  <a:solidFill>
                    <a:srgbClr val="000066"/>
                  </a:solidFill>
                  <a:latin typeface="Times New Roman" panose="02020603050405020304" pitchFamily="18" charset="0"/>
                  <a:cs typeface="Times New Roman" panose="02020603050405020304" pitchFamily="18" charset="0"/>
                </a:rPr>
                <a:t>L</a:t>
              </a:r>
            </a:p>
          </p:txBody>
        </p:sp>
        <p:sp>
          <p:nvSpPr>
            <p:cNvPr id="96277" name="Rectangle 52">
              <a:extLst>
                <a:ext uri="{FF2B5EF4-FFF2-40B4-BE49-F238E27FC236}">
                  <a16:creationId xmlns:a16="http://schemas.microsoft.com/office/drawing/2014/main" id="{82CBDC50-8EC5-6020-3189-1CF5EAEA3DE3}"/>
                </a:ext>
              </a:extLst>
            </p:cNvPr>
            <p:cNvSpPr>
              <a:spLocks noChangeArrowheads="1"/>
            </p:cNvSpPr>
            <p:nvPr/>
          </p:nvSpPr>
          <p:spPr bwMode="auto">
            <a:xfrm>
              <a:off x="2983" y="1490"/>
              <a:ext cx="481"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000">
                  <a:solidFill>
                    <a:srgbClr val="000066"/>
                  </a:solidFill>
                  <a:latin typeface="Times New Roman" panose="02020603050405020304" pitchFamily="18" charset="0"/>
                  <a:cs typeface="Times New Roman" panose="02020603050405020304" pitchFamily="18" charset="0"/>
                </a:rPr>
                <a:t>L</a:t>
              </a:r>
            </a:p>
          </p:txBody>
        </p:sp>
        <p:sp>
          <p:nvSpPr>
            <p:cNvPr id="96278" name="Rectangle 53">
              <a:extLst>
                <a:ext uri="{FF2B5EF4-FFF2-40B4-BE49-F238E27FC236}">
                  <a16:creationId xmlns:a16="http://schemas.microsoft.com/office/drawing/2014/main" id="{2B40F786-BD9C-F4F0-DD85-C669A196993A}"/>
                </a:ext>
              </a:extLst>
            </p:cNvPr>
            <p:cNvSpPr>
              <a:spLocks noChangeArrowheads="1"/>
            </p:cNvSpPr>
            <p:nvPr/>
          </p:nvSpPr>
          <p:spPr bwMode="auto">
            <a:xfrm>
              <a:off x="2498" y="1490"/>
              <a:ext cx="485"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000">
                  <a:solidFill>
                    <a:srgbClr val="000066"/>
                  </a:solidFill>
                  <a:latin typeface="Times New Roman" panose="02020603050405020304" pitchFamily="18" charset="0"/>
                  <a:cs typeface="Times New Roman" panose="02020603050405020304" pitchFamily="18" charset="0"/>
                </a:rPr>
                <a:t>↑</a:t>
              </a:r>
            </a:p>
          </p:txBody>
        </p:sp>
        <p:sp>
          <p:nvSpPr>
            <p:cNvPr id="96279" name="Rectangle 54">
              <a:extLst>
                <a:ext uri="{FF2B5EF4-FFF2-40B4-BE49-F238E27FC236}">
                  <a16:creationId xmlns:a16="http://schemas.microsoft.com/office/drawing/2014/main" id="{7DF05E6D-3D0F-4CFB-FF6F-F8A7E92C8A76}"/>
                </a:ext>
              </a:extLst>
            </p:cNvPr>
            <p:cNvSpPr>
              <a:spLocks noChangeArrowheads="1"/>
            </p:cNvSpPr>
            <p:nvPr/>
          </p:nvSpPr>
          <p:spPr bwMode="auto">
            <a:xfrm>
              <a:off x="1994" y="1490"/>
              <a:ext cx="504"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000">
                  <a:solidFill>
                    <a:srgbClr val="000066"/>
                  </a:solidFill>
                  <a:latin typeface="Times New Roman" panose="02020603050405020304" pitchFamily="18" charset="0"/>
                  <a:cs typeface="Times New Roman" panose="02020603050405020304" pitchFamily="18" charset="0"/>
                </a:rPr>
                <a:t>L</a:t>
              </a:r>
            </a:p>
          </p:txBody>
        </p:sp>
        <p:sp>
          <p:nvSpPr>
            <p:cNvPr id="96280" name="Rectangle 55">
              <a:extLst>
                <a:ext uri="{FF2B5EF4-FFF2-40B4-BE49-F238E27FC236}">
                  <a16:creationId xmlns:a16="http://schemas.microsoft.com/office/drawing/2014/main" id="{9D9832EC-C447-096C-290D-25E670803334}"/>
                </a:ext>
              </a:extLst>
            </p:cNvPr>
            <p:cNvSpPr>
              <a:spLocks noChangeArrowheads="1"/>
            </p:cNvSpPr>
            <p:nvPr/>
          </p:nvSpPr>
          <p:spPr bwMode="auto">
            <a:xfrm>
              <a:off x="204" y="1490"/>
              <a:ext cx="1790" cy="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zh-CN" altLang="en-US" sz="2000">
                  <a:solidFill>
                    <a:srgbClr val="000066"/>
                  </a:solidFill>
                  <a:latin typeface="Times New Roman" panose="02020603050405020304" pitchFamily="18" charset="0"/>
                  <a:cs typeface="Times New Roman" panose="02020603050405020304" pitchFamily="18" charset="0"/>
                </a:rPr>
                <a:t>存入和读出数据</a:t>
              </a:r>
            </a:p>
          </p:txBody>
        </p:sp>
        <p:sp>
          <p:nvSpPr>
            <p:cNvPr id="96281" name="Rectangle 56">
              <a:extLst>
                <a:ext uri="{FF2B5EF4-FFF2-40B4-BE49-F238E27FC236}">
                  <a16:creationId xmlns:a16="http://schemas.microsoft.com/office/drawing/2014/main" id="{BCC64A54-057B-9A26-41B5-67D0FA9796B1}"/>
                </a:ext>
              </a:extLst>
            </p:cNvPr>
            <p:cNvSpPr>
              <a:spLocks noChangeArrowheads="1"/>
            </p:cNvSpPr>
            <p:nvPr/>
          </p:nvSpPr>
          <p:spPr bwMode="auto">
            <a:xfrm>
              <a:off x="4534" y="973"/>
              <a:ext cx="1362" cy="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000" i="1">
                  <a:solidFill>
                    <a:srgbClr val="000066"/>
                  </a:solidFill>
                  <a:latin typeface="Times New Roman" panose="02020603050405020304" pitchFamily="18" charset="0"/>
                  <a:cs typeface="Times New Roman" panose="02020603050405020304" pitchFamily="18" charset="0"/>
                </a:rPr>
                <a:t>Q</a:t>
              </a:r>
              <a:r>
                <a:rPr lang="en-US" altLang="zh-CN" sz="2000" baseline="-30000">
                  <a:solidFill>
                    <a:srgbClr val="000066"/>
                  </a:solidFill>
                  <a:latin typeface="Times New Roman" panose="02020603050405020304" pitchFamily="18" charset="0"/>
                  <a:cs typeface="Times New Roman" panose="02020603050405020304" pitchFamily="18" charset="0"/>
                </a:rPr>
                <a:t>0</a:t>
              </a:r>
              <a:r>
                <a:rPr lang="en-US" altLang="zh-CN" sz="2000">
                  <a:solidFill>
                    <a:srgbClr val="000066"/>
                  </a:solidFill>
                  <a:latin typeface="Times New Roman" panose="02020603050405020304" pitchFamily="18" charset="0"/>
                  <a:cs typeface="Times New Roman" panose="02020603050405020304" pitchFamily="18" charset="0"/>
                </a:rPr>
                <a:t>~</a:t>
              </a:r>
              <a:r>
                <a:rPr lang="en-US" altLang="zh-CN" sz="2000" i="1">
                  <a:solidFill>
                    <a:srgbClr val="000066"/>
                  </a:solidFill>
                  <a:latin typeface="Times New Roman" panose="02020603050405020304" pitchFamily="18" charset="0"/>
                  <a:cs typeface="Times New Roman" panose="02020603050405020304" pitchFamily="18" charset="0"/>
                </a:rPr>
                <a:t>Q</a:t>
              </a:r>
              <a:r>
                <a:rPr lang="en-US" altLang="zh-CN" sz="2000" baseline="-30000">
                  <a:solidFill>
                    <a:srgbClr val="000066"/>
                  </a:solidFill>
                  <a:latin typeface="Times New Roman" panose="02020603050405020304" pitchFamily="18" charset="0"/>
                  <a:cs typeface="Times New Roman" panose="02020603050405020304" pitchFamily="18" charset="0"/>
                </a:rPr>
                <a:t>7</a:t>
              </a:r>
              <a:endParaRPr lang="en-US" altLang="zh-CN" sz="2000">
                <a:solidFill>
                  <a:srgbClr val="000066"/>
                </a:solidFill>
                <a:latin typeface="Times New Roman" panose="02020603050405020304" pitchFamily="18" charset="0"/>
                <a:cs typeface="Times New Roman" panose="02020603050405020304" pitchFamily="18" charset="0"/>
              </a:endParaRPr>
            </a:p>
          </p:txBody>
        </p:sp>
        <p:sp>
          <p:nvSpPr>
            <p:cNvPr id="96282" name="Rectangle 57">
              <a:extLst>
                <a:ext uri="{FF2B5EF4-FFF2-40B4-BE49-F238E27FC236}">
                  <a16:creationId xmlns:a16="http://schemas.microsoft.com/office/drawing/2014/main" id="{6DCF8086-9A69-BB08-9F3B-AC28D1D9127D}"/>
                </a:ext>
              </a:extLst>
            </p:cNvPr>
            <p:cNvSpPr>
              <a:spLocks noChangeArrowheads="1"/>
            </p:cNvSpPr>
            <p:nvPr/>
          </p:nvSpPr>
          <p:spPr bwMode="auto">
            <a:xfrm>
              <a:off x="2983" y="973"/>
              <a:ext cx="481" cy="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000" i="1">
                  <a:solidFill>
                    <a:srgbClr val="000066"/>
                  </a:solidFill>
                  <a:latin typeface="Times New Roman" panose="02020603050405020304" pitchFamily="18" charset="0"/>
                  <a:cs typeface="Times New Roman" panose="02020603050405020304" pitchFamily="18" charset="0"/>
                </a:rPr>
                <a:t>D</a:t>
              </a:r>
              <a:r>
                <a:rPr lang="en-US" altLang="zh-CN" sz="2000" i="1" baseline="-30000">
                  <a:solidFill>
                    <a:srgbClr val="000066"/>
                  </a:solidFill>
                  <a:latin typeface="Times New Roman" panose="02020603050405020304" pitchFamily="18" charset="0"/>
                  <a:cs typeface="Times New Roman" panose="02020603050405020304" pitchFamily="18" charset="0"/>
                </a:rPr>
                <a:t>N</a:t>
              </a:r>
              <a:endParaRPr lang="en-US" altLang="zh-CN" sz="2000">
                <a:solidFill>
                  <a:srgbClr val="000066"/>
                </a:solidFill>
                <a:latin typeface="Times New Roman" panose="02020603050405020304" pitchFamily="18" charset="0"/>
                <a:cs typeface="Times New Roman" panose="02020603050405020304" pitchFamily="18" charset="0"/>
              </a:endParaRPr>
            </a:p>
          </p:txBody>
        </p:sp>
        <p:sp>
          <p:nvSpPr>
            <p:cNvPr id="96283" name="Rectangle 58">
              <a:extLst>
                <a:ext uri="{FF2B5EF4-FFF2-40B4-BE49-F238E27FC236}">
                  <a16:creationId xmlns:a16="http://schemas.microsoft.com/office/drawing/2014/main" id="{EC42FDBF-2C40-23DD-BA2C-9986F5D0A6CF}"/>
                </a:ext>
              </a:extLst>
            </p:cNvPr>
            <p:cNvSpPr>
              <a:spLocks noChangeArrowheads="1"/>
            </p:cNvSpPr>
            <p:nvPr/>
          </p:nvSpPr>
          <p:spPr bwMode="auto">
            <a:xfrm>
              <a:off x="2498" y="973"/>
              <a:ext cx="485" cy="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en-US" altLang="zh-CN" sz="2000" i="1">
                  <a:solidFill>
                    <a:srgbClr val="000066"/>
                  </a:solidFill>
                  <a:latin typeface="Times New Roman" panose="02020603050405020304" pitchFamily="18" charset="0"/>
                  <a:cs typeface="Times New Roman" panose="02020603050405020304" pitchFamily="18" charset="0"/>
                </a:rPr>
                <a:t>CP</a:t>
              </a:r>
              <a:endParaRPr lang="en-US" altLang="zh-CN" sz="2000">
                <a:solidFill>
                  <a:srgbClr val="000066"/>
                </a:solidFill>
                <a:latin typeface="Times New Roman" panose="02020603050405020304" pitchFamily="18" charset="0"/>
                <a:cs typeface="Times New Roman" panose="02020603050405020304" pitchFamily="18" charset="0"/>
              </a:endParaRPr>
            </a:p>
          </p:txBody>
        </p:sp>
        <p:sp>
          <p:nvSpPr>
            <p:cNvPr id="96284" name="Rectangle 59">
              <a:extLst>
                <a:ext uri="{FF2B5EF4-FFF2-40B4-BE49-F238E27FC236}">
                  <a16:creationId xmlns:a16="http://schemas.microsoft.com/office/drawing/2014/main" id="{98AF61ED-DB43-F35C-38DC-408A1962254B}"/>
                </a:ext>
              </a:extLst>
            </p:cNvPr>
            <p:cNvSpPr>
              <a:spLocks noChangeArrowheads="1"/>
            </p:cNvSpPr>
            <p:nvPr/>
          </p:nvSpPr>
          <p:spPr bwMode="auto">
            <a:xfrm>
              <a:off x="4534" y="686"/>
              <a:ext cx="1362"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zh-CN" altLang="en-US" sz="2000">
                  <a:solidFill>
                    <a:srgbClr val="000066"/>
                  </a:solidFill>
                  <a:latin typeface="Times New Roman" panose="02020603050405020304" pitchFamily="18" charset="0"/>
                  <a:cs typeface="Times New Roman" panose="02020603050405020304" pitchFamily="18" charset="0"/>
                </a:rPr>
                <a:t>输出</a:t>
              </a:r>
            </a:p>
          </p:txBody>
        </p:sp>
        <p:sp>
          <p:nvSpPr>
            <p:cNvPr id="96285" name="Rectangle 60">
              <a:extLst>
                <a:ext uri="{FF2B5EF4-FFF2-40B4-BE49-F238E27FC236}">
                  <a16:creationId xmlns:a16="http://schemas.microsoft.com/office/drawing/2014/main" id="{44602ECF-7D8A-0648-E8FE-E382F04261E3}"/>
                </a:ext>
              </a:extLst>
            </p:cNvPr>
            <p:cNvSpPr>
              <a:spLocks noChangeArrowheads="1"/>
            </p:cNvSpPr>
            <p:nvPr/>
          </p:nvSpPr>
          <p:spPr bwMode="auto">
            <a:xfrm>
              <a:off x="3464" y="686"/>
              <a:ext cx="1253" cy="8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r>
                <a:rPr lang="zh-CN" altLang="en-US" sz="2000">
                  <a:solidFill>
                    <a:srgbClr val="000066"/>
                  </a:solidFill>
                </a:rPr>
                <a:t>内部触发器</a:t>
              </a:r>
            </a:p>
          </p:txBody>
        </p:sp>
        <p:sp>
          <p:nvSpPr>
            <p:cNvPr id="96286" name="Rectangle 61">
              <a:extLst>
                <a:ext uri="{FF2B5EF4-FFF2-40B4-BE49-F238E27FC236}">
                  <a16:creationId xmlns:a16="http://schemas.microsoft.com/office/drawing/2014/main" id="{F9439C4B-D11B-4FCB-9673-66945C365E14}"/>
                </a:ext>
              </a:extLst>
            </p:cNvPr>
            <p:cNvSpPr>
              <a:spLocks noChangeArrowheads="1"/>
            </p:cNvSpPr>
            <p:nvPr/>
          </p:nvSpPr>
          <p:spPr bwMode="auto">
            <a:xfrm>
              <a:off x="1994" y="686"/>
              <a:ext cx="1470"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zh-CN" altLang="en-US" sz="2000">
                  <a:solidFill>
                    <a:srgbClr val="000066"/>
                  </a:solidFill>
                  <a:latin typeface="Times New Roman" panose="02020603050405020304" pitchFamily="18" charset="0"/>
                  <a:cs typeface="Times New Roman" panose="02020603050405020304" pitchFamily="18" charset="0"/>
                </a:rPr>
                <a:t>输  入</a:t>
              </a:r>
            </a:p>
          </p:txBody>
        </p:sp>
        <p:sp>
          <p:nvSpPr>
            <p:cNvPr id="96287" name="Rectangle 62">
              <a:extLst>
                <a:ext uri="{FF2B5EF4-FFF2-40B4-BE49-F238E27FC236}">
                  <a16:creationId xmlns:a16="http://schemas.microsoft.com/office/drawing/2014/main" id="{8FAC15DF-E584-7ECF-9C63-26349D798CE2}"/>
                </a:ext>
              </a:extLst>
            </p:cNvPr>
            <p:cNvSpPr>
              <a:spLocks noChangeArrowheads="1"/>
            </p:cNvSpPr>
            <p:nvPr/>
          </p:nvSpPr>
          <p:spPr bwMode="auto">
            <a:xfrm>
              <a:off x="204" y="686"/>
              <a:ext cx="1723" cy="804"/>
            </a:xfrm>
            <a:prstGeom prst="rect">
              <a:avLst/>
            </a:prstGeom>
            <a:solidFill>
              <a:srgbClr val="FFFFFF">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14288">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4763">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65088">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13335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1333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gn="ctr" eaLnBrk="1" hangingPunct="1">
                <a:spcBef>
                  <a:spcPct val="0"/>
                </a:spcBef>
                <a:buClrTx/>
                <a:buFontTx/>
                <a:buNone/>
              </a:pPr>
              <a:r>
                <a:rPr lang="zh-CN" altLang="en-US" sz="2000">
                  <a:solidFill>
                    <a:srgbClr val="000066"/>
                  </a:solidFill>
                  <a:latin typeface="Times New Roman" panose="02020603050405020304" pitchFamily="18" charset="0"/>
                  <a:cs typeface="Times New Roman" panose="02020603050405020304" pitchFamily="18" charset="0"/>
                </a:rPr>
                <a:t>工作模式</a:t>
              </a:r>
            </a:p>
          </p:txBody>
        </p:sp>
        <p:sp>
          <p:nvSpPr>
            <p:cNvPr id="96288" name="Line 63">
              <a:extLst>
                <a:ext uri="{FF2B5EF4-FFF2-40B4-BE49-F238E27FC236}">
                  <a16:creationId xmlns:a16="http://schemas.microsoft.com/office/drawing/2014/main" id="{65D53F45-828D-370B-D2CA-36FAAF1F64E8}"/>
                </a:ext>
              </a:extLst>
            </p:cNvPr>
            <p:cNvSpPr>
              <a:spLocks noChangeShapeType="1"/>
            </p:cNvSpPr>
            <p:nvPr/>
          </p:nvSpPr>
          <p:spPr bwMode="auto">
            <a:xfrm>
              <a:off x="204" y="686"/>
              <a:ext cx="5692"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89" name="Line 64">
              <a:extLst>
                <a:ext uri="{FF2B5EF4-FFF2-40B4-BE49-F238E27FC236}">
                  <a16:creationId xmlns:a16="http://schemas.microsoft.com/office/drawing/2014/main" id="{9B9ABA71-4155-9810-BA10-DC7D59E4A4B8}"/>
                </a:ext>
              </a:extLst>
            </p:cNvPr>
            <p:cNvSpPr>
              <a:spLocks noChangeShapeType="1"/>
            </p:cNvSpPr>
            <p:nvPr/>
          </p:nvSpPr>
          <p:spPr bwMode="auto">
            <a:xfrm>
              <a:off x="204" y="2659"/>
              <a:ext cx="5692"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90" name="Line 65">
              <a:extLst>
                <a:ext uri="{FF2B5EF4-FFF2-40B4-BE49-F238E27FC236}">
                  <a16:creationId xmlns:a16="http://schemas.microsoft.com/office/drawing/2014/main" id="{60843137-73C2-2CF1-8071-AA07FBB4F61C}"/>
                </a:ext>
              </a:extLst>
            </p:cNvPr>
            <p:cNvSpPr>
              <a:spLocks noChangeShapeType="1"/>
            </p:cNvSpPr>
            <p:nvPr/>
          </p:nvSpPr>
          <p:spPr bwMode="auto">
            <a:xfrm>
              <a:off x="0" y="686"/>
              <a:ext cx="0" cy="197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91" name="Line 66">
              <a:extLst>
                <a:ext uri="{FF2B5EF4-FFF2-40B4-BE49-F238E27FC236}">
                  <a16:creationId xmlns:a16="http://schemas.microsoft.com/office/drawing/2014/main" id="{45FFC11F-99EC-CEEC-0D9A-20CA3F80AD64}"/>
                </a:ext>
              </a:extLst>
            </p:cNvPr>
            <p:cNvSpPr>
              <a:spLocks noChangeShapeType="1"/>
            </p:cNvSpPr>
            <p:nvPr/>
          </p:nvSpPr>
          <p:spPr bwMode="auto">
            <a:xfrm>
              <a:off x="5896" y="686"/>
              <a:ext cx="0" cy="287"/>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92" name="Line 67">
              <a:extLst>
                <a:ext uri="{FF2B5EF4-FFF2-40B4-BE49-F238E27FC236}">
                  <a16:creationId xmlns:a16="http://schemas.microsoft.com/office/drawing/2014/main" id="{779761BF-C271-F20D-0735-B850ADEB875F}"/>
                </a:ext>
              </a:extLst>
            </p:cNvPr>
            <p:cNvSpPr>
              <a:spLocks noChangeShapeType="1"/>
            </p:cNvSpPr>
            <p:nvPr/>
          </p:nvSpPr>
          <p:spPr bwMode="auto">
            <a:xfrm>
              <a:off x="204" y="1490"/>
              <a:ext cx="5692"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93" name="Line 68">
              <a:extLst>
                <a:ext uri="{FF2B5EF4-FFF2-40B4-BE49-F238E27FC236}">
                  <a16:creationId xmlns:a16="http://schemas.microsoft.com/office/drawing/2014/main" id="{6951A4EE-6E57-847B-741C-6A41458BD851}"/>
                </a:ext>
              </a:extLst>
            </p:cNvPr>
            <p:cNvSpPr>
              <a:spLocks noChangeShapeType="1"/>
            </p:cNvSpPr>
            <p:nvPr/>
          </p:nvSpPr>
          <p:spPr bwMode="auto">
            <a:xfrm>
              <a:off x="1994" y="686"/>
              <a:ext cx="0" cy="1928"/>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94" name="Line 69">
              <a:extLst>
                <a:ext uri="{FF2B5EF4-FFF2-40B4-BE49-F238E27FC236}">
                  <a16:creationId xmlns:a16="http://schemas.microsoft.com/office/drawing/2014/main" id="{CFC1BBF0-8CC4-F3B0-749D-4F6FA574D7C5}"/>
                </a:ext>
              </a:extLst>
            </p:cNvPr>
            <p:cNvSpPr>
              <a:spLocks noChangeShapeType="1"/>
            </p:cNvSpPr>
            <p:nvPr/>
          </p:nvSpPr>
          <p:spPr bwMode="auto">
            <a:xfrm>
              <a:off x="2498" y="973"/>
              <a:ext cx="0" cy="1618"/>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95" name="Line 70">
              <a:extLst>
                <a:ext uri="{FF2B5EF4-FFF2-40B4-BE49-F238E27FC236}">
                  <a16:creationId xmlns:a16="http://schemas.microsoft.com/office/drawing/2014/main" id="{48CA4AB5-2694-20CD-66EA-062BD5F33D49}"/>
                </a:ext>
              </a:extLst>
            </p:cNvPr>
            <p:cNvSpPr>
              <a:spLocks noChangeShapeType="1"/>
            </p:cNvSpPr>
            <p:nvPr/>
          </p:nvSpPr>
          <p:spPr bwMode="auto">
            <a:xfrm>
              <a:off x="1994" y="973"/>
              <a:ext cx="147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96" name="Line 71">
              <a:extLst>
                <a:ext uri="{FF2B5EF4-FFF2-40B4-BE49-F238E27FC236}">
                  <a16:creationId xmlns:a16="http://schemas.microsoft.com/office/drawing/2014/main" id="{03114BC9-8A98-AF81-DE03-0F41862EAA46}"/>
                </a:ext>
              </a:extLst>
            </p:cNvPr>
            <p:cNvSpPr>
              <a:spLocks noChangeShapeType="1"/>
            </p:cNvSpPr>
            <p:nvPr/>
          </p:nvSpPr>
          <p:spPr bwMode="auto">
            <a:xfrm>
              <a:off x="3464" y="686"/>
              <a:ext cx="0" cy="1973"/>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97" name="Line 72">
              <a:extLst>
                <a:ext uri="{FF2B5EF4-FFF2-40B4-BE49-F238E27FC236}">
                  <a16:creationId xmlns:a16="http://schemas.microsoft.com/office/drawing/2014/main" id="{CB0FC6FC-537A-99E8-B1B6-9CEB236D7092}"/>
                </a:ext>
              </a:extLst>
            </p:cNvPr>
            <p:cNvSpPr>
              <a:spLocks noChangeShapeType="1"/>
            </p:cNvSpPr>
            <p:nvPr/>
          </p:nvSpPr>
          <p:spPr bwMode="auto">
            <a:xfrm>
              <a:off x="4626" y="709"/>
              <a:ext cx="0" cy="1973"/>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98" name="Line 73">
              <a:extLst>
                <a:ext uri="{FF2B5EF4-FFF2-40B4-BE49-F238E27FC236}">
                  <a16:creationId xmlns:a16="http://schemas.microsoft.com/office/drawing/2014/main" id="{6C65D786-54B8-C0B4-A437-90A7564CF2B9}"/>
                </a:ext>
              </a:extLst>
            </p:cNvPr>
            <p:cNvSpPr>
              <a:spLocks noChangeShapeType="1"/>
            </p:cNvSpPr>
            <p:nvPr/>
          </p:nvSpPr>
          <p:spPr bwMode="auto">
            <a:xfrm>
              <a:off x="5896" y="981"/>
              <a:ext cx="0" cy="1091"/>
            </a:xfrm>
            <a:prstGeom prst="line">
              <a:avLst/>
            </a:prstGeom>
            <a:noFill/>
            <a:ln w="12700" cap="rnd">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99" name="Line 74">
              <a:extLst>
                <a:ext uri="{FF2B5EF4-FFF2-40B4-BE49-F238E27FC236}">
                  <a16:creationId xmlns:a16="http://schemas.microsoft.com/office/drawing/2014/main" id="{90DEFB43-FD20-3F04-CDA5-B4F2176B41BE}"/>
                </a:ext>
              </a:extLst>
            </p:cNvPr>
            <p:cNvSpPr>
              <a:spLocks noChangeShapeType="1"/>
            </p:cNvSpPr>
            <p:nvPr/>
          </p:nvSpPr>
          <p:spPr bwMode="auto">
            <a:xfrm>
              <a:off x="4534" y="973"/>
              <a:ext cx="1362"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00" name="Line 75">
              <a:extLst>
                <a:ext uri="{FF2B5EF4-FFF2-40B4-BE49-F238E27FC236}">
                  <a16:creationId xmlns:a16="http://schemas.microsoft.com/office/drawing/2014/main" id="{4A0170E0-ABC5-6701-60C4-52F31FFD7F1A}"/>
                </a:ext>
              </a:extLst>
            </p:cNvPr>
            <p:cNvSpPr>
              <a:spLocks noChangeShapeType="1"/>
            </p:cNvSpPr>
            <p:nvPr/>
          </p:nvSpPr>
          <p:spPr bwMode="auto">
            <a:xfrm>
              <a:off x="2983" y="973"/>
              <a:ext cx="0" cy="517"/>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01" name="Line 76">
              <a:extLst>
                <a:ext uri="{FF2B5EF4-FFF2-40B4-BE49-F238E27FC236}">
                  <a16:creationId xmlns:a16="http://schemas.microsoft.com/office/drawing/2014/main" id="{53999FA2-BD04-CA3A-0AF7-4C0CC4499712}"/>
                </a:ext>
              </a:extLst>
            </p:cNvPr>
            <p:cNvSpPr>
              <a:spLocks noChangeShapeType="1"/>
            </p:cNvSpPr>
            <p:nvPr/>
          </p:nvSpPr>
          <p:spPr bwMode="auto">
            <a:xfrm>
              <a:off x="204" y="2064"/>
              <a:ext cx="5692"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02" name="Line 77">
              <a:extLst>
                <a:ext uri="{FF2B5EF4-FFF2-40B4-BE49-F238E27FC236}">
                  <a16:creationId xmlns:a16="http://schemas.microsoft.com/office/drawing/2014/main" id="{6D024AE7-BAEF-5056-FBEE-FBA91AEF5D2B}"/>
                </a:ext>
              </a:extLst>
            </p:cNvPr>
            <p:cNvSpPr>
              <a:spLocks noChangeShapeType="1"/>
            </p:cNvSpPr>
            <p:nvPr/>
          </p:nvSpPr>
          <p:spPr bwMode="auto">
            <a:xfrm>
              <a:off x="1994" y="1490"/>
              <a:ext cx="0" cy="287"/>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03" name="Line 78">
              <a:extLst>
                <a:ext uri="{FF2B5EF4-FFF2-40B4-BE49-F238E27FC236}">
                  <a16:creationId xmlns:a16="http://schemas.microsoft.com/office/drawing/2014/main" id="{FD364677-4BA5-A281-E346-384019386395}"/>
                </a:ext>
              </a:extLst>
            </p:cNvPr>
            <p:cNvSpPr>
              <a:spLocks noChangeShapeType="1"/>
            </p:cNvSpPr>
            <p:nvPr/>
          </p:nvSpPr>
          <p:spPr bwMode="auto">
            <a:xfrm>
              <a:off x="2498" y="1777"/>
              <a:ext cx="0" cy="287"/>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04" name="Line 79">
              <a:extLst>
                <a:ext uri="{FF2B5EF4-FFF2-40B4-BE49-F238E27FC236}">
                  <a16:creationId xmlns:a16="http://schemas.microsoft.com/office/drawing/2014/main" id="{444AE0E3-03FC-00A2-085F-9300BBDF5071}"/>
                </a:ext>
              </a:extLst>
            </p:cNvPr>
            <p:cNvSpPr>
              <a:spLocks noChangeShapeType="1"/>
            </p:cNvSpPr>
            <p:nvPr/>
          </p:nvSpPr>
          <p:spPr bwMode="auto">
            <a:xfrm>
              <a:off x="5896" y="2064"/>
              <a:ext cx="0" cy="59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05" name="Line 80">
              <a:extLst>
                <a:ext uri="{FF2B5EF4-FFF2-40B4-BE49-F238E27FC236}">
                  <a16:creationId xmlns:a16="http://schemas.microsoft.com/office/drawing/2014/main" id="{66054554-088F-BA6F-FB17-4EFA364323CF}"/>
                </a:ext>
              </a:extLst>
            </p:cNvPr>
            <p:cNvSpPr>
              <a:spLocks noChangeShapeType="1"/>
            </p:cNvSpPr>
            <p:nvPr/>
          </p:nvSpPr>
          <p:spPr bwMode="auto">
            <a:xfrm>
              <a:off x="1994" y="2064"/>
              <a:ext cx="0" cy="287"/>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06" name="Line 81">
              <a:extLst>
                <a:ext uri="{FF2B5EF4-FFF2-40B4-BE49-F238E27FC236}">
                  <a16:creationId xmlns:a16="http://schemas.microsoft.com/office/drawing/2014/main" id="{8ED70AD6-6DED-4D4E-B921-461E06D88D20}"/>
                </a:ext>
              </a:extLst>
            </p:cNvPr>
            <p:cNvSpPr>
              <a:spLocks noChangeShapeType="1"/>
            </p:cNvSpPr>
            <p:nvPr/>
          </p:nvSpPr>
          <p:spPr bwMode="auto">
            <a:xfrm>
              <a:off x="2498" y="2351"/>
              <a:ext cx="0" cy="308"/>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96307" name="Object 82">
              <a:extLst>
                <a:ext uri="{FF2B5EF4-FFF2-40B4-BE49-F238E27FC236}">
                  <a16:creationId xmlns:a16="http://schemas.microsoft.com/office/drawing/2014/main" id="{464FE81C-465B-D669-FE1D-DAF0B165407D}"/>
                </a:ext>
              </a:extLst>
            </p:cNvPr>
            <p:cNvGraphicFramePr>
              <a:graphicFrameLocks noChangeAspect="1"/>
            </p:cNvGraphicFramePr>
            <p:nvPr/>
          </p:nvGraphicFramePr>
          <p:xfrm>
            <a:off x="2064" y="1071"/>
            <a:ext cx="317" cy="317"/>
          </p:xfrm>
          <a:graphic>
            <a:graphicData uri="http://schemas.openxmlformats.org/presentationml/2006/ole">
              <mc:AlternateContent xmlns:mc="http://schemas.openxmlformats.org/markup-compatibility/2006">
                <mc:Choice xmlns:v="urn:schemas-microsoft-com:vml" Requires="v">
                  <p:oleObj name="公式" r:id="rId3" imgW="253780" imgH="215713" progId="Equation.3">
                    <p:embed/>
                  </p:oleObj>
                </mc:Choice>
                <mc:Fallback>
                  <p:oleObj name="公式" r:id="rId3" imgW="253780" imgH="215713" progId="Equation.3">
                    <p:embed/>
                    <p:pic>
                      <p:nvPicPr>
                        <p:cNvPr id="0" name="Object 8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4" y="1071"/>
                          <a:ext cx="317" cy="317"/>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6308" name="Rectangle 83">
              <a:extLst>
                <a:ext uri="{FF2B5EF4-FFF2-40B4-BE49-F238E27FC236}">
                  <a16:creationId xmlns:a16="http://schemas.microsoft.com/office/drawing/2014/main" id="{72F9E2F6-3C30-B972-39DF-8BE96BD9E7FD}"/>
                </a:ext>
              </a:extLst>
            </p:cNvPr>
            <p:cNvSpPr>
              <a:spLocks noChangeArrowheads="1"/>
            </p:cNvSpPr>
            <p:nvPr/>
          </p:nvSpPr>
          <p:spPr bwMode="auto">
            <a:xfrm>
              <a:off x="0" y="2100"/>
              <a:ext cx="576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96309" name="Object 84">
              <a:extLst>
                <a:ext uri="{FF2B5EF4-FFF2-40B4-BE49-F238E27FC236}">
                  <a16:creationId xmlns:a16="http://schemas.microsoft.com/office/drawing/2014/main" id="{51969949-504E-79B0-4528-60F50C12F732}"/>
                </a:ext>
              </a:extLst>
            </p:cNvPr>
            <p:cNvGraphicFramePr>
              <a:graphicFrameLocks noChangeAspect="1"/>
            </p:cNvGraphicFramePr>
            <p:nvPr/>
          </p:nvGraphicFramePr>
          <p:xfrm>
            <a:off x="3810" y="1185"/>
            <a:ext cx="385" cy="308"/>
          </p:xfrm>
          <a:graphic>
            <a:graphicData uri="http://schemas.openxmlformats.org/presentationml/2006/ole">
              <mc:AlternateContent xmlns:mc="http://schemas.openxmlformats.org/markup-compatibility/2006">
                <mc:Choice xmlns:v="urn:schemas-microsoft-com:vml" Requires="v">
                  <p:oleObj name="公式" r:id="rId5" imgW="304668" imgH="241195" progId="Equation.3">
                    <p:embed/>
                  </p:oleObj>
                </mc:Choice>
                <mc:Fallback>
                  <p:oleObj name="公式" r:id="rId5" imgW="304668" imgH="241195" progId="Equation.3">
                    <p:embed/>
                    <p:pic>
                      <p:nvPicPr>
                        <p:cNvPr id="0" name="Object 8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 y="1185"/>
                          <a:ext cx="385"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3">
            <a:extLst>
              <a:ext uri="{FF2B5EF4-FFF2-40B4-BE49-F238E27FC236}">
                <a16:creationId xmlns:a16="http://schemas.microsoft.com/office/drawing/2014/main" id="{4375F8E8-90C2-1E1B-4E19-EBA25E877698}"/>
              </a:ext>
            </a:extLst>
          </p:cNvPr>
          <p:cNvSpPr>
            <a:spLocks noChangeArrowheads="1"/>
          </p:cNvSpPr>
          <p:nvPr/>
        </p:nvSpPr>
        <p:spPr bwMode="auto">
          <a:xfrm>
            <a:off x="576263" y="476250"/>
            <a:ext cx="33813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667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en-US" altLang="zh-CN" sz="2800">
                <a:solidFill>
                  <a:srgbClr val="000066"/>
                </a:solidFill>
                <a:latin typeface="Times New Roman" panose="02020603050405020304" pitchFamily="18" charset="0"/>
              </a:rPr>
              <a:t>2</a:t>
            </a:r>
            <a:r>
              <a:rPr lang="zh-CN" altLang="en-US" sz="2800">
                <a:solidFill>
                  <a:srgbClr val="000066"/>
                </a:solidFill>
                <a:latin typeface="楷体_GB2312" pitchFamily="49" charset="-122"/>
              </a:rPr>
              <a:t>、 移位寄存器</a:t>
            </a:r>
          </a:p>
        </p:txBody>
      </p:sp>
      <p:sp>
        <p:nvSpPr>
          <p:cNvPr id="98307" name="Rectangle 24">
            <a:extLst>
              <a:ext uri="{FF2B5EF4-FFF2-40B4-BE49-F238E27FC236}">
                <a16:creationId xmlns:a16="http://schemas.microsoft.com/office/drawing/2014/main" id="{4D3064C3-E5EF-5970-DAEC-5EC6DAD1DEC4}"/>
              </a:ext>
            </a:extLst>
          </p:cNvPr>
          <p:cNvSpPr>
            <a:spLocks noChangeArrowheads="1"/>
          </p:cNvSpPr>
          <p:nvPr/>
        </p:nvSpPr>
        <p:spPr bwMode="auto">
          <a:xfrm>
            <a:off x="630238" y="2012950"/>
            <a:ext cx="7902575"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lnSpc>
                <a:spcPct val="150000"/>
              </a:lnSpc>
              <a:spcBef>
                <a:spcPct val="50000"/>
              </a:spcBef>
            </a:pPr>
            <a:r>
              <a:rPr kumimoji="1" lang="zh-CN" altLang="en-US">
                <a:solidFill>
                  <a:srgbClr val="000066"/>
                </a:solidFill>
                <a:latin typeface="楷体_GB2312" pitchFamily="49" charset="-122"/>
                <a:ea typeface="楷体_GB2312" pitchFamily="49" charset="-122"/>
              </a:rPr>
              <a:t>    移位寄存器是既能寄存数码，又能在时钟脉冲的作用下使数码向高位或向低位移动的逻辑功能部件。</a:t>
            </a:r>
            <a:endParaRPr kumimoji="1" lang="en-GB" altLang="zh-CN">
              <a:solidFill>
                <a:srgbClr val="000066"/>
              </a:solidFill>
              <a:latin typeface="楷体_GB2312" pitchFamily="49" charset="-122"/>
              <a:ea typeface="楷体_GB2312" pitchFamily="49" charset="-122"/>
            </a:endParaRPr>
          </a:p>
        </p:txBody>
      </p:sp>
      <p:sp>
        <p:nvSpPr>
          <p:cNvPr id="98308" name="Text Box 25">
            <a:extLst>
              <a:ext uri="{FF2B5EF4-FFF2-40B4-BE49-F238E27FC236}">
                <a16:creationId xmlns:a16="http://schemas.microsoft.com/office/drawing/2014/main" id="{689A386A-F9F0-8E08-9848-81B4170A7589}"/>
              </a:ext>
            </a:extLst>
          </p:cNvPr>
          <p:cNvSpPr txBox="1">
            <a:spLocks noChangeArrowheads="1"/>
          </p:cNvSpPr>
          <p:nvPr/>
        </p:nvSpPr>
        <p:spPr bwMode="auto">
          <a:xfrm>
            <a:off x="503238" y="4957763"/>
            <a:ext cx="216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50000"/>
              </a:spcBef>
            </a:pPr>
            <a:r>
              <a:rPr kumimoji="1" lang="zh-CN" altLang="en-US">
                <a:solidFill>
                  <a:srgbClr val="000066"/>
                </a:solidFill>
                <a:latin typeface="楷体_GB2312" pitchFamily="49" charset="-122"/>
                <a:ea typeface="楷体_GB2312" pitchFamily="49" charset="-122"/>
              </a:rPr>
              <a:t>按移动方式分</a:t>
            </a:r>
          </a:p>
        </p:txBody>
      </p:sp>
      <p:sp>
        <p:nvSpPr>
          <p:cNvPr id="98309" name="Text Box 26">
            <a:extLst>
              <a:ext uri="{FF2B5EF4-FFF2-40B4-BE49-F238E27FC236}">
                <a16:creationId xmlns:a16="http://schemas.microsoft.com/office/drawing/2014/main" id="{D74EF45D-CB9A-7DCA-7128-7327F0E5BA0A}"/>
              </a:ext>
            </a:extLst>
          </p:cNvPr>
          <p:cNvSpPr txBox="1">
            <a:spLocks noChangeArrowheads="1"/>
          </p:cNvSpPr>
          <p:nvPr/>
        </p:nvSpPr>
        <p:spPr bwMode="auto">
          <a:xfrm>
            <a:off x="2828925" y="427355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zh-CN" altLang="en-US">
                <a:solidFill>
                  <a:srgbClr val="000066"/>
                </a:solidFill>
                <a:latin typeface="楷体_GB2312" pitchFamily="49" charset="-122"/>
                <a:ea typeface="楷体_GB2312" pitchFamily="49" charset="-122"/>
              </a:rPr>
              <a:t>单向移位寄存器</a:t>
            </a:r>
          </a:p>
        </p:txBody>
      </p:sp>
      <p:sp>
        <p:nvSpPr>
          <p:cNvPr id="98310" name="AutoShape 27">
            <a:extLst>
              <a:ext uri="{FF2B5EF4-FFF2-40B4-BE49-F238E27FC236}">
                <a16:creationId xmlns:a16="http://schemas.microsoft.com/office/drawing/2014/main" id="{5674A859-2FD1-9AA3-106B-75672A7F093F}"/>
              </a:ext>
            </a:extLst>
          </p:cNvPr>
          <p:cNvSpPr>
            <a:spLocks/>
          </p:cNvSpPr>
          <p:nvPr/>
        </p:nvSpPr>
        <p:spPr bwMode="auto">
          <a:xfrm>
            <a:off x="2587625" y="4567238"/>
            <a:ext cx="222250" cy="1290637"/>
          </a:xfrm>
          <a:prstGeom prst="leftBrace">
            <a:avLst>
              <a:gd name="adj1" fmla="val 48393"/>
              <a:gd name="adj2" fmla="val 50000"/>
            </a:avLst>
          </a:prstGeom>
          <a:noFill/>
          <a:ln w="28575">
            <a:solidFill>
              <a:srgbClr val="00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98311" name="AutoShape 28">
            <a:extLst>
              <a:ext uri="{FF2B5EF4-FFF2-40B4-BE49-F238E27FC236}">
                <a16:creationId xmlns:a16="http://schemas.microsoft.com/office/drawing/2014/main" id="{1B2D0A5C-F8AC-8B08-51C8-9F405D96AA3A}"/>
              </a:ext>
            </a:extLst>
          </p:cNvPr>
          <p:cNvSpPr>
            <a:spLocks/>
          </p:cNvSpPr>
          <p:nvPr/>
        </p:nvSpPr>
        <p:spPr bwMode="auto">
          <a:xfrm>
            <a:off x="5192713" y="3973513"/>
            <a:ext cx="233362" cy="1022350"/>
          </a:xfrm>
          <a:prstGeom prst="leftBrace">
            <a:avLst>
              <a:gd name="adj1" fmla="val 36508"/>
              <a:gd name="adj2" fmla="val 50000"/>
            </a:avLst>
          </a:prstGeom>
          <a:noFill/>
          <a:ln w="28575">
            <a:solidFill>
              <a:srgbClr val="00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98312" name="Text Box 29">
            <a:extLst>
              <a:ext uri="{FF2B5EF4-FFF2-40B4-BE49-F238E27FC236}">
                <a16:creationId xmlns:a16="http://schemas.microsoft.com/office/drawing/2014/main" id="{4DEE8FAF-296E-8A0D-7634-9A8525CF7466}"/>
              </a:ext>
            </a:extLst>
          </p:cNvPr>
          <p:cNvSpPr txBox="1">
            <a:spLocks noChangeArrowheads="1"/>
          </p:cNvSpPr>
          <p:nvPr/>
        </p:nvSpPr>
        <p:spPr bwMode="auto">
          <a:xfrm>
            <a:off x="2795588" y="5568950"/>
            <a:ext cx="33988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zh-CN" altLang="en-US">
                <a:solidFill>
                  <a:srgbClr val="000066"/>
                </a:solidFill>
                <a:latin typeface="楷体_GB2312" pitchFamily="49" charset="-122"/>
                <a:ea typeface="楷体_GB2312" pitchFamily="49" charset="-122"/>
              </a:rPr>
              <a:t>双向移位寄存器</a:t>
            </a:r>
          </a:p>
        </p:txBody>
      </p:sp>
      <p:sp>
        <p:nvSpPr>
          <p:cNvPr id="98313" name="Text Box 30">
            <a:extLst>
              <a:ext uri="{FF2B5EF4-FFF2-40B4-BE49-F238E27FC236}">
                <a16:creationId xmlns:a16="http://schemas.microsoft.com/office/drawing/2014/main" id="{B2DE9EB1-75AA-68EB-2048-5AD3B8453EE3}"/>
              </a:ext>
            </a:extLst>
          </p:cNvPr>
          <p:cNvSpPr txBox="1">
            <a:spLocks noChangeArrowheads="1"/>
          </p:cNvSpPr>
          <p:nvPr/>
        </p:nvSpPr>
        <p:spPr bwMode="auto">
          <a:xfrm>
            <a:off x="5411788" y="3729038"/>
            <a:ext cx="23764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zh-CN" altLang="en-US">
                <a:solidFill>
                  <a:srgbClr val="000066"/>
                </a:solidFill>
                <a:latin typeface="楷体_GB2312" pitchFamily="49" charset="-122"/>
                <a:ea typeface="楷体_GB2312" pitchFamily="49" charset="-122"/>
              </a:rPr>
              <a:t>左移位寄存器</a:t>
            </a:r>
          </a:p>
        </p:txBody>
      </p:sp>
      <p:sp>
        <p:nvSpPr>
          <p:cNvPr id="98314" name="Rectangle 31">
            <a:extLst>
              <a:ext uri="{FF2B5EF4-FFF2-40B4-BE49-F238E27FC236}">
                <a16:creationId xmlns:a16="http://schemas.microsoft.com/office/drawing/2014/main" id="{2B4506AC-01A9-9D62-3013-4D01D2306F43}"/>
              </a:ext>
            </a:extLst>
          </p:cNvPr>
          <p:cNvSpPr>
            <a:spLocks noChangeArrowheads="1"/>
          </p:cNvSpPr>
          <p:nvPr/>
        </p:nvSpPr>
        <p:spPr bwMode="auto">
          <a:xfrm>
            <a:off x="468313" y="3489325"/>
            <a:ext cx="4572000"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lnSpc>
                <a:spcPct val="90000"/>
              </a:lnSpc>
              <a:spcBef>
                <a:spcPct val="50000"/>
              </a:spcBef>
              <a:buFontTx/>
              <a:buChar char="•"/>
            </a:pPr>
            <a:r>
              <a:rPr kumimoji="1" lang="zh-CN" altLang="en-US">
                <a:solidFill>
                  <a:srgbClr val="000066"/>
                </a:solidFill>
                <a:latin typeface="楷体_GB2312" pitchFamily="49" charset="-122"/>
                <a:ea typeface="楷体_GB2312" pitchFamily="49" charset="-122"/>
              </a:rPr>
              <a:t>移位寄存器的逻辑功能分类</a:t>
            </a:r>
          </a:p>
        </p:txBody>
      </p:sp>
      <p:sp>
        <p:nvSpPr>
          <p:cNvPr id="98315" name="Rectangle 32">
            <a:extLst>
              <a:ext uri="{FF2B5EF4-FFF2-40B4-BE49-F238E27FC236}">
                <a16:creationId xmlns:a16="http://schemas.microsoft.com/office/drawing/2014/main" id="{326925D5-AA22-2CDB-855D-1EE183289831}"/>
              </a:ext>
            </a:extLst>
          </p:cNvPr>
          <p:cNvSpPr>
            <a:spLocks noChangeArrowheads="1"/>
          </p:cNvSpPr>
          <p:nvPr/>
        </p:nvSpPr>
        <p:spPr bwMode="auto">
          <a:xfrm>
            <a:off x="466725" y="1628775"/>
            <a:ext cx="3889375"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lnSpc>
                <a:spcPct val="90000"/>
              </a:lnSpc>
              <a:spcBef>
                <a:spcPct val="20000"/>
              </a:spcBef>
              <a:buFontTx/>
              <a:buChar char="•"/>
            </a:pPr>
            <a:r>
              <a:rPr kumimoji="1" lang="zh-CN" altLang="en-US">
                <a:solidFill>
                  <a:srgbClr val="000066"/>
                </a:solidFill>
                <a:latin typeface="楷体_GB2312" pitchFamily="49" charset="-122"/>
                <a:ea typeface="楷体_GB2312" pitchFamily="49" charset="-122"/>
              </a:rPr>
              <a:t>移位寄存器的逻辑功能</a:t>
            </a:r>
          </a:p>
        </p:txBody>
      </p:sp>
      <p:sp>
        <p:nvSpPr>
          <p:cNvPr id="98316" name="Text Box 33">
            <a:extLst>
              <a:ext uri="{FF2B5EF4-FFF2-40B4-BE49-F238E27FC236}">
                <a16:creationId xmlns:a16="http://schemas.microsoft.com/office/drawing/2014/main" id="{0B5824B5-032D-761C-48AA-057EEA61574D}"/>
              </a:ext>
            </a:extLst>
          </p:cNvPr>
          <p:cNvSpPr txBox="1">
            <a:spLocks noChangeArrowheads="1"/>
          </p:cNvSpPr>
          <p:nvPr/>
        </p:nvSpPr>
        <p:spPr bwMode="auto">
          <a:xfrm>
            <a:off x="5411788" y="4724400"/>
            <a:ext cx="23764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zh-CN" altLang="en-US">
                <a:solidFill>
                  <a:srgbClr val="000066"/>
                </a:solidFill>
                <a:latin typeface="楷体_GB2312" pitchFamily="49" charset="-122"/>
                <a:ea typeface="楷体_GB2312" pitchFamily="49" charset="-122"/>
              </a:rPr>
              <a:t>右移位寄存器</a:t>
            </a: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0725" name="Object 37">
            <a:extLst>
              <a:ext uri="{FF2B5EF4-FFF2-40B4-BE49-F238E27FC236}">
                <a16:creationId xmlns:a16="http://schemas.microsoft.com/office/drawing/2014/main" id="{BC28DBAF-BAC5-3223-4A3A-059D02EDC334}"/>
              </a:ext>
            </a:extLst>
          </p:cNvPr>
          <p:cNvGraphicFramePr>
            <a:graphicFrameLocks noChangeAspect="1"/>
          </p:cNvGraphicFramePr>
          <p:nvPr/>
        </p:nvGraphicFramePr>
        <p:xfrm>
          <a:off x="323850" y="3176588"/>
          <a:ext cx="8820150" cy="2249487"/>
        </p:xfrm>
        <a:graphic>
          <a:graphicData uri="http://schemas.openxmlformats.org/presentationml/2006/ole">
            <mc:AlternateContent xmlns:mc="http://schemas.openxmlformats.org/markup-compatibility/2006">
              <mc:Choice xmlns:v="urn:schemas-microsoft-com:vml" Requires="v">
                <p:oleObj name="图片" r:id="rId3" imgW="3742944" imgH="963168" progId="Word.Picture.8">
                  <p:embed/>
                </p:oleObj>
              </mc:Choice>
              <mc:Fallback>
                <p:oleObj name="图片" r:id="rId3" imgW="3742944" imgH="963168" progId="Word.Picture.8">
                  <p:embed/>
                  <p:pic>
                    <p:nvPicPr>
                      <p:cNvPr id="0" name="Object 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3176588"/>
                        <a:ext cx="8820150" cy="2249487"/>
                      </a:xfrm>
                      <a:prstGeom prst="rect">
                        <a:avLst/>
                      </a:prstGeom>
                      <a:solidFill>
                        <a:schemeClr val="bg1">
                          <a:alpha val="29019"/>
                        </a:scheme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9331" name="Rectangle 31">
            <a:extLst>
              <a:ext uri="{FF2B5EF4-FFF2-40B4-BE49-F238E27FC236}">
                <a16:creationId xmlns:a16="http://schemas.microsoft.com/office/drawing/2014/main" id="{AE2EC1EE-C9E4-E90F-1281-14C5D225C628}"/>
              </a:ext>
            </a:extLst>
          </p:cNvPr>
          <p:cNvSpPr>
            <a:spLocks noChangeArrowheads="1"/>
          </p:cNvSpPr>
          <p:nvPr/>
        </p:nvSpPr>
        <p:spPr bwMode="auto">
          <a:xfrm>
            <a:off x="287338" y="512763"/>
            <a:ext cx="41036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667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en-US" altLang="zh-CN" sz="2800">
                <a:solidFill>
                  <a:srgbClr val="000066"/>
                </a:solidFill>
                <a:latin typeface="楷体_GB2312" pitchFamily="49" charset="-122"/>
              </a:rPr>
              <a:t>(1) </a:t>
            </a:r>
            <a:r>
              <a:rPr lang="zh-CN" altLang="en-US" sz="2800">
                <a:solidFill>
                  <a:srgbClr val="000066"/>
                </a:solidFill>
                <a:latin typeface="楷体_GB2312" pitchFamily="49" charset="-122"/>
              </a:rPr>
              <a:t>基本移位寄存器</a:t>
            </a:r>
          </a:p>
        </p:txBody>
      </p:sp>
      <p:sp>
        <p:nvSpPr>
          <p:cNvPr id="99332" name="Text Box 32">
            <a:extLst>
              <a:ext uri="{FF2B5EF4-FFF2-40B4-BE49-F238E27FC236}">
                <a16:creationId xmlns:a16="http://schemas.microsoft.com/office/drawing/2014/main" id="{37CC018A-6FA4-E74A-6DB7-33A9C3842EF4}"/>
              </a:ext>
            </a:extLst>
          </p:cNvPr>
          <p:cNvSpPr txBox="1">
            <a:spLocks noChangeArrowheads="1"/>
          </p:cNvSpPr>
          <p:nvPr/>
        </p:nvSpPr>
        <p:spPr bwMode="auto">
          <a:xfrm>
            <a:off x="1042988" y="1412875"/>
            <a:ext cx="3057525" cy="457200"/>
          </a:xfrm>
          <a:prstGeom prst="rect">
            <a:avLst/>
          </a:prstGeom>
          <a:solidFill>
            <a:srgbClr val="DDDDDD">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zh-CN" altLang="en-US">
                <a:solidFill>
                  <a:srgbClr val="000099"/>
                </a:solidFill>
                <a:latin typeface="楷体_GB2312" pitchFamily="49" charset="-122"/>
                <a:ea typeface="楷体_GB2312" pitchFamily="49" charset="-122"/>
              </a:rPr>
              <a:t>（</a:t>
            </a:r>
            <a:r>
              <a:rPr kumimoji="1" lang="en-US" altLang="zh-CN">
                <a:solidFill>
                  <a:srgbClr val="000099"/>
                </a:solidFill>
                <a:latin typeface="楷体_GB2312" pitchFamily="49" charset="-122"/>
                <a:ea typeface="楷体_GB2312" pitchFamily="49" charset="-122"/>
              </a:rPr>
              <a:t>a</a:t>
            </a:r>
            <a:r>
              <a:rPr kumimoji="1" lang="zh-CN" altLang="en-US">
                <a:solidFill>
                  <a:srgbClr val="000099"/>
                </a:solidFill>
                <a:latin typeface="楷体_GB2312" pitchFamily="49" charset="-122"/>
                <a:ea typeface="楷体_GB2312" pitchFamily="49" charset="-122"/>
              </a:rPr>
              <a:t>）电路</a:t>
            </a:r>
          </a:p>
        </p:txBody>
      </p:sp>
      <p:sp>
        <p:nvSpPr>
          <p:cNvPr id="370721" name="AutoShape 33">
            <a:extLst>
              <a:ext uri="{FF2B5EF4-FFF2-40B4-BE49-F238E27FC236}">
                <a16:creationId xmlns:a16="http://schemas.microsoft.com/office/drawing/2014/main" id="{416B89ED-5962-8824-585D-2E9C1C9A7F33}"/>
              </a:ext>
            </a:extLst>
          </p:cNvPr>
          <p:cNvSpPr>
            <a:spLocks noChangeArrowheads="1"/>
          </p:cNvSpPr>
          <p:nvPr/>
        </p:nvSpPr>
        <p:spPr bwMode="auto">
          <a:xfrm>
            <a:off x="539750" y="2349500"/>
            <a:ext cx="3167063" cy="665163"/>
          </a:xfrm>
          <a:prstGeom prst="wedgeEllipseCallout">
            <a:avLst>
              <a:gd name="adj1" fmla="val -27343"/>
              <a:gd name="adj2" fmla="val 207042"/>
            </a:avLst>
          </a:prstGeom>
          <a:solidFill>
            <a:schemeClr val="bg2">
              <a:alpha val="29019"/>
            </a:schemeClr>
          </a:soli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72000" rIns="0" bIns="72000"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zh-CN" altLang="en-US">
                <a:solidFill>
                  <a:srgbClr val="000099"/>
                </a:solidFill>
                <a:latin typeface="楷体_GB2312" pitchFamily="49" charset="-122"/>
                <a:ea typeface="楷体_GB2312" pitchFamily="49" charset="-122"/>
              </a:rPr>
              <a:t>串行数据输入端</a:t>
            </a:r>
          </a:p>
        </p:txBody>
      </p:sp>
      <p:sp>
        <p:nvSpPr>
          <p:cNvPr id="370722" name="AutoShape 34">
            <a:extLst>
              <a:ext uri="{FF2B5EF4-FFF2-40B4-BE49-F238E27FC236}">
                <a16:creationId xmlns:a16="http://schemas.microsoft.com/office/drawing/2014/main" id="{75093ACC-6719-C564-67D1-4F017EEF4500}"/>
              </a:ext>
            </a:extLst>
          </p:cNvPr>
          <p:cNvSpPr>
            <a:spLocks noChangeArrowheads="1"/>
          </p:cNvSpPr>
          <p:nvPr/>
        </p:nvSpPr>
        <p:spPr bwMode="auto">
          <a:xfrm>
            <a:off x="5472113" y="5408613"/>
            <a:ext cx="3238500" cy="665162"/>
          </a:xfrm>
          <a:prstGeom prst="wedgeEllipseCallout">
            <a:avLst>
              <a:gd name="adj1" fmla="val 32060"/>
              <a:gd name="adj2" fmla="val -244273"/>
            </a:avLst>
          </a:prstGeom>
          <a:solidFill>
            <a:schemeClr val="bg2">
              <a:alpha val="29019"/>
            </a:schemeClr>
          </a:soli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72000" rIns="0" bIns="72000"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zh-CN" altLang="en-US">
                <a:solidFill>
                  <a:srgbClr val="000099"/>
                </a:solidFill>
                <a:latin typeface="楷体_GB2312" pitchFamily="49" charset="-122"/>
                <a:ea typeface="楷体_GB2312" pitchFamily="49" charset="-122"/>
              </a:rPr>
              <a:t>串行数据输出端</a:t>
            </a:r>
          </a:p>
        </p:txBody>
      </p:sp>
      <p:sp>
        <p:nvSpPr>
          <p:cNvPr id="370723" name="AutoShape 35">
            <a:extLst>
              <a:ext uri="{FF2B5EF4-FFF2-40B4-BE49-F238E27FC236}">
                <a16:creationId xmlns:a16="http://schemas.microsoft.com/office/drawing/2014/main" id="{513EBABA-0D9E-3F4B-C8AD-3D3EC275604B}"/>
              </a:ext>
            </a:extLst>
          </p:cNvPr>
          <p:cNvSpPr>
            <a:spLocks noChangeArrowheads="1"/>
          </p:cNvSpPr>
          <p:nvPr/>
        </p:nvSpPr>
        <p:spPr bwMode="auto">
          <a:xfrm>
            <a:off x="4787900" y="2024063"/>
            <a:ext cx="3468688" cy="665162"/>
          </a:xfrm>
          <a:prstGeom prst="wedgeEllipseCallout">
            <a:avLst>
              <a:gd name="adj1" fmla="val -44875"/>
              <a:gd name="adj2" fmla="val 127806"/>
            </a:avLst>
          </a:prstGeom>
          <a:solidFill>
            <a:schemeClr val="bg2">
              <a:alpha val="29019"/>
            </a:schemeClr>
          </a:soli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72000" rIns="0" bIns="72000"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zh-CN" altLang="en-US">
                <a:solidFill>
                  <a:srgbClr val="000099"/>
                </a:solidFill>
                <a:latin typeface="楷体_GB2312" pitchFamily="49" charset="-122"/>
                <a:ea typeface="楷体_GB2312" pitchFamily="49" charset="-122"/>
              </a:rPr>
              <a:t>并行数据输出端</a:t>
            </a:r>
          </a:p>
        </p:txBody>
      </p:sp>
      <p:sp>
        <p:nvSpPr>
          <p:cNvPr id="99336" name="Rectangle 36">
            <a:extLst>
              <a:ext uri="{FF2B5EF4-FFF2-40B4-BE49-F238E27FC236}">
                <a16:creationId xmlns:a16="http://schemas.microsoft.com/office/drawing/2014/main" id="{D11FEAF7-6635-9E5A-1968-6EA4439C1920}"/>
              </a:ext>
            </a:extLst>
          </p:cNvPr>
          <p:cNvSpPr>
            <a:spLocks noChangeArrowheads="1"/>
          </p:cNvSpPr>
          <p:nvPr/>
        </p:nvSpPr>
        <p:spPr bwMode="auto">
          <a:xfrm>
            <a:off x="0" y="3989388"/>
            <a:ext cx="9144000" cy="0"/>
          </a:xfrm>
          <a:prstGeom prst="rect">
            <a:avLst/>
          </a:prstGeom>
          <a:solidFill>
            <a:schemeClr val="bg1">
              <a:alpha val="29019"/>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70725"/>
                                        </p:tgtEl>
                                        <p:attrNameLst>
                                          <p:attrName>style.visibility</p:attrName>
                                        </p:attrNameLst>
                                      </p:cBhvr>
                                      <p:to>
                                        <p:strVal val="visible"/>
                                      </p:to>
                                    </p:set>
                                    <p:animEffect transition="in" filter="wipe(left)">
                                      <p:cBhvr>
                                        <p:cTn id="7" dur="500"/>
                                        <p:tgtEl>
                                          <p:spTgt spid="3707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70721"/>
                                        </p:tgtEl>
                                        <p:attrNameLst>
                                          <p:attrName>style.visibility</p:attrName>
                                        </p:attrNameLst>
                                      </p:cBhvr>
                                      <p:to>
                                        <p:strVal val="visible"/>
                                      </p:to>
                                    </p:set>
                                    <p:animEffect transition="in" filter="dissolve">
                                      <p:cBhvr>
                                        <p:cTn id="12" dur="500"/>
                                        <p:tgtEl>
                                          <p:spTgt spid="370721"/>
                                        </p:tgtEl>
                                      </p:cBhvr>
                                    </p:animEffect>
                                  </p:childTnLst>
                                  <p:subTnLst>
                                    <p:audio>
                                      <p:cMediaNode>
                                        <p:cTn display="0" masterRel="sameClick">
                                          <p:stCondLst>
                                            <p:cond evt="begin" delay="0">
                                              <p:tn val="10"/>
                                            </p:cond>
                                          </p:stCondLst>
                                          <p:endCondLst>
                                            <p:cond evt="onStopAudio" delay="0">
                                              <p:tgtEl>
                                                <p:sldTgt/>
                                              </p:tgtEl>
                                            </p:cond>
                                          </p:endCondLst>
                                        </p:cTn>
                                        <p:tgtEl>
                                          <p:sndTgt r:embed="rId2" name="CHIMES.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70722"/>
                                        </p:tgtEl>
                                        <p:attrNameLst>
                                          <p:attrName>style.visibility</p:attrName>
                                        </p:attrNameLst>
                                      </p:cBhvr>
                                      <p:to>
                                        <p:strVal val="visible"/>
                                      </p:to>
                                    </p:set>
                                    <p:animEffect transition="in" filter="dissolve">
                                      <p:cBhvr>
                                        <p:cTn id="17" dur="500"/>
                                        <p:tgtEl>
                                          <p:spTgt spid="370722"/>
                                        </p:tgtEl>
                                      </p:cBhvr>
                                    </p:animEffect>
                                  </p:childTnLst>
                                  <p:subTnLst>
                                    <p:audio>
                                      <p:cMediaNode>
                                        <p:cTn display="0" masterRel="sameClick">
                                          <p:stCondLst>
                                            <p:cond evt="begin" delay="0">
                                              <p:tn val="15"/>
                                            </p:cond>
                                          </p:stCondLst>
                                          <p:endCondLst>
                                            <p:cond evt="onStopAudio" delay="0">
                                              <p:tgtEl>
                                                <p:sldTgt/>
                                              </p:tgtEl>
                                            </p:cond>
                                          </p:endCondLst>
                                        </p:cTn>
                                        <p:tgtEl>
                                          <p:sndTgt r:embed="rId2" name="CHIMES.WAV"/>
                                        </p:tgtEl>
                                      </p:cMediaNode>
                                    </p:audio>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70723"/>
                                        </p:tgtEl>
                                        <p:attrNameLst>
                                          <p:attrName>style.visibility</p:attrName>
                                        </p:attrNameLst>
                                      </p:cBhvr>
                                      <p:to>
                                        <p:strVal val="visible"/>
                                      </p:to>
                                    </p:set>
                                    <p:animEffect transition="in" filter="wipe(up)">
                                      <p:cBhvr>
                                        <p:cTn id="22" dur="500"/>
                                        <p:tgtEl>
                                          <p:spTgt spid="3707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721" grpId="0" animBg="1" autoUpdateAnimBg="0"/>
      <p:bldP spid="370722" grpId="0" animBg="1" autoUpdateAnimBg="0"/>
      <p:bldP spid="37072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20" name="Rectangle 8">
            <a:extLst>
              <a:ext uri="{FF2B5EF4-FFF2-40B4-BE49-F238E27FC236}">
                <a16:creationId xmlns:a16="http://schemas.microsoft.com/office/drawing/2014/main" id="{43EF3701-CF6A-02E3-1A2A-005F3ACA71F8}"/>
              </a:ext>
            </a:extLst>
          </p:cNvPr>
          <p:cNvSpPr>
            <a:spLocks noChangeArrowheads="1"/>
          </p:cNvSpPr>
          <p:nvPr/>
        </p:nvSpPr>
        <p:spPr bwMode="auto">
          <a:xfrm>
            <a:off x="6130925" y="1589088"/>
            <a:ext cx="1428750" cy="50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lnSpc>
                <a:spcPct val="90000"/>
              </a:lnSpc>
              <a:buFont typeface="Wingdings" panose="05000000000000000000" pitchFamily="2" charset="2"/>
              <a:buNone/>
            </a:pPr>
            <a:r>
              <a:rPr lang="en-US" altLang="zh-CN" sz="2400" i="1">
                <a:solidFill>
                  <a:srgbClr val="000099"/>
                </a:solidFill>
                <a:latin typeface="Times New Roman" panose="02020603050405020304" pitchFamily="18" charset="0"/>
              </a:rPr>
              <a:t>D</a:t>
            </a:r>
            <a:r>
              <a:rPr lang="en-US" altLang="zh-CN" sz="2400" baseline="-25000">
                <a:solidFill>
                  <a:srgbClr val="000099"/>
                </a:solidFill>
                <a:latin typeface="Times New Roman" panose="02020603050405020304" pitchFamily="18" charset="0"/>
              </a:rPr>
              <a:t>3</a:t>
            </a:r>
            <a:r>
              <a:rPr lang="en-US" altLang="zh-CN" sz="2400">
                <a:solidFill>
                  <a:srgbClr val="000099"/>
                </a:solidFill>
                <a:latin typeface="Times New Roman" panose="02020603050405020304" pitchFamily="18" charset="0"/>
              </a:rPr>
              <a:t>=</a:t>
            </a:r>
            <a:r>
              <a:rPr lang="en-US" altLang="zh-CN" sz="2400" i="1">
                <a:solidFill>
                  <a:srgbClr val="000099"/>
                </a:solidFill>
                <a:latin typeface="Times New Roman" panose="02020603050405020304" pitchFamily="18" charset="0"/>
              </a:rPr>
              <a:t>Q</a:t>
            </a:r>
            <a:r>
              <a:rPr lang="en-US" altLang="zh-CN" sz="2400" baseline="30000">
                <a:solidFill>
                  <a:srgbClr val="000099"/>
                </a:solidFill>
                <a:latin typeface="Times New Roman" panose="02020603050405020304" pitchFamily="18" charset="0"/>
              </a:rPr>
              <a:t>n</a:t>
            </a:r>
            <a:r>
              <a:rPr lang="en-US" altLang="zh-CN" sz="2400" baseline="-25000">
                <a:solidFill>
                  <a:srgbClr val="000099"/>
                </a:solidFill>
                <a:latin typeface="Times New Roman" panose="02020603050405020304" pitchFamily="18" charset="0"/>
              </a:rPr>
              <a:t>2</a:t>
            </a:r>
            <a:endParaRPr lang="en-GB" altLang="zh-CN" sz="2400" baseline="-25000">
              <a:solidFill>
                <a:srgbClr val="000099"/>
              </a:solidFill>
              <a:latin typeface="Times New Roman" panose="02020603050405020304" pitchFamily="18" charset="0"/>
            </a:endParaRPr>
          </a:p>
          <a:p>
            <a:pPr eaLnBrk="1" hangingPunct="1">
              <a:lnSpc>
                <a:spcPct val="90000"/>
              </a:lnSpc>
              <a:buFont typeface="Wingdings" panose="05000000000000000000" pitchFamily="2" charset="2"/>
              <a:buNone/>
            </a:pPr>
            <a:endParaRPr lang="en-GB" altLang="zh-CN" sz="2400" baseline="-25000">
              <a:solidFill>
                <a:srgbClr val="000099"/>
              </a:solidFill>
              <a:latin typeface="Times New Roman" panose="02020603050405020304" pitchFamily="18" charset="0"/>
            </a:endParaRPr>
          </a:p>
        </p:txBody>
      </p:sp>
      <p:sp>
        <p:nvSpPr>
          <p:cNvPr id="371721" name="Rectangle 9">
            <a:extLst>
              <a:ext uri="{FF2B5EF4-FFF2-40B4-BE49-F238E27FC236}">
                <a16:creationId xmlns:a16="http://schemas.microsoft.com/office/drawing/2014/main" id="{B6120F5B-1A60-FBCD-3D43-F1C2B9D67E7C}"/>
              </a:ext>
            </a:extLst>
          </p:cNvPr>
          <p:cNvSpPr>
            <a:spLocks noChangeArrowheads="1"/>
          </p:cNvSpPr>
          <p:nvPr/>
        </p:nvSpPr>
        <p:spPr bwMode="auto">
          <a:xfrm>
            <a:off x="3063875" y="1589088"/>
            <a:ext cx="1374775" cy="509587"/>
          </a:xfrm>
          <a:prstGeom prst="rect">
            <a:avLst/>
          </a:prstGeom>
          <a:solidFill>
            <a:srgbClr val="FFFFFF">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lnSpc>
                <a:spcPct val="90000"/>
              </a:lnSpc>
              <a:buFont typeface="Wingdings" panose="05000000000000000000" pitchFamily="2" charset="2"/>
              <a:buNone/>
            </a:pPr>
            <a:r>
              <a:rPr lang="en-US" altLang="zh-CN" sz="2400" i="1">
                <a:solidFill>
                  <a:srgbClr val="000099"/>
                </a:solidFill>
                <a:latin typeface="Times New Roman" panose="02020603050405020304" pitchFamily="18" charset="0"/>
              </a:rPr>
              <a:t>D</a:t>
            </a:r>
            <a:r>
              <a:rPr lang="en-US" altLang="zh-CN" sz="2400" baseline="-25000">
                <a:solidFill>
                  <a:srgbClr val="000099"/>
                </a:solidFill>
                <a:latin typeface="Times New Roman" panose="02020603050405020304" pitchFamily="18" charset="0"/>
              </a:rPr>
              <a:t>1</a:t>
            </a:r>
            <a:r>
              <a:rPr lang="en-US" altLang="zh-CN" sz="2400">
                <a:solidFill>
                  <a:srgbClr val="000099"/>
                </a:solidFill>
                <a:latin typeface="Times New Roman" panose="02020603050405020304" pitchFamily="18" charset="0"/>
              </a:rPr>
              <a:t>=</a:t>
            </a:r>
            <a:r>
              <a:rPr lang="en-US" altLang="zh-CN" sz="2400" i="1">
                <a:solidFill>
                  <a:srgbClr val="000099"/>
                </a:solidFill>
                <a:latin typeface="Times New Roman" panose="02020603050405020304" pitchFamily="18" charset="0"/>
              </a:rPr>
              <a:t>Q</a:t>
            </a:r>
            <a:r>
              <a:rPr lang="en-US" altLang="zh-CN" sz="2400" baseline="-25000">
                <a:solidFill>
                  <a:srgbClr val="000099"/>
                </a:solidFill>
                <a:latin typeface="Times New Roman" panose="02020603050405020304" pitchFamily="18" charset="0"/>
              </a:rPr>
              <a:t>0</a:t>
            </a:r>
            <a:r>
              <a:rPr lang="en-US" altLang="zh-CN" sz="2400" baseline="30000">
                <a:solidFill>
                  <a:srgbClr val="000099"/>
                </a:solidFill>
                <a:latin typeface="Times New Roman" panose="02020603050405020304" pitchFamily="18" charset="0"/>
              </a:rPr>
              <a:t>n</a:t>
            </a:r>
            <a:endParaRPr lang="en-GB" altLang="zh-CN" sz="2400" baseline="-25000">
              <a:solidFill>
                <a:srgbClr val="000099"/>
              </a:solidFill>
              <a:latin typeface="Times New Roman" panose="02020603050405020304" pitchFamily="18" charset="0"/>
            </a:endParaRPr>
          </a:p>
        </p:txBody>
      </p:sp>
      <p:sp>
        <p:nvSpPr>
          <p:cNvPr id="371722" name="Rectangle 10">
            <a:extLst>
              <a:ext uri="{FF2B5EF4-FFF2-40B4-BE49-F238E27FC236}">
                <a16:creationId xmlns:a16="http://schemas.microsoft.com/office/drawing/2014/main" id="{A91A722D-5FCC-45F8-31A2-A9BE7092D997}"/>
              </a:ext>
            </a:extLst>
          </p:cNvPr>
          <p:cNvSpPr>
            <a:spLocks noChangeArrowheads="1"/>
          </p:cNvSpPr>
          <p:nvPr/>
        </p:nvSpPr>
        <p:spPr bwMode="auto">
          <a:xfrm>
            <a:off x="1758950" y="1606550"/>
            <a:ext cx="1416050" cy="563563"/>
          </a:xfrm>
          <a:prstGeom prst="rect">
            <a:avLst/>
          </a:prstGeom>
          <a:solidFill>
            <a:srgbClr val="FFFFFF">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lnSpc>
                <a:spcPct val="90000"/>
              </a:lnSpc>
              <a:buFont typeface="Wingdings" panose="05000000000000000000" pitchFamily="2" charset="2"/>
              <a:buNone/>
            </a:pPr>
            <a:r>
              <a:rPr lang="en-US" altLang="zh-CN" sz="2400" i="1">
                <a:solidFill>
                  <a:srgbClr val="000099"/>
                </a:solidFill>
                <a:latin typeface="Times New Roman" panose="02020603050405020304" pitchFamily="18" charset="0"/>
              </a:rPr>
              <a:t>D</a:t>
            </a:r>
            <a:r>
              <a:rPr lang="en-US" altLang="zh-CN" sz="2400" baseline="-25000">
                <a:solidFill>
                  <a:srgbClr val="000099"/>
                </a:solidFill>
                <a:latin typeface="Times New Roman" panose="02020603050405020304" pitchFamily="18" charset="0"/>
              </a:rPr>
              <a:t>0</a:t>
            </a:r>
            <a:r>
              <a:rPr lang="en-US" altLang="zh-CN" sz="2400">
                <a:solidFill>
                  <a:srgbClr val="000099"/>
                </a:solidFill>
                <a:latin typeface="Times New Roman" panose="02020603050405020304" pitchFamily="18" charset="0"/>
              </a:rPr>
              <a:t>=</a:t>
            </a:r>
            <a:r>
              <a:rPr lang="en-US" altLang="zh-CN" sz="2400" i="1">
                <a:solidFill>
                  <a:srgbClr val="000099"/>
                </a:solidFill>
                <a:latin typeface="Times New Roman" panose="02020603050405020304" pitchFamily="18" charset="0"/>
              </a:rPr>
              <a:t>D</a:t>
            </a:r>
            <a:r>
              <a:rPr lang="en-US" altLang="zh-CN" sz="2400" baseline="-25000">
                <a:solidFill>
                  <a:srgbClr val="000099"/>
                </a:solidFill>
                <a:latin typeface="Times New Roman" panose="02020603050405020304" pitchFamily="18" charset="0"/>
              </a:rPr>
              <a:t>SI</a:t>
            </a:r>
            <a:endParaRPr lang="en-GB" altLang="zh-CN" sz="2400">
              <a:solidFill>
                <a:srgbClr val="000099"/>
              </a:solidFill>
              <a:latin typeface="Times New Roman" panose="02020603050405020304" pitchFamily="18" charset="0"/>
            </a:endParaRPr>
          </a:p>
        </p:txBody>
      </p:sp>
      <p:sp>
        <p:nvSpPr>
          <p:cNvPr id="371723" name="Rectangle 11">
            <a:extLst>
              <a:ext uri="{FF2B5EF4-FFF2-40B4-BE49-F238E27FC236}">
                <a16:creationId xmlns:a16="http://schemas.microsoft.com/office/drawing/2014/main" id="{BF6AD3AA-5895-85DF-B19D-F554CDC689D8}"/>
              </a:ext>
            </a:extLst>
          </p:cNvPr>
          <p:cNvSpPr>
            <a:spLocks noChangeArrowheads="1"/>
          </p:cNvSpPr>
          <p:nvPr/>
        </p:nvSpPr>
        <p:spPr bwMode="auto">
          <a:xfrm>
            <a:off x="1704975" y="2644775"/>
            <a:ext cx="1851025" cy="50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lnSpc>
                <a:spcPct val="90000"/>
              </a:lnSpc>
              <a:buFont typeface="Wingdings" panose="05000000000000000000" pitchFamily="2" charset="2"/>
              <a:buNone/>
            </a:pPr>
            <a:r>
              <a:rPr lang="en-US" altLang="zh-CN" sz="2400" i="1">
                <a:solidFill>
                  <a:srgbClr val="000099"/>
                </a:solidFill>
                <a:latin typeface="Times New Roman" panose="02020603050405020304" pitchFamily="18" charset="0"/>
              </a:rPr>
              <a:t>Q</a:t>
            </a:r>
            <a:r>
              <a:rPr lang="en-US" altLang="zh-CN" sz="2400" baseline="-25000">
                <a:solidFill>
                  <a:srgbClr val="000099"/>
                </a:solidFill>
                <a:latin typeface="Times New Roman" panose="02020603050405020304" pitchFamily="18" charset="0"/>
              </a:rPr>
              <a:t>0</a:t>
            </a:r>
            <a:r>
              <a:rPr lang="en-US" altLang="zh-CN" sz="2400" baseline="30000">
                <a:solidFill>
                  <a:srgbClr val="000099"/>
                </a:solidFill>
                <a:latin typeface="Times New Roman" panose="02020603050405020304" pitchFamily="18" charset="0"/>
              </a:rPr>
              <a:t>n+1</a:t>
            </a:r>
            <a:r>
              <a:rPr lang="en-US" altLang="zh-CN" sz="2400">
                <a:solidFill>
                  <a:srgbClr val="000099"/>
                </a:solidFill>
                <a:latin typeface="Times New Roman" panose="02020603050405020304" pitchFamily="18" charset="0"/>
              </a:rPr>
              <a:t>=</a:t>
            </a:r>
            <a:r>
              <a:rPr lang="en-US" altLang="zh-CN" sz="2400" i="1">
                <a:solidFill>
                  <a:srgbClr val="000099"/>
                </a:solidFill>
                <a:latin typeface="Times New Roman" panose="02020603050405020304" pitchFamily="18" charset="0"/>
              </a:rPr>
              <a:t>D</a:t>
            </a:r>
            <a:r>
              <a:rPr lang="en-US" altLang="zh-CN" sz="2400" baseline="-25000">
                <a:solidFill>
                  <a:srgbClr val="000099"/>
                </a:solidFill>
                <a:latin typeface="Times New Roman" panose="02020603050405020304" pitchFamily="18" charset="0"/>
              </a:rPr>
              <a:t>SI</a:t>
            </a:r>
            <a:endParaRPr lang="en-GB" altLang="zh-CN" sz="2400" baseline="-25000">
              <a:solidFill>
                <a:srgbClr val="000099"/>
              </a:solidFill>
              <a:latin typeface="Times New Roman" panose="02020603050405020304" pitchFamily="18" charset="0"/>
            </a:endParaRPr>
          </a:p>
        </p:txBody>
      </p:sp>
      <p:sp>
        <p:nvSpPr>
          <p:cNvPr id="371724" name="Rectangle 12">
            <a:extLst>
              <a:ext uri="{FF2B5EF4-FFF2-40B4-BE49-F238E27FC236}">
                <a16:creationId xmlns:a16="http://schemas.microsoft.com/office/drawing/2014/main" id="{1D15785C-588F-A09A-805C-D6D8894C64DF}"/>
              </a:ext>
            </a:extLst>
          </p:cNvPr>
          <p:cNvSpPr>
            <a:spLocks noChangeArrowheads="1"/>
          </p:cNvSpPr>
          <p:nvPr/>
        </p:nvSpPr>
        <p:spPr bwMode="auto">
          <a:xfrm>
            <a:off x="5153025" y="2636838"/>
            <a:ext cx="2874963" cy="50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lnSpc>
                <a:spcPct val="90000"/>
              </a:lnSpc>
              <a:buFont typeface="Wingdings" panose="05000000000000000000" pitchFamily="2" charset="2"/>
              <a:buNone/>
            </a:pPr>
            <a:r>
              <a:rPr lang="en-US" altLang="zh-CN" sz="2400" i="1">
                <a:solidFill>
                  <a:srgbClr val="000099"/>
                </a:solidFill>
                <a:latin typeface="Times New Roman" panose="02020603050405020304" pitchFamily="18" charset="0"/>
              </a:rPr>
              <a:t>Q</a:t>
            </a:r>
            <a:r>
              <a:rPr lang="en-US" altLang="zh-CN" sz="2400" baseline="-25000">
                <a:solidFill>
                  <a:srgbClr val="000099"/>
                </a:solidFill>
                <a:latin typeface="Times New Roman" panose="02020603050405020304" pitchFamily="18" charset="0"/>
              </a:rPr>
              <a:t>1</a:t>
            </a:r>
            <a:r>
              <a:rPr lang="en-US" altLang="zh-CN" sz="2400" baseline="30000">
                <a:solidFill>
                  <a:srgbClr val="000099"/>
                </a:solidFill>
                <a:latin typeface="Times New Roman" panose="02020603050405020304" pitchFamily="18" charset="0"/>
              </a:rPr>
              <a:t>n+1</a:t>
            </a:r>
            <a:r>
              <a:rPr lang="en-US" altLang="zh-CN" sz="2400">
                <a:solidFill>
                  <a:srgbClr val="000099"/>
                </a:solidFill>
                <a:latin typeface="Times New Roman" panose="02020603050405020304" pitchFamily="18" charset="0"/>
              </a:rPr>
              <a:t> =</a:t>
            </a:r>
            <a:r>
              <a:rPr lang="en-US" altLang="zh-CN" sz="2400" i="1">
                <a:solidFill>
                  <a:srgbClr val="000099"/>
                </a:solidFill>
                <a:latin typeface="Times New Roman" panose="02020603050405020304" pitchFamily="18" charset="0"/>
              </a:rPr>
              <a:t>D</a:t>
            </a:r>
            <a:r>
              <a:rPr lang="en-US" altLang="zh-CN" sz="2400" baseline="-25000">
                <a:solidFill>
                  <a:srgbClr val="000099"/>
                </a:solidFill>
                <a:latin typeface="Times New Roman" panose="02020603050405020304" pitchFamily="18" charset="0"/>
              </a:rPr>
              <a:t>1</a:t>
            </a:r>
            <a:r>
              <a:rPr lang="en-US" altLang="zh-CN" sz="2400">
                <a:solidFill>
                  <a:srgbClr val="000099"/>
                </a:solidFill>
                <a:latin typeface="Times New Roman" panose="02020603050405020304" pitchFamily="18" charset="0"/>
              </a:rPr>
              <a:t> = </a:t>
            </a:r>
            <a:r>
              <a:rPr lang="en-US" altLang="zh-CN" sz="2400" i="1">
                <a:solidFill>
                  <a:srgbClr val="000099"/>
                </a:solidFill>
                <a:latin typeface="Times New Roman" panose="02020603050405020304" pitchFamily="18" charset="0"/>
              </a:rPr>
              <a:t>Q</a:t>
            </a:r>
            <a:r>
              <a:rPr lang="en-US" altLang="zh-CN" sz="2400" baseline="-25000">
                <a:solidFill>
                  <a:srgbClr val="000099"/>
                </a:solidFill>
                <a:latin typeface="Times New Roman" panose="02020603050405020304" pitchFamily="18" charset="0"/>
              </a:rPr>
              <a:t>0</a:t>
            </a:r>
            <a:r>
              <a:rPr lang="en-US" altLang="zh-CN" sz="2400" baseline="30000">
                <a:solidFill>
                  <a:srgbClr val="000099"/>
                </a:solidFill>
                <a:latin typeface="Times New Roman" panose="02020603050405020304" pitchFamily="18" charset="0"/>
              </a:rPr>
              <a:t>n</a:t>
            </a:r>
            <a:endParaRPr lang="en-GB" altLang="zh-CN" sz="2400" baseline="30000">
              <a:solidFill>
                <a:srgbClr val="000099"/>
              </a:solidFill>
              <a:latin typeface="Times New Roman" panose="02020603050405020304" pitchFamily="18" charset="0"/>
            </a:endParaRPr>
          </a:p>
        </p:txBody>
      </p:sp>
      <p:sp>
        <p:nvSpPr>
          <p:cNvPr id="371725" name="Rectangle 13">
            <a:extLst>
              <a:ext uri="{FF2B5EF4-FFF2-40B4-BE49-F238E27FC236}">
                <a16:creationId xmlns:a16="http://schemas.microsoft.com/office/drawing/2014/main" id="{0BFEF536-A5DB-81B6-1AAE-B835CE2B59F3}"/>
              </a:ext>
            </a:extLst>
          </p:cNvPr>
          <p:cNvSpPr>
            <a:spLocks noChangeArrowheads="1"/>
          </p:cNvSpPr>
          <p:nvPr/>
        </p:nvSpPr>
        <p:spPr bwMode="auto">
          <a:xfrm>
            <a:off x="1700213" y="3187700"/>
            <a:ext cx="2979737" cy="50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lnSpc>
                <a:spcPct val="90000"/>
              </a:lnSpc>
              <a:buFont typeface="Wingdings" panose="05000000000000000000" pitchFamily="2" charset="2"/>
              <a:buNone/>
            </a:pPr>
            <a:r>
              <a:rPr lang="en-US" altLang="zh-CN" sz="2400" i="1">
                <a:solidFill>
                  <a:srgbClr val="000099"/>
                </a:solidFill>
                <a:latin typeface="Times New Roman" panose="02020603050405020304" pitchFamily="18" charset="0"/>
              </a:rPr>
              <a:t>Q</a:t>
            </a:r>
            <a:r>
              <a:rPr lang="en-US" altLang="zh-CN" sz="2400" baseline="-25000">
                <a:solidFill>
                  <a:srgbClr val="000099"/>
                </a:solidFill>
                <a:latin typeface="Times New Roman" panose="02020603050405020304" pitchFamily="18" charset="0"/>
              </a:rPr>
              <a:t>2</a:t>
            </a:r>
            <a:r>
              <a:rPr lang="en-US" altLang="zh-CN" sz="2400" baseline="30000">
                <a:solidFill>
                  <a:srgbClr val="000099"/>
                </a:solidFill>
                <a:latin typeface="Times New Roman" panose="02020603050405020304" pitchFamily="18" charset="0"/>
              </a:rPr>
              <a:t>n+1</a:t>
            </a:r>
            <a:r>
              <a:rPr lang="en-US" altLang="zh-CN" sz="2400">
                <a:solidFill>
                  <a:srgbClr val="000099"/>
                </a:solidFill>
                <a:latin typeface="Times New Roman" panose="02020603050405020304" pitchFamily="18" charset="0"/>
              </a:rPr>
              <a:t> =</a:t>
            </a:r>
            <a:r>
              <a:rPr lang="en-US" altLang="zh-CN" sz="2400" i="1">
                <a:solidFill>
                  <a:srgbClr val="000099"/>
                </a:solidFill>
                <a:latin typeface="Times New Roman" panose="02020603050405020304" pitchFamily="18" charset="0"/>
              </a:rPr>
              <a:t>D</a:t>
            </a:r>
            <a:r>
              <a:rPr lang="en-US" altLang="zh-CN" sz="2400" baseline="-25000">
                <a:solidFill>
                  <a:srgbClr val="000099"/>
                </a:solidFill>
                <a:latin typeface="Times New Roman" panose="02020603050405020304" pitchFamily="18" charset="0"/>
              </a:rPr>
              <a:t>2</a:t>
            </a:r>
            <a:r>
              <a:rPr lang="en-US" altLang="zh-CN" sz="2400">
                <a:solidFill>
                  <a:srgbClr val="000099"/>
                </a:solidFill>
                <a:latin typeface="Times New Roman" panose="02020603050405020304" pitchFamily="18" charset="0"/>
              </a:rPr>
              <a:t> =</a:t>
            </a:r>
            <a:r>
              <a:rPr lang="en-US" altLang="zh-CN" sz="2400" i="1">
                <a:solidFill>
                  <a:srgbClr val="000099"/>
                </a:solidFill>
                <a:latin typeface="Times New Roman" panose="02020603050405020304" pitchFamily="18" charset="0"/>
              </a:rPr>
              <a:t>Q</a:t>
            </a:r>
            <a:r>
              <a:rPr lang="en-US" altLang="zh-CN" sz="2400" baseline="30000">
                <a:solidFill>
                  <a:srgbClr val="000099"/>
                </a:solidFill>
                <a:latin typeface="Times New Roman" panose="02020603050405020304" pitchFamily="18" charset="0"/>
              </a:rPr>
              <a:t>n</a:t>
            </a:r>
            <a:r>
              <a:rPr lang="en-US" altLang="zh-CN" sz="2400" baseline="-25000">
                <a:solidFill>
                  <a:srgbClr val="000099"/>
                </a:solidFill>
                <a:latin typeface="Times New Roman" panose="02020603050405020304" pitchFamily="18" charset="0"/>
              </a:rPr>
              <a:t>1</a:t>
            </a:r>
            <a:endParaRPr lang="en-GB" altLang="zh-CN" sz="2400" baseline="-25000">
              <a:solidFill>
                <a:srgbClr val="000099"/>
              </a:solidFill>
              <a:latin typeface="Times New Roman" panose="02020603050405020304" pitchFamily="18" charset="0"/>
            </a:endParaRPr>
          </a:p>
        </p:txBody>
      </p:sp>
      <p:sp>
        <p:nvSpPr>
          <p:cNvPr id="371726" name="Rectangle 14">
            <a:extLst>
              <a:ext uri="{FF2B5EF4-FFF2-40B4-BE49-F238E27FC236}">
                <a16:creationId xmlns:a16="http://schemas.microsoft.com/office/drawing/2014/main" id="{6CBFF3AC-B3C8-8AB2-C88D-6F24E951AD0A}"/>
              </a:ext>
            </a:extLst>
          </p:cNvPr>
          <p:cNvSpPr>
            <a:spLocks noChangeArrowheads="1"/>
          </p:cNvSpPr>
          <p:nvPr/>
        </p:nvSpPr>
        <p:spPr bwMode="auto">
          <a:xfrm>
            <a:off x="5210175" y="3249613"/>
            <a:ext cx="3214688" cy="50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lnSpc>
                <a:spcPct val="90000"/>
              </a:lnSpc>
              <a:buFont typeface="Wingdings" panose="05000000000000000000" pitchFamily="2" charset="2"/>
              <a:buNone/>
            </a:pPr>
            <a:r>
              <a:rPr lang="en-US" altLang="zh-CN" sz="2400" i="1">
                <a:solidFill>
                  <a:srgbClr val="000099"/>
                </a:solidFill>
                <a:latin typeface="Times New Roman" panose="02020603050405020304" pitchFamily="18" charset="0"/>
              </a:rPr>
              <a:t>Q</a:t>
            </a:r>
            <a:r>
              <a:rPr lang="en-US" altLang="zh-CN" sz="2400" baseline="-25000">
                <a:solidFill>
                  <a:srgbClr val="000099"/>
                </a:solidFill>
                <a:latin typeface="Times New Roman" panose="02020603050405020304" pitchFamily="18" charset="0"/>
              </a:rPr>
              <a:t>3</a:t>
            </a:r>
            <a:r>
              <a:rPr lang="en-US" altLang="zh-CN" sz="2400" baseline="30000">
                <a:solidFill>
                  <a:srgbClr val="000099"/>
                </a:solidFill>
                <a:latin typeface="Times New Roman" panose="02020603050405020304" pitchFamily="18" charset="0"/>
              </a:rPr>
              <a:t>n+1</a:t>
            </a:r>
            <a:r>
              <a:rPr lang="en-US" altLang="zh-CN" sz="2400">
                <a:solidFill>
                  <a:srgbClr val="000099"/>
                </a:solidFill>
                <a:latin typeface="Times New Roman" panose="02020603050405020304" pitchFamily="18" charset="0"/>
              </a:rPr>
              <a:t> =</a:t>
            </a:r>
            <a:r>
              <a:rPr lang="en-US" altLang="zh-CN" sz="2400" i="1">
                <a:solidFill>
                  <a:srgbClr val="000099"/>
                </a:solidFill>
                <a:latin typeface="Times New Roman" panose="02020603050405020304" pitchFamily="18" charset="0"/>
              </a:rPr>
              <a:t>D</a:t>
            </a:r>
            <a:r>
              <a:rPr lang="en-US" altLang="zh-CN" sz="2400" baseline="-25000">
                <a:solidFill>
                  <a:srgbClr val="000099"/>
                </a:solidFill>
                <a:latin typeface="Times New Roman" panose="02020603050405020304" pitchFamily="18" charset="0"/>
              </a:rPr>
              <a:t>3</a:t>
            </a:r>
            <a:r>
              <a:rPr lang="en-US" altLang="zh-CN" sz="2400">
                <a:solidFill>
                  <a:srgbClr val="000099"/>
                </a:solidFill>
                <a:latin typeface="Times New Roman" panose="02020603050405020304" pitchFamily="18" charset="0"/>
              </a:rPr>
              <a:t> = </a:t>
            </a:r>
            <a:r>
              <a:rPr lang="en-US" altLang="zh-CN" sz="2400" i="1">
                <a:solidFill>
                  <a:srgbClr val="000099"/>
                </a:solidFill>
                <a:latin typeface="Times New Roman" panose="02020603050405020304" pitchFamily="18" charset="0"/>
              </a:rPr>
              <a:t>Q</a:t>
            </a:r>
            <a:r>
              <a:rPr lang="en-US" altLang="zh-CN" sz="2400" baseline="30000">
                <a:solidFill>
                  <a:srgbClr val="000099"/>
                </a:solidFill>
                <a:latin typeface="Times New Roman" panose="02020603050405020304" pitchFamily="18" charset="0"/>
              </a:rPr>
              <a:t>n</a:t>
            </a:r>
            <a:r>
              <a:rPr lang="en-US" altLang="zh-CN" sz="2400" baseline="-25000">
                <a:solidFill>
                  <a:srgbClr val="000099"/>
                </a:solidFill>
                <a:latin typeface="Times New Roman" panose="02020603050405020304" pitchFamily="18" charset="0"/>
              </a:rPr>
              <a:t>2</a:t>
            </a:r>
            <a:endParaRPr lang="en-GB" altLang="zh-CN" sz="2400" baseline="-25000">
              <a:solidFill>
                <a:srgbClr val="000099"/>
              </a:solidFill>
              <a:latin typeface="Times New Roman" panose="02020603050405020304" pitchFamily="18" charset="0"/>
            </a:endParaRPr>
          </a:p>
        </p:txBody>
      </p:sp>
      <p:sp>
        <p:nvSpPr>
          <p:cNvPr id="371729" name="Rectangle 17">
            <a:extLst>
              <a:ext uri="{FF2B5EF4-FFF2-40B4-BE49-F238E27FC236}">
                <a16:creationId xmlns:a16="http://schemas.microsoft.com/office/drawing/2014/main" id="{A73391F2-C70F-74DF-31E9-E9C1F1FBF26F}"/>
              </a:ext>
            </a:extLst>
          </p:cNvPr>
          <p:cNvSpPr>
            <a:spLocks noChangeArrowheads="1"/>
          </p:cNvSpPr>
          <p:nvPr/>
        </p:nvSpPr>
        <p:spPr bwMode="auto">
          <a:xfrm>
            <a:off x="1116013" y="1196975"/>
            <a:ext cx="3521075" cy="509588"/>
          </a:xfrm>
          <a:prstGeom prst="rect">
            <a:avLst/>
          </a:prstGeom>
          <a:solidFill>
            <a:srgbClr val="FFFFFF">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lnSpc>
                <a:spcPct val="90000"/>
              </a:lnSpc>
              <a:buFont typeface="Wingdings" panose="05000000000000000000" pitchFamily="2" charset="2"/>
              <a:buNone/>
            </a:pPr>
            <a:r>
              <a:rPr lang="zh-CN" altLang="en-US" sz="2400">
                <a:solidFill>
                  <a:srgbClr val="000099"/>
                </a:solidFill>
                <a:latin typeface="Times New Roman" panose="02020603050405020304" pitchFamily="18" charset="0"/>
              </a:rPr>
              <a:t>写出激励方程：</a:t>
            </a:r>
            <a:endParaRPr lang="zh-CN" altLang="en-GB" sz="2400">
              <a:solidFill>
                <a:srgbClr val="000099"/>
              </a:solidFill>
              <a:latin typeface="Times New Roman" panose="02020603050405020304" pitchFamily="18" charset="0"/>
            </a:endParaRPr>
          </a:p>
        </p:txBody>
      </p:sp>
      <p:sp>
        <p:nvSpPr>
          <p:cNvPr id="371730" name="Rectangle 18">
            <a:extLst>
              <a:ext uri="{FF2B5EF4-FFF2-40B4-BE49-F238E27FC236}">
                <a16:creationId xmlns:a16="http://schemas.microsoft.com/office/drawing/2014/main" id="{8DC2F035-D60D-875F-E897-F88BA250D51D}"/>
              </a:ext>
            </a:extLst>
          </p:cNvPr>
          <p:cNvSpPr>
            <a:spLocks noChangeArrowheads="1"/>
          </p:cNvSpPr>
          <p:nvPr/>
        </p:nvSpPr>
        <p:spPr bwMode="auto">
          <a:xfrm>
            <a:off x="1085850" y="2098675"/>
            <a:ext cx="2801938" cy="50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lnSpc>
                <a:spcPct val="90000"/>
              </a:lnSpc>
              <a:buFont typeface="Wingdings" panose="05000000000000000000" pitchFamily="2" charset="2"/>
              <a:buNone/>
            </a:pPr>
            <a:r>
              <a:rPr lang="zh-CN" altLang="en-US" sz="2400">
                <a:solidFill>
                  <a:srgbClr val="000099"/>
                </a:solidFill>
                <a:latin typeface="Times New Roman" panose="02020603050405020304" pitchFamily="18" charset="0"/>
              </a:rPr>
              <a:t>写出状态方程：</a:t>
            </a:r>
            <a:endParaRPr lang="zh-CN" altLang="en-GB" sz="2400">
              <a:solidFill>
                <a:srgbClr val="000099"/>
              </a:solidFill>
              <a:latin typeface="Times New Roman" panose="02020603050405020304" pitchFamily="18" charset="0"/>
            </a:endParaRPr>
          </a:p>
        </p:txBody>
      </p:sp>
      <p:sp>
        <p:nvSpPr>
          <p:cNvPr id="100363" name="Text Box 19">
            <a:extLst>
              <a:ext uri="{FF2B5EF4-FFF2-40B4-BE49-F238E27FC236}">
                <a16:creationId xmlns:a16="http://schemas.microsoft.com/office/drawing/2014/main" id="{71F69C90-10A3-15A5-1A68-ACE1FD23D5B0}"/>
              </a:ext>
            </a:extLst>
          </p:cNvPr>
          <p:cNvSpPr txBox="1">
            <a:spLocks noChangeArrowheads="1"/>
          </p:cNvSpPr>
          <p:nvPr/>
        </p:nvSpPr>
        <p:spPr bwMode="auto">
          <a:xfrm>
            <a:off x="635000" y="549275"/>
            <a:ext cx="5829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en-US" altLang="zh-CN">
                <a:solidFill>
                  <a:srgbClr val="000099"/>
                </a:solidFill>
                <a:latin typeface="楷体_GB2312" pitchFamily="49" charset="-122"/>
                <a:ea typeface="楷体_GB2312" pitchFamily="49" charset="-122"/>
              </a:rPr>
              <a:t>(b). </a:t>
            </a:r>
            <a:r>
              <a:rPr kumimoji="1" lang="zh-CN" altLang="en-US">
                <a:solidFill>
                  <a:srgbClr val="000099"/>
                </a:solidFill>
                <a:latin typeface="楷体_GB2312" pitchFamily="49" charset="-122"/>
                <a:ea typeface="楷体_GB2312" pitchFamily="49" charset="-122"/>
              </a:rPr>
              <a:t>工作原理</a:t>
            </a:r>
          </a:p>
        </p:txBody>
      </p:sp>
      <p:graphicFrame>
        <p:nvGraphicFramePr>
          <p:cNvPr id="100364" name="Object 20">
            <a:extLst>
              <a:ext uri="{FF2B5EF4-FFF2-40B4-BE49-F238E27FC236}">
                <a16:creationId xmlns:a16="http://schemas.microsoft.com/office/drawing/2014/main" id="{23A68182-20C8-52B7-E3E0-3742DD86BF79}"/>
              </a:ext>
            </a:extLst>
          </p:cNvPr>
          <p:cNvGraphicFramePr>
            <a:graphicFrameLocks noChangeAspect="1"/>
          </p:cNvGraphicFramePr>
          <p:nvPr/>
        </p:nvGraphicFramePr>
        <p:xfrm>
          <a:off x="1187450" y="3989388"/>
          <a:ext cx="7669213" cy="2262187"/>
        </p:xfrm>
        <a:graphic>
          <a:graphicData uri="http://schemas.openxmlformats.org/presentationml/2006/ole">
            <mc:AlternateContent xmlns:mc="http://schemas.openxmlformats.org/markup-compatibility/2006">
              <mc:Choice xmlns:v="urn:schemas-microsoft-com:vml" Requires="v">
                <p:oleObj name="图片" r:id="rId2" imgW="3550920" imgH="868680" progId="Word.Picture.8">
                  <p:embed/>
                </p:oleObj>
              </mc:Choice>
              <mc:Fallback>
                <p:oleObj name="图片" r:id="rId2" imgW="3550920" imgH="868680" progId="Word.Picture.8">
                  <p:embed/>
                  <p:pic>
                    <p:nvPicPr>
                      <p:cNvPr id="0" name="Object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3989388"/>
                        <a:ext cx="7669213" cy="2262187"/>
                      </a:xfrm>
                      <a:prstGeom prst="rect">
                        <a:avLst/>
                      </a:prstGeom>
                      <a:solidFill>
                        <a:schemeClr val="bg1"/>
                      </a:solidFill>
                      <a:ln w="9525">
                        <a:solidFill>
                          <a:srgbClr val="0000CC"/>
                        </a:solidFill>
                        <a:miter lim="800000"/>
                        <a:headEnd/>
                        <a:tailEnd/>
                      </a:ln>
                    </p:spPr>
                  </p:pic>
                </p:oleObj>
              </mc:Fallback>
            </mc:AlternateContent>
          </a:graphicData>
        </a:graphic>
      </p:graphicFrame>
      <p:sp>
        <p:nvSpPr>
          <p:cNvPr id="371733" name="Rectangle 21">
            <a:extLst>
              <a:ext uri="{FF2B5EF4-FFF2-40B4-BE49-F238E27FC236}">
                <a16:creationId xmlns:a16="http://schemas.microsoft.com/office/drawing/2014/main" id="{FD1404CE-73A7-1DA6-C7A6-ED600C2CC585}"/>
              </a:ext>
            </a:extLst>
          </p:cNvPr>
          <p:cNvSpPr>
            <a:spLocks noChangeArrowheads="1"/>
          </p:cNvSpPr>
          <p:nvPr/>
        </p:nvSpPr>
        <p:spPr bwMode="auto">
          <a:xfrm>
            <a:off x="4583113" y="1625600"/>
            <a:ext cx="1428750" cy="50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lnSpc>
                <a:spcPct val="90000"/>
              </a:lnSpc>
              <a:buFont typeface="Wingdings" panose="05000000000000000000" pitchFamily="2" charset="2"/>
              <a:buNone/>
            </a:pPr>
            <a:r>
              <a:rPr lang="en-US" altLang="zh-CN" sz="2400" i="1">
                <a:solidFill>
                  <a:srgbClr val="000099"/>
                </a:solidFill>
                <a:latin typeface="Times New Roman" panose="02020603050405020304" pitchFamily="18" charset="0"/>
              </a:rPr>
              <a:t>D</a:t>
            </a:r>
            <a:r>
              <a:rPr lang="en-US" altLang="zh-CN" sz="2400" baseline="-25000">
                <a:solidFill>
                  <a:srgbClr val="000099"/>
                </a:solidFill>
                <a:latin typeface="Times New Roman" panose="02020603050405020304" pitchFamily="18" charset="0"/>
              </a:rPr>
              <a:t>2</a:t>
            </a:r>
            <a:r>
              <a:rPr lang="en-US" altLang="zh-CN" sz="2400">
                <a:solidFill>
                  <a:srgbClr val="000099"/>
                </a:solidFill>
                <a:latin typeface="Times New Roman" panose="02020603050405020304" pitchFamily="18" charset="0"/>
              </a:rPr>
              <a:t>=</a:t>
            </a:r>
            <a:r>
              <a:rPr lang="en-US" altLang="zh-CN" sz="2400" i="1">
                <a:solidFill>
                  <a:srgbClr val="000099"/>
                </a:solidFill>
                <a:latin typeface="Times New Roman" panose="02020603050405020304" pitchFamily="18" charset="0"/>
              </a:rPr>
              <a:t>Q</a:t>
            </a:r>
            <a:r>
              <a:rPr lang="en-US" altLang="zh-CN" sz="2400" baseline="30000">
                <a:solidFill>
                  <a:srgbClr val="000099"/>
                </a:solidFill>
                <a:latin typeface="Times New Roman" panose="02020603050405020304" pitchFamily="18" charset="0"/>
              </a:rPr>
              <a:t>n</a:t>
            </a:r>
            <a:r>
              <a:rPr lang="en-US" altLang="zh-CN" sz="2400" baseline="-25000">
                <a:solidFill>
                  <a:srgbClr val="000099"/>
                </a:solidFill>
                <a:latin typeface="Times New Roman" panose="02020603050405020304" pitchFamily="18" charset="0"/>
              </a:rPr>
              <a:t>1</a:t>
            </a:r>
            <a:endParaRPr lang="en-GB" altLang="zh-CN" sz="2400" baseline="-25000">
              <a:solidFill>
                <a:srgbClr val="000099"/>
              </a:solidFill>
              <a:latin typeface="Times New Roman" panose="02020603050405020304" pitchFamily="18" charset="0"/>
            </a:endParaRPr>
          </a:p>
          <a:p>
            <a:pPr eaLnBrk="1" hangingPunct="1">
              <a:lnSpc>
                <a:spcPct val="90000"/>
              </a:lnSpc>
              <a:buFont typeface="Wingdings" panose="05000000000000000000" pitchFamily="2" charset="2"/>
              <a:buNone/>
            </a:pPr>
            <a:endParaRPr lang="en-GB" altLang="zh-CN" sz="2400" baseline="-25000">
              <a:solidFill>
                <a:srgbClr val="000099"/>
              </a:solidFill>
              <a:latin typeface="Times New Roman" panose="02020603050405020304" pitchFamily="18" charset="0"/>
            </a:endParaRPr>
          </a:p>
        </p:txBody>
      </p:sp>
      <p:sp>
        <p:nvSpPr>
          <p:cNvPr id="371734" name="Text Box 22">
            <a:extLst>
              <a:ext uri="{FF2B5EF4-FFF2-40B4-BE49-F238E27FC236}">
                <a16:creationId xmlns:a16="http://schemas.microsoft.com/office/drawing/2014/main" id="{AF2ADBFD-31B0-BE8B-9FCF-9C197DBBB114}"/>
              </a:ext>
            </a:extLst>
          </p:cNvPr>
          <p:cNvSpPr txBox="1">
            <a:spLocks noChangeArrowheads="1"/>
          </p:cNvSpPr>
          <p:nvPr/>
        </p:nvSpPr>
        <p:spPr bwMode="auto">
          <a:xfrm>
            <a:off x="179388" y="4257675"/>
            <a:ext cx="20510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en-US" altLang="zh-CN" sz="2000">
                <a:solidFill>
                  <a:srgbClr val="000099"/>
                </a:solidFill>
                <a:latin typeface="Times New Roman" panose="02020603050405020304" pitchFamily="18" charset="0"/>
                <a:ea typeface="楷体_GB2312" pitchFamily="49" charset="-122"/>
              </a:rPr>
              <a:t>D</a:t>
            </a:r>
            <a:r>
              <a:rPr kumimoji="1" lang="en-US" altLang="zh-CN" sz="2000" baseline="-25000">
                <a:solidFill>
                  <a:srgbClr val="000099"/>
                </a:solidFill>
                <a:latin typeface="Times New Roman" panose="02020603050405020304" pitchFamily="18" charset="0"/>
                <a:ea typeface="楷体_GB2312" pitchFamily="49" charset="-122"/>
              </a:rPr>
              <a:t>0</a:t>
            </a:r>
            <a:r>
              <a:rPr kumimoji="1" lang="en-US" altLang="zh-CN" sz="2000">
                <a:solidFill>
                  <a:srgbClr val="000099"/>
                </a:solidFill>
                <a:latin typeface="Times New Roman" panose="02020603050405020304" pitchFamily="18" charset="0"/>
                <a:ea typeface="楷体_GB2312" pitchFamily="49" charset="-122"/>
              </a:rPr>
              <a:t> D</a:t>
            </a:r>
            <a:r>
              <a:rPr kumimoji="1" lang="en-US" altLang="zh-CN" sz="2000" baseline="-25000">
                <a:solidFill>
                  <a:srgbClr val="000099"/>
                </a:solidFill>
                <a:latin typeface="Times New Roman" panose="02020603050405020304" pitchFamily="18" charset="0"/>
                <a:ea typeface="楷体_GB2312" pitchFamily="49" charset="-122"/>
              </a:rPr>
              <a:t>1</a:t>
            </a:r>
            <a:r>
              <a:rPr kumimoji="1" lang="en-US" altLang="zh-CN" sz="2000">
                <a:solidFill>
                  <a:srgbClr val="000099"/>
                </a:solidFill>
                <a:latin typeface="Times New Roman" panose="02020603050405020304" pitchFamily="18" charset="0"/>
                <a:ea typeface="楷体_GB2312" pitchFamily="49" charset="-122"/>
              </a:rPr>
              <a:t> D</a:t>
            </a:r>
            <a:r>
              <a:rPr kumimoji="1" lang="en-US" altLang="zh-CN" sz="2000" baseline="-25000">
                <a:solidFill>
                  <a:srgbClr val="000099"/>
                </a:solidFill>
                <a:latin typeface="Times New Roman" panose="02020603050405020304" pitchFamily="18" charset="0"/>
                <a:ea typeface="楷体_GB2312" pitchFamily="49" charset="-122"/>
              </a:rPr>
              <a:t>2 </a:t>
            </a:r>
            <a:r>
              <a:rPr kumimoji="1" lang="en-US" altLang="zh-CN" sz="2000">
                <a:solidFill>
                  <a:srgbClr val="000099"/>
                </a:solidFill>
                <a:latin typeface="Times New Roman" panose="02020603050405020304" pitchFamily="18" charset="0"/>
                <a:ea typeface="楷体_GB2312" pitchFamily="49" charset="-122"/>
              </a:rPr>
              <a:t>D</a:t>
            </a:r>
            <a:r>
              <a:rPr kumimoji="1" lang="en-US" altLang="zh-CN" sz="2000" baseline="-25000">
                <a:solidFill>
                  <a:srgbClr val="000099"/>
                </a:solidFill>
                <a:latin typeface="Times New Roman" panose="02020603050405020304" pitchFamily="18" charset="0"/>
                <a:ea typeface="楷体_GB2312" pitchFamily="49" charset="-122"/>
              </a:rPr>
              <a:t>3</a:t>
            </a:r>
            <a:r>
              <a:rPr kumimoji="1" lang="en-US" altLang="zh-CN" sz="2000">
                <a:solidFill>
                  <a:srgbClr val="000099"/>
                </a:solidFill>
                <a:latin typeface="Times New Roman" panose="02020603050405020304" pitchFamily="18" charset="0"/>
                <a:ea typeface="楷体_GB2312" pitchFamily="49" charset="-122"/>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71729"/>
                                        </p:tgtEl>
                                        <p:attrNameLst>
                                          <p:attrName>style.visibility</p:attrName>
                                        </p:attrNameLst>
                                      </p:cBhvr>
                                      <p:to>
                                        <p:strVal val="visible"/>
                                      </p:to>
                                    </p:set>
                                    <p:animEffect transition="in" filter="strips(downRight)">
                                      <p:cBhvr>
                                        <p:cTn id="7" dur="500"/>
                                        <p:tgtEl>
                                          <p:spTgt spid="37172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371722"/>
                                        </p:tgtEl>
                                        <p:attrNameLst>
                                          <p:attrName>style.visibility</p:attrName>
                                        </p:attrNameLst>
                                      </p:cBhvr>
                                      <p:to>
                                        <p:strVal val="visible"/>
                                      </p:to>
                                    </p:set>
                                    <p:animEffect transition="in" filter="strips(downRight)">
                                      <p:cBhvr>
                                        <p:cTn id="12" dur="500"/>
                                        <p:tgtEl>
                                          <p:spTgt spid="37172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371721"/>
                                        </p:tgtEl>
                                        <p:attrNameLst>
                                          <p:attrName>style.visibility</p:attrName>
                                        </p:attrNameLst>
                                      </p:cBhvr>
                                      <p:to>
                                        <p:strVal val="visible"/>
                                      </p:to>
                                    </p:set>
                                    <p:animEffect transition="in" filter="strips(downRight)">
                                      <p:cBhvr>
                                        <p:cTn id="17" dur="500"/>
                                        <p:tgtEl>
                                          <p:spTgt spid="37172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371733"/>
                                        </p:tgtEl>
                                        <p:attrNameLst>
                                          <p:attrName>style.visibility</p:attrName>
                                        </p:attrNameLst>
                                      </p:cBhvr>
                                      <p:to>
                                        <p:strVal val="visible"/>
                                      </p:to>
                                    </p:set>
                                    <p:animEffect transition="in" filter="strips(downRight)">
                                      <p:cBhvr>
                                        <p:cTn id="22" dur="500"/>
                                        <p:tgtEl>
                                          <p:spTgt spid="37173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371720"/>
                                        </p:tgtEl>
                                        <p:attrNameLst>
                                          <p:attrName>style.visibility</p:attrName>
                                        </p:attrNameLst>
                                      </p:cBhvr>
                                      <p:to>
                                        <p:strVal val="visible"/>
                                      </p:to>
                                    </p:set>
                                    <p:animEffect transition="in" filter="strips(downRight)">
                                      <p:cBhvr>
                                        <p:cTn id="27" dur="500"/>
                                        <p:tgtEl>
                                          <p:spTgt spid="37172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371730"/>
                                        </p:tgtEl>
                                        <p:attrNameLst>
                                          <p:attrName>style.visibility</p:attrName>
                                        </p:attrNameLst>
                                      </p:cBhvr>
                                      <p:to>
                                        <p:strVal val="visible"/>
                                      </p:to>
                                    </p:set>
                                    <p:animEffect transition="in" filter="strips(downRight)">
                                      <p:cBhvr>
                                        <p:cTn id="32" dur="500"/>
                                        <p:tgtEl>
                                          <p:spTgt spid="37173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371723"/>
                                        </p:tgtEl>
                                        <p:attrNameLst>
                                          <p:attrName>style.visibility</p:attrName>
                                        </p:attrNameLst>
                                      </p:cBhvr>
                                      <p:to>
                                        <p:strVal val="visible"/>
                                      </p:to>
                                    </p:set>
                                    <p:animEffect transition="in" filter="strips(downRight)">
                                      <p:cBhvr>
                                        <p:cTn id="37" dur="500"/>
                                        <p:tgtEl>
                                          <p:spTgt spid="37172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371724"/>
                                        </p:tgtEl>
                                        <p:attrNameLst>
                                          <p:attrName>style.visibility</p:attrName>
                                        </p:attrNameLst>
                                      </p:cBhvr>
                                      <p:to>
                                        <p:strVal val="visible"/>
                                      </p:to>
                                    </p:set>
                                    <p:animEffect transition="in" filter="strips(downRight)">
                                      <p:cBhvr>
                                        <p:cTn id="42" dur="500"/>
                                        <p:tgtEl>
                                          <p:spTgt spid="37172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371725"/>
                                        </p:tgtEl>
                                        <p:attrNameLst>
                                          <p:attrName>style.visibility</p:attrName>
                                        </p:attrNameLst>
                                      </p:cBhvr>
                                      <p:to>
                                        <p:strVal val="visible"/>
                                      </p:to>
                                    </p:set>
                                    <p:animEffect transition="in" filter="strips(downRight)">
                                      <p:cBhvr>
                                        <p:cTn id="47" dur="500"/>
                                        <p:tgtEl>
                                          <p:spTgt spid="37172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8" presetClass="entr" presetSubtype="6" fill="hold" grpId="0" nodeType="clickEffect">
                                  <p:stCondLst>
                                    <p:cond delay="0"/>
                                  </p:stCondLst>
                                  <p:childTnLst>
                                    <p:set>
                                      <p:cBhvr>
                                        <p:cTn id="51" dur="1" fill="hold">
                                          <p:stCondLst>
                                            <p:cond delay="0"/>
                                          </p:stCondLst>
                                        </p:cTn>
                                        <p:tgtEl>
                                          <p:spTgt spid="371726"/>
                                        </p:tgtEl>
                                        <p:attrNameLst>
                                          <p:attrName>style.visibility</p:attrName>
                                        </p:attrNameLst>
                                      </p:cBhvr>
                                      <p:to>
                                        <p:strVal val="visible"/>
                                      </p:to>
                                    </p:set>
                                    <p:animEffect transition="in" filter="strips(downRight)">
                                      <p:cBhvr>
                                        <p:cTn id="52" dur="500"/>
                                        <p:tgtEl>
                                          <p:spTgt spid="37172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8" presetClass="entr" presetSubtype="6" fill="hold" grpId="0" nodeType="clickEffect">
                                  <p:stCondLst>
                                    <p:cond delay="0"/>
                                  </p:stCondLst>
                                  <p:childTnLst>
                                    <p:set>
                                      <p:cBhvr>
                                        <p:cTn id="56" dur="1" fill="hold">
                                          <p:stCondLst>
                                            <p:cond delay="0"/>
                                          </p:stCondLst>
                                        </p:cTn>
                                        <p:tgtEl>
                                          <p:spTgt spid="371734"/>
                                        </p:tgtEl>
                                        <p:attrNameLst>
                                          <p:attrName>style.visibility</p:attrName>
                                        </p:attrNameLst>
                                      </p:cBhvr>
                                      <p:to>
                                        <p:strVal val="visible"/>
                                      </p:to>
                                    </p:set>
                                    <p:animEffect transition="in" filter="strips(downRight)">
                                      <p:cBhvr>
                                        <p:cTn id="57" dur="500"/>
                                        <p:tgtEl>
                                          <p:spTgt spid="3717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720" grpId="0" autoUpdateAnimBg="0"/>
      <p:bldP spid="371721" grpId="0" animBg="1" autoUpdateAnimBg="0"/>
      <p:bldP spid="371722" grpId="0" animBg="1" autoUpdateAnimBg="0"/>
      <p:bldP spid="371723" grpId="0" autoUpdateAnimBg="0"/>
      <p:bldP spid="371724" grpId="0" autoUpdateAnimBg="0"/>
      <p:bldP spid="371725" grpId="0" autoUpdateAnimBg="0"/>
      <p:bldP spid="371726" grpId="0" autoUpdateAnimBg="0"/>
      <p:bldP spid="371729" grpId="0" animBg="1" autoUpdateAnimBg="0"/>
      <p:bldP spid="371730" grpId="0" autoUpdateAnimBg="0"/>
      <p:bldP spid="371733" grpId="0" autoUpdateAnimBg="0"/>
      <p:bldP spid="371734" grpId="0"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2828" name="Group 92">
            <a:extLst>
              <a:ext uri="{FF2B5EF4-FFF2-40B4-BE49-F238E27FC236}">
                <a16:creationId xmlns:a16="http://schemas.microsoft.com/office/drawing/2014/main" id="{B065DFB9-C8E1-5D13-D249-2AF13272123F}"/>
              </a:ext>
            </a:extLst>
          </p:cNvPr>
          <p:cNvGrpSpPr>
            <a:grpSpLocks/>
          </p:cNvGrpSpPr>
          <p:nvPr/>
        </p:nvGrpSpPr>
        <p:grpSpPr bwMode="auto">
          <a:xfrm>
            <a:off x="4211638" y="260350"/>
            <a:ext cx="4211637" cy="3987800"/>
            <a:chOff x="2245" y="275"/>
            <a:chExt cx="2653" cy="2512"/>
          </a:xfrm>
        </p:grpSpPr>
        <p:sp>
          <p:nvSpPr>
            <p:cNvPr id="101386" name="Text Box 24">
              <a:extLst>
                <a:ext uri="{FF2B5EF4-FFF2-40B4-BE49-F238E27FC236}">
                  <a16:creationId xmlns:a16="http://schemas.microsoft.com/office/drawing/2014/main" id="{FE581DA2-3209-1DB7-2901-75D2A35D6843}"/>
                </a:ext>
              </a:extLst>
            </p:cNvPr>
            <p:cNvSpPr txBox="1">
              <a:spLocks noChangeArrowheads="1"/>
            </p:cNvSpPr>
            <p:nvPr/>
          </p:nvSpPr>
          <p:spPr bwMode="auto">
            <a:xfrm>
              <a:off x="3380" y="2499"/>
              <a:ext cx="1448" cy="288"/>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en-US" altLang="zh-CN" sz="2000">
                  <a:latin typeface="Times New Roman" panose="02020603050405020304" pitchFamily="18" charset="0"/>
                </a:rPr>
                <a:t>  </a:t>
              </a:r>
              <a:r>
                <a:rPr kumimoji="1" lang="en-US" altLang="zh-CN">
                  <a:latin typeface="Times New Roman" panose="02020603050405020304" pitchFamily="18" charset="0"/>
                </a:rPr>
                <a:t>1      0</a:t>
              </a:r>
              <a:r>
                <a:rPr kumimoji="1" lang="en-US" altLang="zh-CN" sz="1600">
                  <a:latin typeface="Times New Roman" panose="02020603050405020304" pitchFamily="18" charset="0"/>
                </a:rPr>
                <a:t>  </a:t>
              </a:r>
              <a:r>
                <a:rPr kumimoji="1" lang="en-US" altLang="zh-CN" sz="2000">
                  <a:latin typeface="Times New Roman" panose="02020603050405020304" pitchFamily="18" charset="0"/>
                </a:rPr>
                <a:t>  </a:t>
              </a:r>
              <a:r>
                <a:rPr kumimoji="1" lang="en-US" altLang="zh-CN">
                  <a:latin typeface="Times New Roman" panose="02020603050405020304" pitchFamily="18" charset="0"/>
                </a:rPr>
                <a:t> 1     1</a:t>
              </a:r>
            </a:p>
          </p:txBody>
        </p:sp>
        <p:sp>
          <p:nvSpPr>
            <p:cNvPr id="101387" name="Text Box 25">
              <a:extLst>
                <a:ext uri="{FF2B5EF4-FFF2-40B4-BE49-F238E27FC236}">
                  <a16:creationId xmlns:a16="http://schemas.microsoft.com/office/drawing/2014/main" id="{E625F6F2-975F-21D7-8C67-F547E3F35BF1}"/>
                </a:ext>
              </a:extLst>
            </p:cNvPr>
            <p:cNvSpPr txBox="1">
              <a:spLocks noChangeArrowheads="1"/>
            </p:cNvSpPr>
            <p:nvPr/>
          </p:nvSpPr>
          <p:spPr bwMode="auto">
            <a:xfrm>
              <a:off x="3372" y="2035"/>
              <a:ext cx="1448" cy="288"/>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en-US" altLang="zh-CN" sz="2000">
                  <a:latin typeface="Times New Roman" panose="02020603050405020304" pitchFamily="18" charset="0"/>
                </a:rPr>
                <a:t>  </a:t>
              </a:r>
              <a:r>
                <a:rPr kumimoji="1" lang="en-US" altLang="zh-CN">
                  <a:latin typeface="Times New Roman" panose="02020603050405020304" pitchFamily="18" charset="0"/>
                </a:rPr>
                <a:t>0      1</a:t>
              </a:r>
              <a:r>
                <a:rPr kumimoji="1" lang="en-US" altLang="zh-CN" sz="1600">
                  <a:latin typeface="Times New Roman" panose="02020603050405020304" pitchFamily="18" charset="0"/>
                </a:rPr>
                <a:t>   </a:t>
              </a:r>
              <a:r>
                <a:rPr kumimoji="1" lang="en-US" altLang="zh-CN" sz="2000">
                  <a:latin typeface="Times New Roman" panose="02020603050405020304" pitchFamily="18" charset="0"/>
                </a:rPr>
                <a:t>  </a:t>
              </a:r>
              <a:r>
                <a:rPr kumimoji="1" lang="en-US" altLang="zh-CN">
                  <a:latin typeface="Times New Roman" panose="02020603050405020304" pitchFamily="18" charset="0"/>
                </a:rPr>
                <a:t> 1     0</a:t>
              </a:r>
            </a:p>
          </p:txBody>
        </p:sp>
        <p:sp>
          <p:nvSpPr>
            <p:cNvPr id="101388" name="Text Box 26">
              <a:extLst>
                <a:ext uri="{FF2B5EF4-FFF2-40B4-BE49-F238E27FC236}">
                  <a16:creationId xmlns:a16="http://schemas.microsoft.com/office/drawing/2014/main" id="{9C319FDD-DD22-0903-FDA5-40E53573109C}"/>
                </a:ext>
              </a:extLst>
            </p:cNvPr>
            <p:cNvSpPr txBox="1">
              <a:spLocks noChangeArrowheads="1"/>
            </p:cNvSpPr>
            <p:nvPr/>
          </p:nvSpPr>
          <p:spPr bwMode="auto">
            <a:xfrm>
              <a:off x="3356" y="1531"/>
              <a:ext cx="1448" cy="288"/>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en-US" altLang="zh-CN" sz="2000">
                  <a:latin typeface="Times New Roman" panose="02020603050405020304" pitchFamily="18" charset="0"/>
                </a:rPr>
                <a:t>  </a:t>
              </a:r>
              <a:r>
                <a:rPr kumimoji="1" lang="en-US" altLang="zh-CN">
                  <a:latin typeface="Times New Roman" panose="02020603050405020304" pitchFamily="18" charset="0"/>
                </a:rPr>
                <a:t>1      1</a:t>
              </a:r>
              <a:r>
                <a:rPr kumimoji="1" lang="en-US" altLang="zh-CN" sz="1600">
                  <a:latin typeface="Times New Roman" panose="02020603050405020304" pitchFamily="18" charset="0"/>
                </a:rPr>
                <a:t>   </a:t>
              </a:r>
              <a:r>
                <a:rPr kumimoji="1" lang="en-US" altLang="zh-CN" sz="2000">
                  <a:latin typeface="Times New Roman" panose="02020603050405020304" pitchFamily="18" charset="0"/>
                </a:rPr>
                <a:t>  </a:t>
              </a:r>
              <a:r>
                <a:rPr kumimoji="1" lang="en-US" altLang="zh-CN">
                  <a:latin typeface="Times New Roman" panose="02020603050405020304" pitchFamily="18" charset="0"/>
                </a:rPr>
                <a:t> 0     0</a:t>
              </a:r>
            </a:p>
          </p:txBody>
        </p:sp>
        <p:sp>
          <p:nvSpPr>
            <p:cNvPr id="101389" name="Text Box 27">
              <a:extLst>
                <a:ext uri="{FF2B5EF4-FFF2-40B4-BE49-F238E27FC236}">
                  <a16:creationId xmlns:a16="http://schemas.microsoft.com/office/drawing/2014/main" id="{227CDE16-8118-013E-CA32-5599963B386B}"/>
                </a:ext>
              </a:extLst>
            </p:cNvPr>
            <p:cNvSpPr txBox="1">
              <a:spLocks noChangeArrowheads="1"/>
            </p:cNvSpPr>
            <p:nvPr/>
          </p:nvSpPr>
          <p:spPr bwMode="auto">
            <a:xfrm>
              <a:off x="3742" y="1035"/>
              <a:ext cx="1007" cy="288"/>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en-US" altLang="zh-CN">
                  <a:latin typeface="Times New Roman" panose="02020603050405020304" pitchFamily="18" charset="0"/>
                </a:rPr>
                <a:t>0</a:t>
              </a:r>
              <a:r>
                <a:rPr kumimoji="1" lang="en-US" altLang="zh-CN" sz="1600">
                  <a:latin typeface="Times New Roman" panose="02020603050405020304" pitchFamily="18" charset="0"/>
                </a:rPr>
                <a:t>   </a:t>
              </a:r>
              <a:r>
                <a:rPr kumimoji="1" lang="en-US" altLang="zh-CN" sz="2000">
                  <a:latin typeface="Times New Roman" panose="02020603050405020304" pitchFamily="18" charset="0"/>
                </a:rPr>
                <a:t>  </a:t>
              </a:r>
              <a:r>
                <a:rPr kumimoji="1" lang="en-US" altLang="zh-CN">
                  <a:latin typeface="Times New Roman" panose="02020603050405020304" pitchFamily="18" charset="0"/>
                </a:rPr>
                <a:t> 0     0</a:t>
              </a:r>
            </a:p>
          </p:txBody>
        </p:sp>
        <p:sp>
          <p:nvSpPr>
            <p:cNvPr id="101390" name="Text Box 28">
              <a:extLst>
                <a:ext uri="{FF2B5EF4-FFF2-40B4-BE49-F238E27FC236}">
                  <a16:creationId xmlns:a16="http://schemas.microsoft.com/office/drawing/2014/main" id="{6D6665FA-6C14-F57A-3C27-A0CC53BFA269}"/>
                </a:ext>
              </a:extLst>
            </p:cNvPr>
            <p:cNvSpPr txBox="1">
              <a:spLocks noChangeArrowheads="1"/>
            </p:cNvSpPr>
            <p:nvPr/>
          </p:nvSpPr>
          <p:spPr bwMode="auto">
            <a:xfrm>
              <a:off x="3380" y="499"/>
              <a:ext cx="1448" cy="288"/>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en-US" altLang="zh-CN" sz="2000">
                  <a:latin typeface="Times New Roman" panose="02020603050405020304" pitchFamily="18" charset="0"/>
                </a:rPr>
                <a:t>  </a:t>
              </a:r>
              <a:r>
                <a:rPr kumimoji="1" lang="en-US" altLang="zh-CN">
                  <a:latin typeface="Times New Roman" panose="02020603050405020304" pitchFamily="18" charset="0"/>
                </a:rPr>
                <a:t>0      0</a:t>
              </a:r>
              <a:r>
                <a:rPr kumimoji="1" lang="en-US" altLang="zh-CN" sz="1600">
                  <a:latin typeface="Times New Roman" panose="02020603050405020304" pitchFamily="18" charset="0"/>
                </a:rPr>
                <a:t>   </a:t>
              </a:r>
              <a:r>
                <a:rPr kumimoji="1" lang="en-US" altLang="zh-CN" sz="2000">
                  <a:latin typeface="Times New Roman" panose="02020603050405020304" pitchFamily="18" charset="0"/>
                </a:rPr>
                <a:t>  </a:t>
              </a:r>
              <a:r>
                <a:rPr kumimoji="1" lang="en-US" altLang="zh-CN">
                  <a:latin typeface="Times New Roman" panose="02020603050405020304" pitchFamily="18" charset="0"/>
                </a:rPr>
                <a:t> 0     0</a:t>
              </a:r>
            </a:p>
          </p:txBody>
        </p:sp>
        <p:grpSp>
          <p:nvGrpSpPr>
            <p:cNvPr id="101391" name="Group 29">
              <a:extLst>
                <a:ext uri="{FF2B5EF4-FFF2-40B4-BE49-F238E27FC236}">
                  <a16:creationId xmlns:a16="http://schemas.microsoft.com/office/drawing/2014/main" id="{37E69F2E-3FE9-37F0-72D2-BDD31CA3A5BE}"/>
                </a:ext>
              </a:extLst>
            </p:cNvPr>
            <p:cNvGrpSpPr>
              <a:grpSpLocks/>
            </p:cNvGrpSpPr>
            <p:nvPr/>
          </p:nvGrpSpPr>
          <p:grpSpPr bwMode="auto">
            <a:xfrm>
              <a:off x="3380" y="523"/>
              <a:ext cx="1368" cy="264"/>
              <a:chOff x="504" y="2088"/>
              <a:chExt cx="1368" cy="264"/>
            </a:xfrm>
          </p:grpSpPr>
          <p:sp>
            <p:nvSpPr>
              <p:cNvPr id="101444" name="Rectangle 30">
                <a:extLst>
                  <a:ext uri="{FF2B5EF4-FFF2-40B4-BE49-F238E27FC236}">
                    <a16:creationId xmlns:a16="http://schemas.microsoft.com/office/drawing/2014/main" id="{04B3DD8F-E520-8EA5-D04F-A136DA79CE13}"/>
                  </a:ext>
                </a:extLst>
              </p:cNvPr>
              <p:cNvSpPr>
                <a:spLocks noChangeArrowheads="1"/>
              </p:cNvSpPr>
              <p:nvPr/>
            </p:nvSpPr>
            <p:spPr bwMode="auto">
              <a:xfrm>
                <a:off x="504" y="2088"/>
                <a:ext cx="1368" cy="264"/>
              </a:xfrm>
              <a:prstGeom prst="rect">
                <a:avLst/>
              </a:prstGeom>
              <a:noFill/>
              <a:ln w="28575">
                <a:solidFill>
                  <a:srgbClr val="000099"/>
                </a:solidFill>
                <a:miter lim="800000"/>
                <a:headEnd/>
                <a:tailEnd/>
              </a:ln>
              <a:effectLst/>
              <a:extLst>
                <a:ext uri="{909E8E84-426E-40DD-AFC4-6F175D3DCCD1}">
                  <a14:hiddenFill xmlns:a14="http://schemas.microsoft.com/office/drawing/2010/main">
                    <a:solidFill>
                      <a:schemeClr val="accent1">
                        <a:alpha val="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01445" name="Line 31">
                <a:extLst>
                  <a:ext uri="{FF2B5EF4-FFF2-40B4-BE49-F238E27FC236}">
                    <a16:creationId xmlns:a16="http://schemas.microsoft.com/office/drawing/2014/main" id="{FEB0EF83-94F3-D02C-D732-72AE1C724D1F}"/>
                  </a:ext>
                </a:extLst>
              </p:cNvPr>
              <p:cNvSpPr>
                <a:spLocks noChangeShapeType="1"/>
              </p:cNvSpPr>
              <p:nvPr/>
            </p:nvSpPr>
            <p:spPr bwMode="auto">
              <a:xfrm>
                <a:off x="1184" y="2088"/>
                <a:ext cx="0" cy="256"/>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1446" name="Line 32">
                <a:extLst>
                  <a:ext uri="{FF2B5EF4-FFF2-40B4-BE49-F238E27FC236}">
                    <a16:creationId xmlns:a16="http://schemas.microsoft.com/office/drawing/2014/main" id="{FE574E75-93B8-26EF-AE6D-7AF77508B626}"/>
                  </a:ext>
                </a:extLst>
              </p:cNvPr>
              <p:cNvSpPr>
                <a:spLocks noChangeShapeType="1"/>
              </p:cNvSpPr>
              <p:nvPr/>
            </p:nvSpPr>
            <p:spPr bwMode="auto">
              <a:xfrm>
                <a:off x="1520" y="2096"/>
                <a:ext cx="0" cy="256"/>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1447" name="Line 33">
                <a:extLst>
                  <a:ext uri="{FF2B5EF4-FFF2-40B4-BE49-F238E27FC236}">
                    <a16:creationId xmlns:a16="http://schemas.microsoft.com/office/drawing/2014/main" id="{191D558A-2484-EC39-5F78-47DF67441983}"/>
                  </a:ext>
                </a:extLst>
              </p:cNvPr>
              <p:cNvSpPr>
                <a:spLocks noChangeShapeType="1"/>
              </p:cNvSpPr>
              <p:nvPr/>
            </p:nvSpPr>
            <p:spPr bwMode="auto">
              <a:xfrm>
                <a:off x="840" y="2096"/>
                <a:ext cx="0" cy="256"/>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grpSp>
          <p:nvGrpSpPr>
            <p:cNvPr id="101392" name="Group 34">
              <a:extLst>
                <a:ext uri="{FF2B5EF4-FFF2-40B4-BE49-F238E27FC236}">
                  <a16:creationId xmlns:a16="http://schemas.microsoft.com/office/drawing/2014/main" id="{01B630E3-06C6-98E1-623D-F9399B23435B}"/>
                </a:ext>
              </a:extLst>
            </p:cNvPr>
            <p:cNvGrpSpPr>
              <a:grpSpLocks/>
            </p:cNvGrpSpPr>
            <p:nvPr/>
          </p:nvGrpSpPr>
          <p:grpSpPr bwMode="auto">
            <a:xfrm>
              <a:off x="3380" y="1027"/>
              <a:ext cx="1368" cy="264"/>
              <a:chOff x="504" y="2088"/>
              <a:chExt cx="1368" cy="264"/>
            </a:xfrm>
          </p:grpSpPr>
          <p:sp>
            <p:nvSpPr>
              <p:cNvPr id="101440" name="Rectangle 35">
                <a:extLst>
                  <a:ext uri="{FF2B5EF4-FFF2-40B4-BE49-F238E27FC236}">
                    <a16:creationId xmlns:a16="http://schemas.microsoft.com/office/drawing/2014/main" id="{E07E5F9B-98AD-3392-68A1-FA17B73F129D}"/>
                  </a:ext>
                </a:extLst>
              </p:cNvPr>
              <p:cNvSpPr>
                <a:spLocks noChangeArrowheads="1"/>
              </p:cNvSpPr>
              <p:nvPr/>
            </p:nvSpPr>
            <p:spPr bwMode="auto">
              <a:xfrm>
                <a:off x="504" y="2088"/>
                <a:ext cx="1368" cy="264"/>
              </a:xfrm>
              <a:prstGeom prst="rect">
                <a:avLst/>
              </a:prstGeom>
              <a:noFill/>
              <a:ln w="28575">
                <a:solidFill>
                  <a:srgbClr val="000099"/>
                </a:solidFill>
                <a:miter lim="800000"/>
                <a:headEnd/>
                <a:tailEnd/>
              </a:ln>
              <a:effectLst/>
              <a:extLst>
                <a:ext uri="{909E8E84-426E-40DD-AFC4-6F175D3DCCD1}">
                  <a14:hiddenFill xmlns:a14="http://schemas.microsoft.com/office/drawing/2010/main">
                    <a:solidFill>
                      <a:schemeClr val="accent1">
                        <a:alpha val="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01441" name="Line 36">
                <a:extLst>
                  <a:ext uri="{FF2B5EF4-FFF2-40B4-BE49-F238E27FC236}">
                    <a16:creationId xmlns:a16="http://schemas.microsoft.com/office/drawing/2014/main" id="{8FF69BD9-839F-D98E-65F8-A46101C35098}"/>
                  </a:ext>
                </a:extLst>
              </p:cNvPr>
              <p:cNvSpPr>
                <a:spLocks noChangeShapeType="1"/>
              </p:cNvSpPr>
              <p:nvPr/>
            </p:nvSpPr>
            <p:spPr bwMode="auto">
              <a:xfrm>
                <a:off x="1184" y="2088"/>
                <a:ext cx="0" cy="256"/>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1442" name="Line 37">
                <a:extLst>
                  <a:ext uri="{FF2B5EF4-FFF2-40B4-BE49-F238E27FC236}">
                    <a16:creationId xmlns:a16="http://schemas.microsoft.com/office/drawing/2014/main" id="{943F45DD-0F44-8AB9-21F1-90FE1DC62AE0}"/>
                  </a:ext>
                </a:extLst>
              </p:cNvPr>
              <p:cNvSpPr>
                <a:spLocks noChangeShapeType="1"/>
              </p:cNvSpPr>
              <p:nvPr/>
            </p:nvSpPr>
            <p:spPr bwMode="auto">
              <a:xfrm>
                <a:off x="1520" y="2096"/>
                <a:ext cx="0" cy="256"/>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1443" name="Line 38">
                <a:extLst>
                  <a:ext uri="{FF2B5EF4-FFF2-40B4-BE49-F238E27FC236}">
                    <a16:creationId xmlns:a16="http://schemas.microsoft.com/office/drawing/2014/main" id="{FC15D22F-FEF6-34EA-32E6-0C2788807359}"/>
                  </a:ext>
                </a:extLst>
              </p:cNvPr>
              <p:cNvSpPr>
                <a:spLocks noChangeShapeType="1"/>
              </p:cNvSpPr>
              <p:nvPr/>
            </p:nvSpPr>
            <p:spPr bwMode="auto">
              <a:xfrm>
                <a:off x="840" y="2096"/>
                <a:ext cx="0" cy="256"/>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grpSp>
          <p:nvGrpSpPr>
            <p:cNvPr id="101393" name="Group 39">
              <a:extLst>
                <a:ext uri="{FF2B5EF4-FFF2-40B4-BE49-F238E27FC236}">
                  <a16:creationId xmlns:a16="http://schemas.microsoft.com/office/drawing/2014/main" id="{F3ACB3F9-E970-6ACE-4B39-C248425D4CDE}"/>
                </a:ext>
              </a:extLst>
            </p:cNvPr>
            <p:cNvGrpSpPr>
              <a:grpSpLocks/>
            </p:cNvGrpSpPr>
            <p:nvPr/>
          </p:nvGrpSpPr>
          <p:grpSpPr bwMode="auto">
            <a:xfrm>
              <a:off x="3380" y="1547"/>
              <a:ext cx="1368" cy="264"/>
              <a:chOff x="504" y="2088"/>
              <a:chExt cx="1368" cy="264"/>
            </a:xfrm>
          </p:grpSpPr>
          <p:sp>
            <p:nvSpPr>
              <p:cNvPr id="101436" name="Rectangle 40">
                <a:extLst>
                  <a:ext uri="{FF2B5EF4-FFF2-40B4-BE49-F238E27FC236}">
                    <a16:creationId xmlns:a16="http://schemas.microsoft.com/office/drawing/2014/main" id="{FEBF2D56-F2EE-6013-79AE-9D40FB6A3D17}"/>
                  </a:ext>
                </a:extLst>
              </p:cNvPr>
              <p:cNvSpPr>
                <a:spLocks noChangeArrowheads="1"/>
              </p:cNvSpPr>
              <p:nvPr/>
            </p:nvSpPr>
            <p:spPr bwMode="auto">
              <a:xfrm>
                <a:off x="504" y="2088"/>
                <a:ext cx="1368" cy="264"/>
              </a:xfrm>
              <a:prstGeom prst="rect">
                <a:avLst/>
              </a:prstGeom>
              <a:noFill/>
              <a:ln w="28575">
                <a:solidFill>
                  <a:srgbClr val="000099"/>
                </a:solidFill>
                <a:miter lim="800000"/>
                <a:headEnd/>
                <a:tailEnd/>
              </a:ln>
              <a:effectLst/>
              <a:extLst>
                <a:ext uri="{909E8E84-426E-40DD-AFC4-6F175D3DCCD1}">
                  <a14:hiddenFill xmlns:a14="http://schemas.microsoft.com/office/drawing/2010/main">
                    <a:solidFill>
                      <a:schemeClr val="accent1">
                        <a:alpha val="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01437" name="Line 41">
                <a:extLst>
                  <a:ext uri="{FF2B5EF4-FFF2-40B4-BE49-F238E27FC236}">
                    <a16:creationId xmlns:a16="http://schemas.microsoft.com/office/drawing/2014/main" id="{C993B77E-FCE8-EE8C-5386-79EB7765C613}"/>
                  </a:ext>
                </a:extLst>
              </p:cNvPr>
              <p:cNvSpPr>
                <a:spLocks noChangeShapeType="1"/>
              </p:cNvSpPr>
              <p:nvPr/>
            </p:nvSpPr>
            <p:spPr bwMode="auto">
              <a:xfrm>
                <a:off x="1184" y="2088"/>
                <a:ext cx="0" cy="256"/>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1438" name="Line 42">
                <a:extLst>
                  <a:ext uri="{FF2B5EF4-FFF2-40B4-BE49-F238E27FC236}">
                    <a16:creationId xmlns:a16="http://schemas.microsoft.com/office/drawing/2014/main" id="{27188966-996E-7009-11B2-400BCFF7C7D2}"/>
                  </a:ext>
                </a:extLst>
              </p:cNvPr>
              <p:cNvSpPr>
                <a:spLocks noChangeShapeType="1"/>
              </p:cNvSpPr>
              <p:nvPr/>
            </p:nvSpPr>
            <p:spPr bwMode="auto">
              <a:xfrm>
                <a:off x="1520" y="2096"/>
                <a:ext cx="0" cy="256"/>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1439" name="Line 43">
                <a:extLst>
                  <a:ext uri="{FF2B5EF4-FFF2-40B4-BE49-F238E27FC236}">
                    <a16:creationId xmlns:a16="http://schemas.microsoft.com/office/drawing/2014/main" id="{F2DEB1FE-2F48-F255-D65B-BCFDA1E92476}"/>
                  </a:ext>
                </a:extLst>
              </p:cNvPr>
              <p:cNvSpPr>
                <a:spLocks noChangeShapeType="1"/>
              </p:cNvSpPr>
              <p:nvPr/>
            </p:nvSpPr>
            <p:spPr bwMode="auto">
              <a:xfrm>
                <a:off x="840" y="2096"/>
                <a:ext cx="0" cy="256"/>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grpSp>
          <p:nvGrpSpPr>
            <p:cNvPr id="101394" name="Group 44">
              <a:extLst>
                <a:ext uri="{FF2B5EF4-FFF2-40B4-BE49-F238E27FC236}">
                  <a16:creationId xmlns:a16="http://schemas.microsoft.com/office/drawing/2014/main" id="{52CA8551-7C52-A288-7F48-E42E563B5B62}"/>
                </a:ext>
              </a:extLst>
            </p:cNvPr>
            <p:cNvGrpSpPr>
              <a:grpSpLocks/>
            </p:cNvGrpSpPr>
            <p:nvPr/>
          </p:nvGrpSpPr>
          <p:grpSpPr bwMode="auto">
            <a:xfrm>
              <a:off x="3404" y="2035"/>
              <a:ext cx="1368" cy="264"/>
              <a:chOff x="504" y="2088"/>
              <a:chExt cx="1368" cy="264"/>
            </a:xfrm>
          </p:grpSpPr>
          <p:sp>
            <p:nvSpPr>
              <p:cNvPr id="101432" name="Rectangle 45">
                <a:extLst>
                  <a:ext uri="{FF2B5EF4-FFF2-40B4-BE49-F238E27FC236}">
                    <a16:creationId xmlns:a16="http://schemas.microsoft.com/office/drawing/2014/main" id="{B3EBC8FC-D100-263A-9FFE-175875374B58}"/>
                  </a:ext>
                </a:extLst>
              </p:cNvPr>
              <p:cNvSpPr>
                <a:spLocks noChangeArrowheads="1"/>
              </p:cNvSpPr>
              <p:nvPr/>
            </p:nvSpPr>
            <p:spPr bwMode="auto">
              <a:xfrm>
                <a:off x="504" y="2088"/>
                <a:ext cx="1368" cy="264"/>
              </a:xfrm>
              <a:prstGeom prst="rect">
                <a:avLst/>
              </a:prstGeom>
              <a:noFill/>
              <a:ln w="28575">
                <a:solidFill>
                  <a:srgbClr val="000099"/>
                </a:solidFill>
                <a:miter lim="800000"/>
                <a:headEnd/>
                <a:tailEnd/>
              </a:ln>
              <a:effectLst/>
              <a:extLst>
                <a:ext uri="{909E8E84-426E-40DD-AFC4-6F175D3DCCD1}">
                  <a14:hiddenFill xmlns:a14="http://schemas.microsoft.com/office/drawing/2010/main">
                    <a:solidFill>
                      <a:schemeClr val="accent1">
                        <a:alpha val="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01433" name="Line 46">
                <a:extLst>
                  <a:ext uri="{FF2B5EF4-FFF2-40B4-BE49-F238E27FC236}">
                    <a16:creationId xmlns:a16="http://schemas.microsoft.com/office/drawing/2014/main" id="{F6ED66AF-D764-A6B7-EFC1-E5B40506255A}"/>
                  </a:ext>
                </a:extLst>
              </p:cNvPr>
              <p:cNvSpPr>
                <a:spLocks noChangeShapeType="1"/>
              </p:cNvSpPr>
              <p:nvPr/>
            </p:nvSpPr>
            <p:spPr bwMode="auto">
              <a:xfrm>
                <a:off x="1184" y="2088"/>
                <a:ext cx="0" cy="256"/>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1434" name="Line 47">
                <a:extLst>
                  <a:ext uri="{FF2B5EF4-FFF2-40B4-BE49-F238E27FC236}">
                    <a16:creationId xmlns:a16="http://schemas.microsoft.com/office/drawing/2014/main" id="{011CF245-95A7-F593-6812-C26E353F2169}"/>
                  </a:ext>
                </a:extLst>
              </p:cNvPr>
              <p:cNvSpPr>
                <a:spLocks noChangeShapeType="1"/>
              </p:cNvSpPr>
              <p:nvPr/>
            </p:nvSpPr>
            <p:spPr bwMode="auto">
              <a:xfrm>
                <a:off x="1520" y="2096"/>
                <a:ext cx="0" cy="256"/>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1435" name="Line 48">
                <a:extLst>
                  <a:ext uri="{FF2B5EF4-FFF2-40B4-BE49-F238E27FC236}">
                    <a16:creationId xmlns:a16="http://schemas.microsoft.com/office/drawing/2014/main" id="{72F3D547-DBC6-8761-173B-4CB065F9D7FB}"/>
                  </a:ext>
                </a:extLst>
              </p:cNvPr>
              <p:cNvSpPr>
                <a:spLocks noChangeShapeType="1"/>
              </p:cNvSpPr>
              <p:nvPr/>
            </p:nvSpPr>
            <p:spPr bwMode="auto">
              <a:xfrm>
                <a:off x="840" y="2096"/>
                <a:ext cx="0" cy="256"/>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sp>
          <p:nvSpPr>
            <p:cNvPr id="101395" name="Text Box 49">
              <a:extLst>
                <a:ext uri="{FF2B5EF4-FFF2-40B4-BE49-F238E27FC236}">
                  <a16:creationId xmlns:a16="http://schemas.microsoft.com/office/drawing/2014/main" id="{1802F5CF-3752-6D8B-BF60-4C3FBE4C15A9}"/>
                </a:ext>
              </a:extLst>
            </p:cNvPr>
            <p:cNvSpPr txBox="1">
              <a:spLocks noChangeArrowheads="1"/>
            </p:cNvSpPr>
            <p:nvPr/>
          </p:nvSpPr>
          <p:spPr bwMode="auto">
            <a:xfrm>
              <a:off x="3364" y="275"/>
              <a:ext cx="1534" cy="250"/>
            </a:xfrm>
            <a:prstGeom prst="rect">
              <a:avLst/>
            </a:prstGeom>
            <a:noFill/>
            <a:ln>
              <a:noFill/>
            </a:ln>
            <a:effectLst/>
            <a:extLst>
              <a:ext uri="{909E8E84-426E-40DD-AFC4-6F175D3DCCD1}">
                <a14:hiddenFill xmlns:a14="http://schemas.microsoft.com/office/drawing/2010/main">
                  <a:solidFill>
                    <a:schemeClr val="accent1">
                      <a:alpha val="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en-US" altLang="zh-CN" sz="2000">
                  <a:solidFill>
                    <a:srgbClr val="000099"/>
                  </a:solidFill>
                  <a:latin typeface="Times New Roman" panose="02020603050405020304" pitchFamily="18" charset="0"/>
                  <a:ea typeface="黑体" panose="02010609060101010101" pitchFamily="49" charset="-122"/>
                </a:rPr>
                <a:t>FF</a:t>
              </a:r>
              <a:r>
                <a:rPr kumimoji="1" lang="en-US" altLang="zh-CN" sz="2000" baseline="-25000">
                  <a:solidFill>
                    <a:srgbClr val="000099"/>
                  </a:solidFill>
                  <a:latin typeface="Times New Roman" panose="02020603050405020304" pitchFamily="18" charset="0"/>
                  <a:ea typeface="黑体" panose="02010609060101010101" pitchFamily="49" charset="-122"/>
                </a:rPr>
                <a:t>0 </a:t>
              </a:r>
              <a:r>
                <a:rPr kumimoji="1" lang="en-US" altLang="zh-CN" sz="2000">
                  <a:solidFill>
                    <a:srgbClr val="000099"/>
                  </a:solidFill>
                  <a:latin typeface="Times New Roman" panose="02020603050405020304" pitchFamily="18" charset="0"/>
                  <a:ea typeface="黑体" panose="02010609060101010101" pitchFamily="49" charset="-122"/>
                </a:rPr>
                <a:t>  FF</a:t>
              </a:r>
              <a:r>
                <a:rPr kumimoji="1" lang="en-US" altLang="zh-CN" sz="2000" baseline="-25000">
                  <a:solidFill>
                    <a:srgbClr val="000099"/>
                  </a:solidFill>
                  <a:latin typeface="Times New Roman" panose="02020603050405020304" pitchFamily="18" charset="0"/>
                  <a:ea typeface="黑体" panose="02010609060101010101" pitchFamily="49" charset="-122"/>
                </a:rPr>
                <a:t>1  </a:t>
              </a:r>
              <a:r>
                <a:rPr kumimoji="1" lang="en-US" altLang="zh-CN" sz="2000">
                  <a:solidFill>
                    <a:srgbClr val="000099"/>
                  </a:solidFill>
                  <a:latin typeface="Times New Roman" panose="02020603050405020304" pitchFamily="18" charset="0"/>
                  <a:ea typeface="黑体" panose="02010609060101010101" pitchFamily="49" charset="-122"/>
                </a:rPr>
                <a:t> FF</a:t>
              </a:r>
              <a:r>
                <a:rPr kumimoji="1" lang="en-US" altLang="zh-CN" sz="2000" baseline="-25000">
                  <a:solidFill>
                    <a:srgbClr val="000099"/>
                  </a:solidFill>
                  <a:latin typeface="Times New Roman" panose="02020603050405020304" pitchFamily="18" charset="0"/>
                  <a:ea typeface="黑体" panose="02010609060101010101" pitchFamily="49" charset="-122"/>
                </a:rPr>
                <a:t>2</a:t>
              </a:r>
              <a:r>
                <a:rPr kumimoji="1" lang="en-US" altLang="zh-CN" sz="2000">
                  <a:solidFill>
                    <a:srgbClr val="000099"/>
                  </a:solidFill>
                  <a:latin typeface="Times New Roman" panose="02020603050405020304" pitchFamily="18" charset="0"/>
                  <a:ea typeface="黑体" panose="02010609060101010101" pitchFamily="49" charset="-122"/>
                </a:rPr>
                <a:t>   FF</a:t>
              </a:r>
              <a:r>
                <a:rPr kumimoji="1" lang="en-US" altLang="zh-CN" sz="2000" baseline="-25000">
                  <a:solidFill>
                    <a:srgbClr val="000099"/>
                  </a:solidFill>
                  <a:latin typeface="Times New Roman" panose="02020603050405020304" pitchFamily="18" charset="0"/>
                  <a:ea typeface="黑体" panose="02010609060101010101" pitchFamily="49" charset="-122"/>
                </a:rPr>
                <a:t>3</a:t>
              </a:r>
            </a:p>
          </p:txBody>
        </p:sp>
        <p:grpSp>
          <p:nvGrpSpPr>
            <p:cNvPr id="101396" name="Group 50">
              <a:extLst>
                <a:ext uri="{FF2B5EF4-FFF2-40B4-BE49-F238E27FC236}">
                  <a16:creationId xmlns:a16="http://schemas.microsoft.com/office/drawing/2014/main" id="{3811E814-BDA0-3D34-464F-7E830B5A442A}"/>
                </a:ext>
              </a:extLst>
            </p:cNvPr>
            <p:cNvGrpSpPr>
              <a:grpSpLocks/>
            </p:cNvGrpSpPr>
            <p:nvPr/>
          </p:nvGrpSpPr>
          <p:grpSpPr bwMode="auto">
            <a:xfrm>
              <a:off x="3396" y="2515"/>
              <a:ext cx="1368" cy="264"/>
              <a:chOff x="504" y="2088"/>
              <a:chExt cx="1368" cy="264"/>
            </a:xfrm>
          </p:grpSpPr>
          <p:sp>
            <p:nvSpPr>
              <p:cNvPr id="101428" name="Rectangle 51">
                <a:extLst>
                  <a:ext uri="{FF2B5EF4-FFF2-40B4-BE49-F238E27FC236}">
                    <a16:creationId xmlns:a16="http://schemas.microsoft.com/office/drawing/2014/main" id="{D80B2392-7060-EA69-2D0E-8DBE44FAD256}"/>
                  </a:ext>
                </a:extLst>
              </p:cNvPr>
              <p:cNvSpPr>
                <a:spLocks noChangeArrowheads="1"/>
              </p:cNvSpPr>
              <p:nvPr/>
            </p:nvSpPr>
            <p:spPr bwMode="auto">
              <a:xfrm>
                <a:off x="504" y="2088"/>
                <a:ext cx="1368" cy="264"/>
              </a:xfrm>
              <a:prstGeom prst="rect">
                <a:avLst/>
              </a:prstGeom>
              <a:noFill/>
              <a:ln w="28575">
                <a:solidFill>
                  <a:srgbClr val="000099"/>
                </a:solidFill>
                <a:miter lim="800000"/>
                <a:headEnd/>
                <a:tailEnd/>
              </a:ln>
              <a:effectLst/>
              <a:extLst>
                <a:ext uri="{909E8E84-426E-40DD-AFC4-6F175D3DCCD1}">
                  <a14:hiddenFill xmlns:a14="http://schemas.microsoft.com/office/drawing/2010/main">
                    <a:solidFill>
                      <a:schemeClr val="accent1">
                        <a:alpha val="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01429" name="Line 52">
                <a:extLst>
                  <a:ext uri="{FF2B5EF4-FFF2-40B4-BE49-F238E27FC236}">
                    <a16:creationId xmlns:a16="http://schemas.microsoft.com/office/drawing/2014/main" id="{90F98246-5231-07E1-348F-731D31A95955}"/>
                  </a:ext>
                </a:extLst>
              </p:cNvPr>
              <p:cNvSpPr>
                <a:spLocks noChangeShapeType="1"/>
              </p:cNvSpPr>
              <p:nvPr/>
            </p:nvSpPr>
            <p:spPr bwMode="auto">
              <a:xfrm>
                <a:off x="1184" y="2088"/>
                <a:ext cx="0" cy="256"/>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1430" name="Line 53">
                <a:extLst>
                  <a:ext uri="{FF2B5EF4-FFF2-40B4-BE49-F238E27FC236}">
                    <a16:creationId xmlns:a16="http://schemas.microsoft.com/office/drawing/2014/main" id="{78B79205-7E1A-0093-9D36-5EDAED7EDB23}"/>
                  </a:ext>
                </a:extLst>
              </p:cNvPr>
              <p:cNvSpPr>
                <a:spLocks noChangeShapeType="1"/>
              </p:cNvSpPr>
              <p:nvPr/>
            </p:nvSpPr>
            <p:spPr bwMode="auto">
              <a:xfrm>
                <a:off x="1520" y="2096"/>
                <a:ext cx="0" cy="256"/>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1431" name="Line 54">
                <a:extLst>
                  <a:ext uri="{FF2B5EF4-FFF2-40B4-BE49-F238E27FC236}">
                    <a16:creationId xmlns:a16="http://schemas.microsoft.com/office/drawing/2014/main" id="{68D1AC38-68E7-56CA-B4F0-97B9AC40C1DF}"/>
                  </a:ext>
                </a:extLst>
              </p:cNvPr>
              <p:cNvSpPr>
                <a:spLocks noChangeShapeType="1"/>
              </p:cNvSpPr>
              <p:nvPr/>
            </p:nvSpPr>
            <p:spPr bwMode="auto">
              <a:xfrm>
                <a:off x="840" y="2096"/>
                <a:ext cx="0" cy="256"/>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sp>
          <p:nvSpPr>
            <p:cNvPr id="101397" name="Text Box 55">
              <a:extLst>
                <a:ext uri="{FF2B5EF4-FFF2-40B4-BE49-F238E27FC236}">
                  <a16:creationId xmlns:a16="http://schemas.microsoft.com/office/drawing/2014/main" id="{9978E715-0913-431E-0F7F-A5974119ADEB}"/>
                </a:ext>
              </a:extLst>
            </p:cNvPr>
            <p:cNvSpPr txBox="1">
              <a:spLocks noChangeArrowheads="1"/>
            </p:cNvSpPr>
            <p:nvPr/>
          </p:nvSpPr>
          <p:spPr bwMode="auto">
            <a:xfrm>
              <a:off x="2245" y="1026"/>
              <a:ext cx="8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en-US" altLang="zh-CN">
                  <a:solidFill>
                    <a:srgbClr val="000099"/>
                  </a:solidFill>
                  <a:latin typeface="Times New Roman" panose="02020603050405020304" pitchFamily="18" charset="0"/>
                  <a:ea typeface="楷体_GB2312" pitchFamily="49" charset="-122"/>
                </a:rPr>
                <a:t>1CP </a:t>
              </a:r>
              <a:r>
                <a:rPr kumimoji="1" lang="zh-CN" altLang="en-US">
                  <a:solidFill>
                    <a:srgbClr val="000099"/>
                  </a:solidFill>
                  <a:latin typeface="Times New Roman" panose="02020603050405020304" pitchFamily="18" charset="0"/>
                  <a:ea typeface="楷体_GB2312" pitchFamily="49" charset="-122"/>
                </a:rPr>
                <a:t>后</a:t>
              </a:r>
            </a:p>
          </p:txBody>
        </p:sp>
        <p:sp>
          <p:nvSpPr>
            <p:cNvPr id="101398" name="Text Box 56">
              <a:extLst>
                <a:ext uri="{FF2B5EF4-FFF2-40B4-BE49-F238E27FC236}">
                  <a16:creationId xmlns:a16="http://schemas.microsoft.com/office/drawing/2014/main" id="{CF831F37-0828-9C91-BD6D-66C5B3D6C3D5}"/>
                </a:ext>
              </a:extLst>
            </p:cNvPr>
            <p:cNvSpPr txBox="1">
              <a:spLocks noChangeArrowheads="1"/>
            </p:cNvSpPr>
            <p:nvPr/>
          </p:nvSpPr>
          <p:spPr bwMode="auto">
            <a:xfrm>
              <a:off x="2245" y="1530"/>
              <a:ext cx="86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en-US" altLang="zh-CN">
                  <a:solidFill>
                    <a:srgbClr val="000099"/>
                  </a:solidFill>
                  <a:latin typeface="Times New Roman" panose="02020603050405020304" pitchFamily="18" charset="0"/>
                  <a:ea typeface="楷体_GB2312" pitchFamily="49" charset="-122"/>
                </a:rPr>
                <a:t>2CP </a:t>
              </a:r>
              <a:r>
                <a:rPr kumimoji="1" lang="zh-CN" altLang="en-US">
                  <a:solidFill>
                    <a:srgbClr val="000099"/>
                  </a:solidFill>
                  <a:latin typeface="Times New Roman" panose="02020603050405020304" pitchFamily="18" charset="0"/>
                  <a:ea typeface="楷体_GB2312" pitchFamily="49" charset="-122"/>
                </a:rPr>
                <a:t>后</a:t>
              </a:r>
            </a:p>
          </p:txBody>
        </p:sp>
        <p:sp>
          <p:nvSpPr>
            <p:cNvPr id="101399" name="Text Box 57">
              <a:extLst>
                <a:ext uri="{FF2B5EF4-FFF2-40B4-BE49-F238E27FC236}">
                  <a16:creationId xmlns:a16="http://schemas.microsoft.com/office/drawing/2014/main" id="{318C07F4-52A0-F901-121E-A99DC9C74116}"/>
                </a:ext>
              </a:extLst>
            </p:cNvPr>
            <p:cNvSpPr txBox="1">
              <a:spLocks noChangeArrowheads="1"/>
            </p:cNvSpPr>
            <p:nvPr/>
          </p:nvSpPr>
          <p:spPr bwMode="auto">
            <a:xfrm>
              <a:off x="2245" y="1994"/>
              <a:ext cx="73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en-US" altLang="zh-CN">
                  <a:solidFill>
                    <a:srgbClr val="000099"/>
                  </a:solidFill>
                  <a:latin typeface="Times New Roman" panose="02020603050405020304" pitchFamily="18" charset="0"/>
                  <a:ea typeface="楷体_GB2312" pitchFamily="49" charset="-122"/>
                </a:rPr>
                <a:t>3CP </a:t>
              </a:r>
              <a:r>
                <a:rPr kumimoji="1" lang="zh-CN" altLang="en-US">
                  <a:solidFill>
                    <a:srgbClr val="000099"/>
                  </a:solidFill>
                  <a:latin typeface="Times New Roman" panose="02020603050405020304" pitchFamily="18" charset="0"/>
                  <a:ea typeface="楷体_GB2312" pitchFamily="49" charset="-122"/>
                </a:rPr>
                <a:t>后</a:t>
              </a:r>
            </a:p>
          </p:txBody>
        </p:sp>
        <p:sp>
          <p:nvSpPr>
            <p:cNvPr id="101400" name="Text Box 58">
              <a:extLst>
                <a:ext uri="{FF2B5EF4-FFF2-40B4-BE49-F238E27FC236}">
                  <a16:creationId xmlns:a16="http://schemas.microsoft.com/office/drawing/2014/main" id="{DAD2AD10-5376-02B9-50B4-7EB7158A0F3C}"/>
                </a:ext>
              </a:extLst>
            </p:cNvPr>
            <p:cNvSpPr txBox="1">
              <a:spLocks noChangeArrowheads="1"/>
            </p:cNvSpPr>
            <p:nvPr/>
          </p:nvSpPr>
          <p:spPr bwMode="auto">
            <a:xfrm>
              <a:off x="2245" y="2498"/>
              <a:ext cx="8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en-US" altLang="zh-CN">
                  <a:solidFill>
                    <a:srgbClr val="000099"/>
                  </a:solidFill>
                  <a:latin typeface="Times New Roman" panose="02020603050405020304" pitchFamily="18" charset="0"/>
                  <a:ea typeface="楷体_GB2312" pitchFamily="49" charset="-122"/>
                </a:rPr>
                <a:t>4CP </a:t>
              </a:r>
              <a:r>
                <a:rPr kumimoji="1" lang="zh-CN" altLang="en-US">
                  <a:solidFill>
                    <a:srgbClr val="000099"/>
                  </a:solidFill>
                  <a:latin typeface="Times New Roman" panose="02020603050405020304" pitchFamily="18" charset="0"/>
                  <a:ea typeface="楷体_GB2312" pitchFamily="49" charset="-122"/>
                </a:rPr>
                <a:t>后</a:t>
              </a:r>
            </a:p>
          </p:txBody>
        </p:sp>
        <p:sp>
          <p:nvSpPr>
            <p:cNvPr id="101401" name="Line 59">
              <a:extLst>
                <a:ext uri="{FF2B5EF4-FFF2-40B4-BE49-F238E27FC236}">
                  <a16:creationId xmlns:a16="http://schemas.microsoft.com/office/drawing/2014/main" id="{3828CE26-64B6-57DD-BDAB-03F275CEDFDE}"/>
                </a:ext>
              </a:extLst>
            </p:cNvPr>
            <p:cNvSpPr>
              <a:spLocks noChangeShapeType="1"/>
            </p:cNvSpPr>
            <p:nvPr/>
          </p:nvSpPr>
          <p:spPr bwMode="auto">
            <a:xfrm>
              <a:off x="3588" y="795"/>
              <a:ext cx="320" cy="176"/>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1402" name="Line 60">
              <a:extLst>
                <a:ext uri="{FF2B5EF4-FFF2-40B4-BE49-F238E27FC236}">
                  <a16:creationId xmlns:a16="http://schemas.microsoft.com/office/drawing/2014/main" id="{C3D6C88E-7C02-4807-8EC9-14CA671624BC}"/>
                </a:ext>
              </a:extLst>
            </p:cNvPr>
            <p:cNvSpPr>
              <a:spLocks noChangeShapeType="1"/>
            </p:cNvSpPr>
            <p:nvPr/>
          </p:nvSpPr>
          <p:spPr bwMode="auto">
            <a:xfrm>
              <a:off x="3956" y="819"/>
              <a:ext cx="320" cy="176"/>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1403" name="Line 61">
              <a:extLst>
                <a:ext uri="{FF2B5EF4-FFF2-40B4-BE49-F238E27FC236}">
                  <a16:creationId xmlns:a16="http://schemas.microsoft.com/office/drawing/2014/main" id="{03139936-544E-A6F2-8C83-9AF1A8F17B93}"/>
                </a:ext>
              </a:extLst>
            </p:cNvPr>
            <p:cNvSpPr>
              <a:spLocks noChangeShapeType="1"/>
            </p:cNvSpPr>
            <p:nvPr/>
          </p:nvSpPr>
          <p:spPr bwMode="auto">
            <a:xfrm>
              <a:off x="4300" y="803"/>
              <a:ext cx="320" cy="176"/>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1404" name="Line 62">
              <a:extLst>
                <a:ext uri="{FF2B5EF4-FFF2-40B4-BE49-F238E27FC236}">
                  <a16:creationId xmlns:a16="http://schemas.microsoft.com/office/drawing/2014/main" id="{43A3EA9E-549A-78A2-3B9F-DBF490114219}"/>
                </a:ext>
              </a:extLst>
            </p:cNvPr>
            <p:cNvSpPr>
              <a:spLocks noChangeShapeType="1"/>
            </p:cNvSpPr>
            <p:nvPr/>
          </p:nvSpPr>
          <p:spPr bwMode="auto">
            <a:xfrm>
              <a:off x="3532" y="1331"/>
              <a:ext cx="320" cy="176"/>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1405" name="Line 63">
              <a:extLst>
                <a:ext uri="{FF2B5EF4-FFF2-40B4-BE49-F238E27FC236}">
                  <a16:creationId xmlns:a16="http://schemas.microsoft.com/office/drawing/2014/main" id="{696F420B-F7EC-AC96-37AB-4685C125AB35}"/>
                </a:ext>
              </a:extLst>
            </p:cNvPr>
            <p:cNvSpPr>
              <a:spLocks noChangeShapeType="1"/>
            </p:cNvSpPr>
            <p:nvPr/>
          </p:nvSpPr>
          <p:spPr bwMode="auto">
            <a:xfrm>
              <a:off x="3916" y="1331"/>
              <a:ext cx="320" cy="176"/>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1406" name="Line 64">
              <a:extLst>
                <a:ext uri="{FF2B5EF4-FFF2-40B4-BE49-F238E27FC236}">
                  <a16:creationId xmlns:a16="http://schemas.microsoft.com/office/drawing/2014/main" id="{A932DA71-E3BD-FE83-D7E9-FC812FBA621E}"/>
                </a:ext>
              </a:extLst>
            </p:cNvPr>
            <p:cNvSpPr>
              <a:spLocks noChangeShapeType="1"/>
            </p:cNvSpPr>
            <p:nvPr/>
          </p:nvSpPr>
          <p:spPr bwMode="auto">
            <a:xfrm>
              <a:off x="4284" y="1331"/>
              <a:ext cx="320" cy="176"/>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1407" name="Line 65">
              <a:extLst>
                <a:ext uri="{FF2B5EF4-FFF2-40B4-BE49-F238E27FC236}">
                  <a16:creationId xmlns:a16="http://schemas.microsoft.com/office/drawing/2014/main" id="{810E12B4-282E-1309-5DF9-8C6769B2E6E2}"/>
                </a:ext>
              </a:extLst>
            </p:cNvPr>
            <p:cNvSpPr>
              <a:spLocks noChangeShapeType="1"/>
            </p:cNvSpPr>
            <p:nvPr/>
          </p:nvSpPr>
          <p:spPr bwMode="auto">
            <a:xfrm>
              <a:off x="3548" y="1827"/>
              <a:ext cx="320" cy="176"/>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1408" name="Line 66">
              <a:extLst>
                <a:ext uri="{FF2B5EF4-FFF2-40B4-BE49-F238E27FC236}">
                  <a16:creationId xmlns:a16="http://schemas.microsoft.com/office/drawing/2014/main" id="{C601683B-A0F0-32D7-9AE3-DCD290D41A0E}"/>
                </a:ext>
              </a:extLst>
            </p:cNvPr>
            <p:cNvSpPr>
              <a:spLocks noChangeShapeType="1"/>
            </p:cNvSpPr>
            <p:nvPr/>
          </p:nvSpPr>
          <p:spPr bwMode="auto">
            <a:xfrm>
              <a:off x="3964" y="1835"/>
              <a:ext cx="320" cy="176"/>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1409" name="Line 67">
              <a:extLst>
                <a:ext uri="{FF2B5EF4-FFF2-40B4-BE49-F238E27FC236}">
                  <a16:creationId xmlns:a16="http://schemas.microsoft.com/office/drawing/2014/main" id="{83856EF5-5C83-82C8-6DEE-00077EE31E44}"/>
                </a:ext>
              </a:extLst>
            </p:cNvPr>
            <p:cNvSpPr>
              <a:spLocks noChangeShapeType="1"/>
            </p:cNvSpPr>
            <p:nvPr/>
          </p:nvSpPr>
          <p:spPr bwMode="auto">
            <a:xfrm>
              <a:off x="4284" y="1827"/>
              <a:ext cx="320" cy="176"/>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1410" name="Line 68">
              <a:extLst>
                <a:ext uri="{FF2B5EF4-FFF2-40B4-BE49-F238E27FC236}">
                  <a16:creationId xmlns:a16="http://schemas.microsoft.com/office/drawing/2014/main" id="{C7424236-553C-995A-722F-DDE7631F45C0}"/>
                </a:ext>
              </a:extLst>
            </p:cNvPr>
            <p:cNvSpPr>
              <a:spLocks noChangeShapeType="1"/>
            </p:cNvSpPr>
            <p:nvPr/>
          </p:nvSpPr>
          <p:spPr bwMode="auto">
            <a:xfrm>
              <a:off x="3596" y="2315"/>
              <a:ext cx="320" cy="176"/>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1411" name="Line 69">
              <a:extLst>
                <a:ext uri="{FF2B5EF4-FFF2-40B4-BE49-F238E27FC236}">
                  <a16:creationId xmlns:a16="http://schemas.microsoft.com/office/drawing/2014/main" id="{42118833-1808-926A-30A8-383AF1A7B6B7}"/>
                </a:ext>
              </a:extLst>
            </p:cNvPr>
            <p:cNvSpPr>
              <a:spLocks noChangeShapeType="1"/>
            </p:cNvSpPr>
            <p:nvPr/>
          </p:nvSpPr>
          <p:spPr bwMode="auto">
            <a:xfrm>
              <a:off x="3956" y="2307"/>
              <a:ext cx="320" cy="176"/>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1412" name="Line 70">
              <a:extLst>
                <a:ext uri="{FF2B5EF4-FFF2-40B4-BE49-F238E27FC236}">
                  <a16:creationId xmlns:a16="http://schemas.microsoft.com/office/drawing/2014/main" id="{EA8CAB03-786C-DEE5-74DE-4170DBC49130}"/>
                </a:ext>
              </a:extLst>
            </p:cNvPr>
            <p:cNvSpPr>
              <a:spLocks noChangeShapeType="1"/>
            </p:cNvSpPr>
            <p:nvPr/>
          </p:nvSpPr>
          <p:spPr bwMode="auto">
            <a:xfrm>
              <a:off x="4324" y="2323"/>
              <a:ext cx="320" cy="176"/>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nvGrpSpPr>
            <p:cNvPr id="101413" name="Group 71">
              <a:extLst>
                <a:ext uri="{FF2B5EF4-FFF2-40B4-BE49-F238E27FC236}">
                  <a16:creationId xmlns:a16="http://schemas.microsoft.com/office/drawing/2014/main" id="{D98E1D0B-1988-97F6-5A84-3BE0595BD29A}"/>
                </a:ext>
              </a:extLst>
            </p:cNvPr>
            <p:cNvGrpSpPr>
              <a:grpSpLocks/>
            </p:cNvGrpSpPr>
            <p:nvPr/>
          </p:nvGrpSpPr>
          <p:grpSpPr bwMode="auto">
            <a:xfrm>
              <a:off x="2912" y="986"/>
              <a:ext cx="289" cy="288"/>
              <a:chOff x="559" y="2424"/>
              <a:chExt cx="289" cy="288"/>
            </a:xfrm>
          </p:grpSpPr>
          <p:sp>
            <p:nvSpPr>
              <p:cNvPr id="101426" name="Line 72">
                <a:extLst>
                  <a:ext uri="{FF2B5EF4-FFF2-40B4-BE49-F238E27FC236}">
                    <a16:creationId xmlns:a16="http://schemas.microsoft.com/office/drawing/2014/main" id="{A3DD1A73-0288-594A-27D1-40BE79AE11E1}"/>
                  </a:ext>
                </a:extLst>
              </p:cNvPr>
              <p:cNvSpPr>
                <a:spLocks noChangeShapeType="1"/>
              </p:cNvSpPr>
              <p:nvPr/>
            </p:nvSpPr>
            <p:spPr bwMode="auto">
              <a:xfrm flipV="1">
                <a:off x="704" y="2584"/>
                <a:ext cx="144" cy="8"/>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1427" name="Rectangle 73">
                <a:extLst>
                  <a:ext uri="{FF2B5EF4-FFF2-40B4-BE49-F238E27FC236}">
                    <a16:creationId xmlns:a16="http://schemas.microsoft.com/office/drawing/2014/main" id="{3636F6F8-9E99-6D25-2A94-232A53754A6F}"/>
                  </a:ext>
                </a:extLst>
              </p:cNvPr>
              <p:cNvSpPr>
                <a:spLocks noChangeArrowheads="1"/>
              </p:cNvSpPr>
              <p:nvPr/>
            </p:nvSpPr>
            <p:spPr bwMode="auto">
              <a:xfrm>
                <a:off x="559" y="24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en-US" altLang="zh-CN">
                    <a:solidFill>
                      <a:srgbClr val="000099"/>
                    </a:solidFill>
                    <a:latin typeface="Times New Roman" panose="02020603050405020304" pitchFamily="18" charset="0"/>
                    <a:ea typeface="楷体_GB2312" pitchFamily="49" charset="-122"/>
                  </a:rPr>
                  <a:t>1</a:t>
                </a:r>
              </a:p>
            </p:txBody>
          </p:sp>
        </p:grpSp>
        <p:grpSp>
          <p:nvGrpSpPr>
            <p:cNvPr id="101414" name="Group 74">
              <a:extLst>
                <a:ext uri="{FF2B5EF4-FFF2-40B4-BE49-F238E27FC236}">
                  <a16:creationId xmlns:a16="http://schemas.microsoft.com/office/drawing/2014/main" id="{1B7BF5A6-32A7-2D0C-651A-E048BEDC1158}"/>
                </a:ext>
              </a:extLst>
            </p:cNvPr>
            <p:cNvGrpSpPr>
              <a:grpSpLocks/>
            </p:cNvGrpSpPr>
            <p:nvPr/>
          </p:nvGrpSpPr>
          <p:grpSpPr bwMode="auto">
            <a:xfrm>
              <a:off x="2938" y="1486"/>
              <a:ext cx="289" cy="288"/>
              <a:chOff x="559" y="2424"/>
              <a:chExt cx="289" cy="288"/>
            </a:xfrm>
          </p:grpSpPr>
          <p:sp>
            <p:nvSpPr>
              <p:cNvPr id="101424" name="Line 75">
                <a:extLst>
                  <a:ext uri="{FF2B5EF4-FFF2-40B4-BE49-F238E27FC236}">
                    <a16:creationId xmlns:a16="http://schemas.microsoft.com/office/drawing/2014/main" id="{A9902E3D-12BE-6BD6-7CA4-AAE628A7ED60}"/>
                  </a:ext>
                </a:extLst>
              </p:cNvPr>
              <p:cNvSpPr>
                <a:spLocks noChangeShapeType="1"/>
              </p:cNvSpPr>
              <p:nvPr/>
            </p:nvSpPr>
            <p:spPr bwMode="auto">
              <a:xfrm flipV="1">
                <a:off x="704" y="2584"/>
                <a:ext cx="144" cy="8"/>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1425" name="Rectangle 76">
                <a:extLst>
                  <a:ext uri="{FF2B5EF4-FFF2-40B4-BE49-F238E27FC236}">
                    <a16:creationId xmlns:a16="http://schemas.microsoft.com/office/drawing/2014/main" id="{3FBE496C-7E4A-B0D5-0C65-1D2190FD2537}"/>
                  </a:ext>
                </a:extLst>
              </p:cNvPr>
              <p:cNvSpPr>
                <a:spLocks noChangeArrowheads="1"/>
              </p:cNvSpPr>
              <p:nvPr/>
            </p:nvSpPr>
            <p:spPr bwMode="auto">
              <a:xfrm>
                <a:off x="559" y="24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en-US" altLang="zh-CN">
                    <a:solidFill>
                      <a:srgbClr val="000099"/>
                    </a:solidFill>
                    <a:latin typeface="Times New Roman" panose="02020603050405020304" pitchFamily="18" charset="0"/>
                    <a:ea typeface="楷体_GB2312" pitchFamily="49" charset="-122"/>
                  </a:rPr>
                  <a:t>1</a:t>
                </a:r>
              </a:p>
            </p:txBody>
          </p:sp>
        </p:grpSp>
        <p:grpSp>
          <p:nvGrpSpPr>
            <p:cNvPr id="101415" name="Group 77">
              <a:extLst>
                <a:ext uri="{FF2B5EF4-FFF2-40B4-BE49-F238E27FC236}">
                  <a16:creationId xmlns:a16="http://schemas.microsoft.com/office/drawing/2014/main" id="{6BE2B985-9505-3CB6-8D77-D7EDDEE67FCB}"/>
                </a:ext>
              </a:extLst>
            </p:cNvPr>
            <p:cNvGrpSpPr>
              <a:grpSpLocks/>
            </p:cNvGrpSpPr>
            <p:nvPr/>
          </p:nvGrpSpPr>
          <p:grpSpPr bwMode="auto">
            <a:xfrm>
              <a:off x="2938" y="1969"/>
              <a:ext cx="289" cy="288"/>
              <a:chOff x="559" y="2424"/>
              <a:chExt cx="289" cy="288"/>
            </a:xfrm>
          </p:grpSpPr>
          <p:sp>
            <p:nvSpPr>
              <p:cNvPr id="101422" name="Line 78">
                <a:extLst>
                  <a:ext uri="{FF2B5EF4-FFF2-40B4-BE49-F238E27FC236}">
                    <a16:creationId xmlns:a16="http://schemas.microsoft.com/office/drawing/2014/main" id="{7887384E-4822-2BCB-623D-339CDB2FE7E9}"/>
                  </a:ext>
                </a:extLst>
              </p:cNvPr>
              <p:cNvSpPr>
                <a:spLocks noChangeShapeType="1"/>
              </p:cNvSpPr>
              <p:nvPr/>
            </p:nvSpPr>
            <p:spPr bwMode="auto">
              <a:xfrm flipV="1">
                <a:off x="704" y="2584"/>
                <a:ext cx="144" cy="8"/>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1423" name="Rectangle 79">
                <a:extLst>
                  <a:ext uri="{FF2B5EF4-FFF2-40B4-BE49-F238E27FC236}">
                    <a16:creationId xmlns:a16="http://schemas.microsoft.com/office/drawing/2014/main" id="{6AD458CC-2D16-7152-687C-60620D2D1B66}"/>
                  </a:ext>
                </a:extLst>
              </p:cNvPr>
              <p:cNvSpPr>
                <a:spLocks noChangeArrowheads="1"/>
              </p:cNvSpPr>
              <p:nvPr/>
            </p:nvSpPr>
            <p:spPr bwMode="auto">
              <a:xfrm>
                <a:off x="559" y="24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en-US" altLang="zh-CN">
                    <a:solidFill>
                      <a:srgbClr val="000099"/>
                    </a:solidFill>
                    <a:latin typeface="Times New Roman" panose="02020603050405020304" pitchFamily="18" charset="0"/>
                    <a:ea typeface="楷体_GB2312" pitchFamily="49" charset="-122"/>
                  </a:rPr>
                  <a:t>0</a:t>
                </a:r>
              </a:p>
            </p:txBody>
          </p:sp>
        </p:grpSp>
        <p:grpSp>
          <p:nvGrpSpPr>
            <p:cNvPr id="101416" name="Group 80">
              <a:extLst>
                <a:ext uri="{FF2B5EF4-FFF2-40B4-BE49-F238E27FC236}">
                  <a16:creationId xmlns:a16="http://schemas.microsoft.com/office/drawing/2014/main" id="{EA7B2DAA-8A9B-E81A-A7F4-33E50CE02868}"/>
                </a:ext>
              </a:extLst>
            </p:cNvPr>
            <p:cNvGrpSpPr>
              <a:grpSpLocks/>
            </p:cNvGrpSpPr>
            <p:nvPr/>
          </p:nvGrpSpPr>
          <p:grpSpPr bwMode="auto">
            <a:xfrm>
              <a:off x="2954" y="2460"/>
              <a:ext cx="289" cy="288"/>
              <a:chOff x="559" y="2424"/>
              <a:chExt cx="289" cy="288"/>
            </a:xfrm>
          </p:grpSpPr>
          <p:sp>
            <p:nvSpPr>
              <p:cNvPr id="101420" name="Line 81">
                <a:extLst>
                  <a:ext uri="{FF2B5EF4-FFF2-40B4-BE49-F238E27FC236}">
                    <a16:creationId xmlns:a16="http://schemas.microsoft.com/office/drawing/2014/main" id="{62CFE17A-524A-50D6-306A-7AF2AFD97A30}"/>
                  </a:ext>
                </a:extLst>
              </p:cNvPr>
              <p:cNvSpPr>
                <a:spLocks noChangeShapeType="1"/>
              </p:cNvSpPr>
              <p:nvPr/>
            </p:nvSpPr>
            <p:spPr bwMode="auto">
              <a:xfrm flipV="1">
                <a:off x="704" y="2584"/>
                <a:ext cx="144" cy="8"/>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1421" name="Rectangle 82">
                <a:extLst>
                  <a:ext uri="{FF2B5EF4-FFF2-40B4-BE49-F238E27FC236}">
                    <a16:creationId xmlns:a16="http://schemas.microsoft.com/office/drawing/2014/main" id="{1B65ED34-CA24-96FA-3930-60B8D63A24CE}"/>
                  </a:ext>
                </a:extLst>
              </p:cNvPr>
              <p:cNvSpPr>
                <a:spLocks noChangeArrowheads="1"/>
              </p:cNvSpPr>
              <p:nvPr/>
            </p:nvSpPr>
            <p:spPr bwMode="auto">
              <a:xfrm>
                <a:off x="559" y="24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en-US" altLang="zh-CN">
                    <a:solidFill>
                      <a:srgbClr val="000099"/>
                    </a:solidFill>
                    <a:latin typeface="Times New Roman" panose="02020603050405020304" pitchFamily="18" charset="0"/>
                    <a:ea typeface="楷体_GB2312" pitchFamily="49" charset="-122"/>
                  </a:rPr>
                  <a:t>1</a:t>
                </a:r>
              </a:p>
            </p:txBody>
          </p:sp>
        </p:grpSp>
        <p:grpSp>
          <p:nvGrpSpPr>
            <p:cNvPr id="101417" name="Group 83">
              <a:extLst>
                <a:ext uri="{FF2B5EF4-FFF2-40B4-BE49-F238E27FC236}">
                  <a16:creationId xmlns:a16="http://schemas.microsoft.com/office/drawing/2014/main" id="{150B8841-FC77-1362-039A-F04AD68F55A5}"/>
                </a:ext>
              </a:extLst>
            </p:cNvPr>
            <p:cNvGrpSpPr>
              <a:grpSpLocks/>
            </p:cNvGrpSpPr>
            <p:nvPr/>
          </p:nvGrpSpPr>
          <p:grpSpPr bwMode="auto">
            <a:xfrm>
              <a:off x="3379" y="1049"/>
              <a:ext cx="317" cy="304"/>
              <a:chOff x="2473" y="3219"/>
              <a:chExt cx="367" cy="492"/>
            </a:xfrm>
          </p:grpSpPr>
          <p:sp>
            <p:nvSpPr>
              <p:cNvPr id="101418" name="Rectangle 84">
                <a:extLst>
                  <a:ext uri="{FF2B5EF4-FFF2-40B4-BE49-F238E27FC236}">
                    <a16:creationId xmlns:a16="http://schemas.microsoft.com/office/drawing/2014/main" id="{B7CC00B0-3917-DC51-D398-93517A9CC2C8}"/>
                  </a:ext>
                </a:extLst>
              </p:cNvPr>
              <p:cNvSpPr>
                <a:spLocks noChangeArrowheads="1"/>
              </p:cNvSpPr>
              <p:nvPr/>
            </p:nvSpPr>
            <p:spPr bwMode="auto">
              <a:xfrm>
                <a:off x="2473" y="3219"/>
                <a:ext cx="357" cy="339"/>
              </a:xfrm>
              <a:prstGeom prst="rect">
                <a:avLst/>
              </a:prstGeom>
              <a:solidFill>
                <a:srgbClr val="FFFFCC">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01419" name="Rectangle 85">
                <a:extLst>
                  <a:ext uri="{FF2B5EF4-FFF2-40B4-BE49-F238E27FC236}">
                    <a16:creationId xmlns:a16="http://schemas.microsoft.com/office/drawing/2014/main" id="{6483C7A1-9EC8-8B3C-F740-6CBFA654F5AF}"/>
                  </a:ext>
                </a:extLst>
              </p:cNvPr>
              <p:cNvSpPr>
                <a:spLocks noChangeArrowheads="1"/>
              </p:cNvSpPr>
              <p:nvPr/>
            </p:nvSpPr>
            <p:spPr bwMode="auto">
              <a:xfrm>
                <a:off x="2516" y="3245"/>
                <a:ext cx="324" cy="466"/>
              </a:xfrm>
              <a:prstGeom prst="rect">
                <a:avLst/>
              </a:prstGeom>
              <a:noFill/>
              <a:ln>
                <a:noFill/>
              </a:ln>
              <a:effectLst/>
              <a:extLst>
                <a:ext uri="{909E8E84-426E-40DD-AFC4-6F175D3DCCD1}">
                  <a14:hiddenFill xmlns:a14="http://schemas.microsoft.com/office/drawing/2010/main">
                    <a:solidFill>
                      <a:schemeClr val="accent1">
                        <a:alpha val="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en-US" altLang="zh-CN" sz="2000">
                    <a:latin typeface="Times New Roman" panose="02020603050405020304" pitchFamily="18" charset="0"/>
                  </a:rPr>
                  <a:t> </a:t>
                </a:r>
                <a:r>
                  <a:rPr kumimoji="1" lang="en-US" altLang="zh-CN">
                    <a:latin typeface="Times New Roman" panose="02020603050405020304" pitchFamily="18" charset="0"/>
                  </a:rPr>
                  <a:t>1 </a:t>
                </a:r>
              </a:p>
            </p:txBody>
          </p:sp>
        </p:grpSp>
      </p:grpSp>
      <p:grpSp>
        <p:nvGrpSpPr>
          <p:cNvPr id="372829" name="Group 93">
            <a:extLst>
              <a:ext uri="{FF2B5EF4-FFF2-40B4-BE49-F238E27FC236}">
                <a16:creationId xmlns:a16="http://schemas.microsoft.com/office/drawing/2014/main" id="{47B5D492-5A07-1B87-051C-9E944E06C64F}"/>
              </a:ext>
            </a:extLst>
          </p:cNvPr>
          <p:cNvGrpSpPr>
            <a:grpSpLocks/>
          </p:cNvGrpSpPr>
          <p:nvPr/>
        </p:nvGrpSpPr>
        <p:grpSpPr bwMode="auto">
          <a:xfrm>
            <a:off x="1403350" y="1268413"/>
            <a:ext cx="2979738" cy="2592387"/>
            <a:chOff x="780" y="540"/>
            <a:chExt cx="1877" cy="1633"/>
          </a:xfrm>
        </p:grpSpPr>
        <p:sp>
          <p:nvSpPr>
            <p:cNvPr id="101382" name="Rectangle 86">
              <a:extLst>
                <a:ext uri="{FF2B5EF4-FFF2-40B4-BE49-F238E27FC236}">
                  <a16:creationId xmlns:a16="http://schemas.microsoft.com/office/drawing/2014/main" id="{1BB2B904-32C4-9967-BDAE-256539FD8816}"/>
                </a:ext>
              </a:extLst>
            </p:cNvPr>
            <p:cNvSpPr>
              <a:spLocks noChangeArrowheads="1"/>
            </p:cNvSpPr>
            <p:nvPr/>
          </p:nvSpPr>
          <p:spPr bwMode="auto">
            <a:xfrm>
              <a:off x="787" y="540"/>
              <a:ext cx="1166" cy="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lnSpc>
                  <a:spcPct val="90000"/>
                </a:lnSpc>
                <a:buFont typeface="Wingdings" panose="05000000000000000000" pitchFamily="2" charset="2"/>
                <a:buNone/>
              </a:pPr>
              <a:r>
                <a:rPr lang="en-US" altLang="zh-CN" sz="2600" i="1">
                  <a:solidFill>
                    <a:srgbClr val="000099"/>
                  </a:solidFill>
                  <a:latin typeface="Times New Roman" panose="02020603050405020304" pitchFamily="18" charset="0"/>
                </a:rPr>
                <a:t>Q</a:t>
              </a:r>
              <a:r>
                <a:rPr lang="en-US" altLang="zh-CN" sz="2600" baseline="-25000">
                  <a:solidFill>
                    <a:srgbClr val="000099"/>
                  </a:solidFill>
                  <a:latin typeface="Times New Roman" panose="02020603050405020304" pitchFamily="18" charset="0"/>
                </a:rPr>
                <a:t>0</a:t>
              </a:r>
              <a:r>
                <a:rPr lang="en-US" altLang="zh-CN" sz="2600" baseline="30000">
                  <a:solidFill>
                    <a:srgbClr val="000099"/>
                  </a:solidFill>
                  <a:latin typeface="Times New Roman" panose="02020603050405020304" pitchFamily="18" charset="0"/>
                </a:rPr>
                <a:t>n+1</a:t>
              </a:r>
              <a:r>
                <a:rPr lang="en-US" altLang="zh-CN" sz="2600">
                  <a:solidFill>
                    <a:srgbClr val="000099"/>
                  </a:solidFill>
                  <a:latin typeface="Times New Roman" panose="02020603050405020304" pitchFamily="18" charset="0"/>
                </a:rPr>
                <a:t>=D</a:t>
              </a:r>
              <a:r>
                <a:rPr lang="en-US" altLang="zh-CN" sz="2600" baseline="-25000">
                  <a:solidFill>
                    <a:srgbClr val="000099"/>
                  </a:solidFill>
                  <a:latin typeface="Times New Roman" panose="02020603050405020304" pitchFamily="18" charset="0"/>
                </a:rPr>
                <a:t>SI</a:t>
              </a:r>
              <a:endParaRPr lang="en-GB" altLang="zh-CN" sz="2600" baseline="-25000">
                <a:solidFill>
                  <a:srgbClr val="000099"/>
                </a:solidFill>
                <a:latin typeface="Times New Roman" panose="02020603050405020304" pitchFamily="18" charset="0"/>
              </a:endParaRPr>
            </a:p>
          </p:txBody>
        </p:sp>
        <p:sp>
          <p:nvSpPr>
            <p:cNvPr id="101383" name="Rectangle 87">
              <a:extLst>
                <a:ext uri="{FF2B5EF4-FFF2-40B4-BE49-F238E27FC236}">
                  <a16:creationId xmlns:a16="http://schemas.microsoft.com/office/drawing/2014/main" id="{4A4A096E-BA39-9365-A10A-A4AD0E6DCD71}"/>
                </a:ext>
              </a:extLst>
            </p:cNvPr>
            <p:cNvSpPr>
              <a:spLocks noChangeArrowheads="1"/>
            </p:cNvSpPr>
            <p:nvPr/>
          </p:nvSpPr>
          <p:spPr bwMode="auto">
            <a:xfrm>
              <a:off x="780" y="1012"/>
              <a:ext cx="1374" cy="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lnSpc>
                  <a:spcPct val="90000"/>
                </a:lnSpc>
                <a:buFont typeface="Wingdings" panose="05000000000000000000" pitchFamily="2" charset="2"/>
                <a:buNone/>
              </a:pPr>
              <a:r>
                <a:rPr lang="en-US" altLang="zh-CN" sz="2600" i="1">
                  <a:solidFill>
                    <a:srgbClr val="000099"/>
                  </a:solidFill>
                  <a:latin typeface="Times New Roman" panose="02020603050405020304" pitchFamily="18" charset="0"/>
                </a:rPr>
                <a:t>Q</a:t>
              </a:r>
              <a:r>
                <a:rPr lang="en-US" altLang="zh-CN" sz="2600" baseline="-25000">
                  <a:solidFill>
                    <a:srgbClr val="000099"/>
                  </a:solidFill>
                  <a:latin typeface="Times New Roman" panose="02020603050405020304" pitchFamily="18" charset="0"/>
                </a:rPr>
                <a:t>1</a:t>
              </a:r>
              <a:r>
                <a:rPr lang="en-US" altLang="zh-CN" sz="2600" baseline="30000">
                  <a:solidFill>
                    <a:srgbClr val="000099"/>
                  </a:solidFill>
                  <a:latin typeface="Times New Roman" panose="02020603050405020304" pitchFamily="18" charset="0"/>
                </a:rPr>
                <a:t>n+1</a:t>
              </a:r>
              <a:r>
                <a:rPr lang="en-US" altLang="zh-CN" sz="2600">
                  <a:solidFill>
                    <a:srgbClr val="000099"/>
                  </a:solidFill>
                  <a:latin typeface="Times New Roman" panose="02020603050405020304" pitchFamily="18" charset="0"/>
                </a:rPr>
                <a:t> = </a:t>
              </a:r>
              <a:r>
                <a:rPr lang="en-US" altLang="zh-CN" sz="2600" i="1">
                  <a:solidFill>
                    <a:srgbClr val="000099"/>
                  </a:solidFill>
                  <a:latin typeface="Times New Roman" panose="02020603050405020304" pitchFamily="18" charset="0"/>
                </a:rPr>
                <a:t>Q</a:t>
              </a:r>
              <a:r>
                <a:rPr lang="en-US" altLang="zh-CN" sz="2600" baseline="-25000">
                  <a:solidFill>
                    <a:srgbClr val="000099"/>
                  </a:solidFill>
                  <a:latin typeface="Times New Roman" panose="02020603050405020304" pitchFamily="18" charset="0"/>
                </a:rPr>
                <a:t>0</a:t>
              </a:r>
              <a:r>
                <a:rPr lang="en-US" altLang="zh-CN" sz="2600" baseline="30000">
                  <a:solidFill>
                    <a:srgbClr val="000099"/>
                  </a:solidFill>
                  <a:latin typeface="Times New Roman" panose="02020603050405020304" pitchFamily="18" charset="0"/>
                </a:rPr>
                <a:t>n</a:t>
              </a:r>
              <a:endParaRPr lang="en-GB" altLang="zh-CN" sz="2600" baseline="30000">
                <a:solidFill>
                  <a:srgbClr val="000099"/>
                </a:solidFill>
                <a:latin typeface="Times New Roman" panose="02020603050405020304" pitchFamily="18" charset="0"/>
              </a:endParaRPr>
            </a:p>
          </p:txBody>
        </p:sp>
        <p:sp>
          <p:nvSpPr>
            <p:cNvPr id="101384" name="Rectangle 88">
              <a:extLst>
                <a:ext uri="{FF2B5EF4-FFF2-40B4-BE49-F238E27FC236}">
                  <a16:creationId xmlns:a16="http://schemas.microsoft.com/office/drawing/2014/main" id="{95D52F0C-0966-B6B7-E917-B2211D6B6CD6}"/>
                </a:ext>
              </a:extLst>
            </p:cNvPr>
            <p:cNvSpPr>
              <a:spLocks noChangeArrowheads="1"/>
            </p:cNvSpPr>
            <p:nvPr/>
          </p:nvSpPr>
          <p:spPr bwMode="auto">
            <a:xfrm>
              <a:off x="780" y="1398"/>
              <a:ext cx="1877" cy="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lnSpc>
                  <a:spcPct val="90000"/>
                </a:lnSpc>
                <a:buFont typeface="Wingdings" panose="05000000000000000000" pitchFamily="2" charset="2"/>
                <a:buNone/>
              </a:pPr>
              <a:r>
                <a:rPr lang="en-US" altLang="zh-CN" sz="2600" i="1">
                  <a:solidFill>
                    <a:srgbClr val="000099"/>
                  </a:solidFill>
                  <a:latin typeface="Times New Roman" panose="02020603050405020304" pitchFamily="18" charset="0"/>
                </a:rPr>
                <a:t>Q</a:t>
              </a:r>
              <a:r>
                <a:rPr lang="en-US" altLang="zh-CN" sz="2600" baseline="-25000">
                  <a:solidFill>
                    <a:srgbClr val="000099"/>
                  </a:solidFill>
                  <a:latin typeface="Times New Roman" panose="02020603050405020304" pitchFamily="18" charset="0"/>
                </a:rPr>
                <a:t>2</a:t>
              </a:r>
              <a:r>
                <a:rPr lang="en-US" altLang="zh-CN" sz="2600" baseline="30000">
                  <a:solidFill>
                    <a:srgbClr val="000099"/>
                  </a:solidFill>
                  <a:latin typeface="Times New Roman" panose="02020603050405020304" pitchFamily="18" charset="0"/>
                </a:rPr>
                <a:t>n+1</a:t>
              </a:r>
              <a:r>
                <a:rPr lang="en-US" altLang="zh-CN" sz="2600">
                  <a:solidFill>
                    <a:srgbClr val="000099"/>
                  </a:solidFill>
                  <a:latin typeface="Times New Roman" panose="02020603050405020304" pitchFamily="18" charset="0"/>
                </a:rPr>
                <a:t> =</a:t>
              </a:r>
              <a:r>
                <a:rPr lang="en-US" altLang="zh-CN" sz="2600" i="1">
                  <a:solidFill>
                    <a:srgbClr val="000099"/>
                  </a:solidFill>
                  <a:latin typeface="Times New Roman" panose="02020603050405020304" pitchFamily="18" charset="0"/>
                </a:rPr>
                <a:t>Q</a:t>
              </a:r>
              <a:r>
                <a:rPr lang="en-US" altLang="zh-CN" sz="2600" baseline="30000">
                  <a:solidFill>
                    <a:srgbClr val="000099"/>
                  </a:solidFill>
                  <a:latin typeface="Times New Roman" panose="02020603050405020304" pitchFamily="18" charset="0"/>
                </a:rPr>
                <a:t>n</a:t>
              </a:r>
              <a:r>
                <a:rPr lang="en-US" altLang="zh-CN" sz="2600" baseline="-25000">
                  <a:solidFill>
                    <a:srgbClr val="000099"/>
                  </a:solidFill>
                  <a:latin typeface="Times New Roman" panose="02020603050405020304" pitchFamily="18" charset="0"/>
                </a:rPr>
                <a:t>1</a:t>
              </a:r>
              <a:endParaRPr lang="en-GB" altLang="zh-CN" sz="2600" baseline="-25000">
                <a:solidFill>
                  <a:srgbClr val="000099"/>
                </a:solidFill>
                <a:latin typeface="Times New Roman" panose="02020603050405020304" pitchFamily="18" charset="0"/>
              </a:endParaRPr>
            </a:p>
          </p:txBody>
        </p:sp>
        <p:sp>
          <p:nvSpPr>
            <p:cNvPr id="101385" name="Rectangle 89">
              <a:extLst>
                <a:ext uri="{FF2B5EF4-FFF2-40B4-BE49-F238E27FC236}">
                  <a16:creationId xmlns:a16="http://schemas.microsoft.com/office/drawing/2014/main" id="{B36BA0DB-7D2E-AF99-48B7-50E560281875}"/>
                </a:ext>
              </a:extLst>
            </p:cNvPr>
            <p:cNvSpPr>
              <a:spLocks noChangeArrowheads="1"/>
            </p:cNvSpPr>
            <p:nvPr/>
          </p:nvSpPr>
          <p:spPr bwMode="auto">
            <a:xfrm>
              <a:off x="803" y="1852"/>
              <a:ext cx="1503" cy="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lnSpc>
                  <a:spcPct val="90000"/>
                </a:lnSpc>
                <a:buFont typeface="Wingdings" panose="05000000000000000000" pitchFamily="2" charset="2"/>
                <a:buNone/>
              </a:pPr>
              <a:r>
                <a:rPr lang="en-US" altLang="zh-CN" sz="2600" i="1">
                  <a:solidFill>
                    <a:srgbClr val="000099"/>
                  </a:solidFill>
                  <a:latin typeface="Times New Roman" panose="02020603050405020304" pitchFamily="18" charset="0"/>
                </a:rPr>
                <a:t>Q</a:t>
              </a:r>
              <a:r>
                <a:rPr lang="en-US" altLang="zh-CN" sz="2600" baseline="-25000">
                  <a:solidFill>
                    <a:srgbClr val="000099"/>
                  </a:solidFill>
                  <a:latin typeface="Times New Roman" panose="02020603050405020304" pitchFamily="18" charset="0"/>
                </a:rPr>
                <a:t>3</a:t>
              </a:r>
              <a:r>
                <a:rPr lang="en-US" altLang="zh-CN" sz="2600" baseline="30000">
                  <a:solidFill>
                    <a:srgbClr val="000099"/>
                  </a:solidFill>
                  <a:latin typeface="Times New Roman" panose="02020603050405020304" pitchFamily="18" charset="0"/>
                </a:rPr>
                <a:t>n+1</a:t>
              </a:r>
              <a:r>
                <a:rPr lang="en-US" altLang="zh-CN" sz="2600">
                  <a:solidFill>
                    <a:srgbClr val="000099"/>
                  </a:solidFill>
                  <a:latin typeface="Times New Roman" panose="02020603050405020304" pitchFamily="18" charset="0"/>
                </a:rPr>
                <a:t> =</a:t>
              </a:r>
              <a:r>
                <a:rPr lang="en-US" altLang="zh-CN" sz="2600" i="1">
                  <a:solidFill>
                    <a:srgbClr val="000099"/>
                  </a:solidFill>
                  <a:latin typeface="Times New Roman" panose="02020603050405020304" pitchFamily="18" charset="0"/>
                </a:rPr>
                <a:t>Q</a:t>
              </a:r>
              <a:r>
                <a:rPr lang="en-US" altLang="zh-CN" sz="2600" baseline="30000">
                  <a:solidFill>
                    <a:srgbClr val="000099"/>
                  </a:solidFill>
                  <a:latin typeface="Times New Roman" panose="02020603050405020304" pitchFamily="18" charset="0"/>
                </a:rPr>
                <a:t>n</a:t>
              </a:r>
              <a:r>
                <a:rPr lang="en-US" altLang="zh-CN" sz="2600" baseline="-25000">
                  <a:solidFill>
                    <a:srgbClr val="000099"/>
                  </a:solidFill>
                  <a:latin typeface="Times New Roman" panose="02020603050405020304" pitchFamily="18" charset="0"/>
                </a:rPr>
                <a:t>2</a:t>
              </a:r>
              <a:endParaRPr lang="en-GB" altLang="zh-CN" sz="2600" baseline="-25000">
                <a:solidFill>
                  <a:srgbClr val="000099"/>
                </a:solidFill>
                <a:latin typeface="Times New Roman" panose="02020603050405020304" pitchFamily="18" charset="0"/>
              </a:endParaRPr>
            </a:p>
          </p:txBody>
        </p:sp>
      </p:grpSp>
      <p:graphicFrame>
        <p:nvGraphicFramePr>
          <p:cNvPr id="101380" name="Object 90">
            <a:extLst>
              <a:ext uri="{FF2B5EF4-FFF2-40B4-BE49-F238E27FC236}">
                <a16:creationId xmlns:a16="http://schemas.microsoft.com/office/drawing/2014/main" id="{FA358E5E-EB0F-83B3-C119-ED2896B121C8}"/>
              </a:ext>
            </a:extLst>
          </p:cNvPr>
          <p:cNvGraphicFramePr>
            <a:graphicFrameLocks noChangeAspect="1"/>
          </p:cNvGraphicFramePr>
          <p:nvPr/>
        </p:nvGraphicFramePr>
        <p:xfrm>
          <a:off x="1042988" y="4508500"/>
          <a:ext cx="7921625" cy="2101850"/>
        </p:xfrm>
        <a:graphic>
          <a:graphicData uri="http://schemas.openxmlformats.org/presentationml/2006/ole">
            <mc:AlternateContent xmlns:mc="http://schemas.openxmlformats.org/markup-compatibility/2006">
              <mc:Choice xmlns:v="urn:schemas-microsoft-com:vml" Requires="v">
                <p:oleObj name="图片" r:id="rId3" imgW="3550920" imgH="868680" progId="Word.Picture.8">
                  <p:embed/>
                </p:oleObj>
              </mc:Choice>
              <mc:Fallback>
                <p:oleObj name="图片" r:id="rId3" imgW="3550920" imgH="868680" progId="Word.Picture.8">
                  <p:embed/>
                  <p:pic>
                    <p:nvPicPr>
                      <p:cNvPr id="0" name="Object 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4508500"/>
                        <a:ext cx="7921625" cy="2101850"/>
                      </a:xfrm>
                      <a:prstGeom prst="rect">
                        <a:avLst/>
                      </a:prstGeom>
                      <a:solidFill>
                        <a:schemeClr val="bg1"/>
                      </a:solidFill>
                      <a:ln w="9525">
                        <a:solidFill>
                          <a:srgbClr val="0000CC"/>
                        </a:solidFill>
                        <a:miter lim="800000"/>
                        <a:headEnd/>
                        <a:tailEnd/>
                      </a:ln>
                    </p:spPr>
                  </p:pic>
                </p:oleObj>
              </mc:Fallback>
            </mc:AlternateContent>
          </a:graphicData>
        </a:graphic>
      </p:graphicFrame>
      <p:sp>
        <p:nvSpPr>
          <p:cNvPr id="372827" name="Text Box 91">
            <a:extLst>
              <a:ext uri="{FF2B5EF4-FFF2-40B4-BE49-F238E27FC236}">
                <a16:creationId xmlns:a16="http://schemas.microsoft.com/office/drawing/2014/main" id="{0F279311-DC61-FE38-F721-6CB943B1005D}"/>
              </a:ext>
            </a:extLst>
          </p:cNvPr>
          <p:cNvSpPr txBox="1">
            <a:spLocks noChangeArrowheads="1"/>
          </p:cNvSpPr>
          <p:nvPr/>
        </p:nvSpPr>
        <p:spPr bwMode="auto">
          <a:xfrm>
            <a:off x="250825" y="5049838"/>
            <a:ext cx="901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en-US" altLang="zh-CN">
                <a:solidFill>
                  <a:srgbClr val="FF0000"/>
                </a:solidFill>
                <a:latin typeface="Times New Roman" panose="02020603050405020304" pitchFamily="18" charset="0"/>
              </a:rPr>
              <a:t>1011</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72827"/>
                                        </p:tgtEl>
                                        <p:attrNameLst>
                                          <p:attrName>style.visibility</p:attrName>
                                        </p:attrNameLst>
                                      </p:cBhvr>
                                      <p:to>
                                        <p:strVal val="visible"/>
                                      </p:to>
                                    </p:set>
                                    <p:animEffect transition="in" filter="box(in)">
                                      <p:cBhvr>
                                        <p:cTn id="7" dur="500"/>
                                        <p:tgtEl>
                                          <p:spTgt spid="3728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372829"/>
                                        </p:tgtEl>
                                        <p:attrNameLst>
                                          <p:attrName>style.visibility</p:attrName>
                                        </p:attrNameLst>
                                      </p:cBhvr>
                                      <p:to>
                                        <p:strVal val="visible"/>
                                      </p:to>
                                    </p:set>
                                    <p:animEffect transition="in" filter="wipe(up)">
                                      <p:cBhvr>
                                        <p:cTn id="12" dur="500"/>
                                        <p:tgtEl>
                                          <p:spTgt spid="37282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372828"/>
                                        </p:tgtEl>
                                        <p:attrNameLst>
                                          <p:attrName>style.visibility</p:attrName>
                                        </p:attrNameLst>
                                      </p:cBhvr>
                                      <p:to>
                                        <p:strVal val="visible"/>
                                      </p:to>
                                    </p:set>
                                    <p:animEffect transition="in" filter="wipe(up)">
                                      <p:cBhvr>
                                        <p:cTn id="17" dur="500"/>
                                        <p:tgtEl>
                                          <p:spTgt spid="3728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827" grpId="0"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4797" name="Object 13">
            <a:extLst>
              <a:ext uri="{FF2B5EF4-FFF2-40B4-BE49-F238E27FC236}">
                <a16:creationId xmlns:a16="http://schemas.microsoft.com/office/drawing/2014/main" id="{A403D6D8-2715-6DD4-0F69-C6843E214DC9}"/>
              </a:ext>
            </a:extLst>
          </p:cNvPr>
          <p:cNvGraphicFramePr>
            <a:graphicFrameLocks noChangeAspect="1"/>
          </p:cNvGraphicFramePr>
          <p:nvPr/>
        </p:nvGraphicFramePr>
        <p:xfrm>
          <a:off x="1104900" y="1144588"/>
          <a:ext cx="5699125" cy="3603625"/>
        </p:xfrm>
        <a:graphic>
          <a:graphicData uri="http://schemas.openxmlformats.org/presentationml/2006/ole">
            <mc:AlternateContent xmlns:mc="http://schemas.openxmlformats.org/markup-compatibility/2006">
              <mc:Choice xmlns:v="urn:schemas-microsoft-com:vml" Requires="v">
                <p:oleObj name="图片" r:id="rId2" imgW="2859024" imgH="1847088" progId="Word.Picture.8">
                  <p:embed/>
                </p:oleObj>
              </mc:Choice>
              <mc:Fallback>
                <p:oleObj name="图片" r:id="rId2" imgW="2859024" imgH="1847088" progId="Word.Picture.8">
                  <p:embed/>
                  <p:pic>
                    <p:nvPicPr>
                      <p:cNvPr id="0" name="Object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900" y="1144588"/>
                        <a:ext cx="5699125" cy="3603625"/>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4798" name="Object 14">
            <a:extLst>
              <a:ext uri="{FF2B5EF4-FFF2-40B4-BE49-F238E27FC236}">
                <a16:creationId xmlns:a16="http://schemas.microsoft.com/office/drawing/2014/main" id="{0ECA4C7B-08D5-F104-51CB-6A51F3CF7950}"/>
              </a:ext>
            </a:extLst>
          </p:cNvPr>
          <p:cNvGraphicFramePr>
            <a:graphicFrameLocks noChangeAspect="1"/>
          </p:cNvGraphicFramePr>
          <p:nvPr/>
        </p:nvGraphicFramePr>
        <p:xfrm>
          <a:off x="1692275" y="2735263"/>
          <a:ext cx="5110163" cy="2228850"/>
        </p:xfrm>
        <a:graphic>
          <a:graphicData uri="http://schemas.openxmlformats.org/presentationml/2006/ole">
            <mc:AlternateContent xmlns:mc="http://schemas.openxmlformats.org/markup-compatibility/2006">
              <mc:Choice xmlns:v="urn:schemas-microsoft-com:vml" Requires="v">
                <p:oleObj name="图片" r:id="rId4" imgW="2563368" imgH="1143000" progId="Word.Picture.8">
                  <p:embed/>
                </p:oleObj>
              </mc:Choice>
              <mc:Fallback>
                <p:oleObj name="图片" r:id="rId4" imgW="2563368" imgH="1143000" progId="Word.Picture.8">
                  <p:embed/>
                  <p:pic>
                    <p:nvPicPr>
                      <p:cNvPr id="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2275" y="2735263"/>
                        <a:ext cx="5110163"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4799" name="Text Box 15">
            <a:extLst>
              <a:ext uri="{FF2B5EF4-FFF2-40B4-BE49-F238E27FC236}">
                <a16:creationId xmlns:a16="http://schemas.microsoft.com/office/drawing/2014/main" id="{2EEA6CA5-8F4B-F031-D2B0-1F866D28E10A}"/>
              </a:ext>
            </a:extLst>
          </p:cNvPr>
          <p:cNvSpPr txBox="1">
            <a:spLocks noChangeArrowheads="1"/>
          </p:cNvSpPr>
          <p:nvPr/>
        </p:nvSpPr>
        <p:spPr bwMode="auto">
          <a:xfrm>
            <a:off x="827088" y="476250"/>
            <a:ext cx="6229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en-US" altLang="zh-CN" i="1">
                <a:solidFill>
                  <a:srgbClr val="000099"/>
                </a:solidFill>
                <a:latin typeface="Times New Roman" panose="02020603050405020304" pitchFamily="18" charset="0"/>
                <a:ea typeface="楷体_GB2312" pitchFamily="49" charset="-122"/>
              </a:rPr>
              <a:t>D</a:t>
            </a:r>
            <a:r>
              <a:rPr kumimoji="1" lang="en-US" altLang="zh-CN" baseline="-25000">
                <a:solidFill>
                  <a:srgbClr val="000099"/>
                </a:solidFill>
                <a:latin typeface="Times New Roman" panose="02020603050405020304" pitchFamily="18" charset="0"/>
                <a:ea typeface="楷体_GB2312" pitchFamily="49" charset="-122"/>
              </a:rPr>
              <a:t>SI</a:t>
            </a:r>
            <a:r>
              <a:rPr kumimoji="1" lang="en-US" altLang="zh-CN">
                <a:solidFill>
                  <a:srgbClr val="000099"/>
                </a:solidFill>
                <a:latin typeface="Times New Roman" panose="02020603050405020304" pitchFamily="18" charset="0"/>
                <a:ea typeface="楷体_GB2312" pitchFamily="49" charset="-122"/>
              </a:rPr>
              <a:t> =11010000,</a:t>
            </a:r>
            <a:r>
              <a:rPr kumimoji="1" lang="zh-CN" altLang="en-US">
                <a:solidFill>
                  <a:srgbClr val="000099"/>
                </a:solidFill>
                <a:latin typeface="Times New Roman" panose="02020603050405020304" pitchFamily="18" charset="0"/>
                <a:ea typeface="楷体_GB2312" pitchFamily="49" charset="-122"/>
              </a:rPr>
              <a:t>从高位开始输入</a:t>
            </a:r>
          </a:p>
        </p:txBody>
      </p:sp>
      <p:graphicFrame>
        <p:nvGraphicFramePr>
          <p:cNvPr id="374800" name="Object 16">
            <a:extLst>
              <a:ext uri="{FF2B5EF4-FFF2-40B4-BE49-F238E27FC236}">
                <a16:creationId xmlns:a16="http://schemas.microsoft.com/office/drawing/2014/main" id="{5315E4AB-3FDD-D3CF-8ED0-D4C4E61AB3CD}"/>
              </a:ext>
            </a:extLst>
          </p:cNvPr>
          <p:cNvGraphicFramePr>
            <a:graphicFrameLocks noChangeAspect="1"/>
          </p:cNvGraphicFramePr>
          <p:nvPr/>
        </p:nvGraphicFramePr>
        <p:xfrm>
          <a:off x="7019925" y="4719638"/>
          <a:ext cx="1425575" cy="333375"/>
        </p:xfrm>
        <a:graphic>
          <a:graphicData uri="http://schemas.openxmlformats.org/presentationml/2006/ole">
            <mc:AlternateContent xmlns:mc="http://schemas.openxmlformats.org/markup-compatibility/2006">
              <mc:Choice xmlns:v="urn:schemas-microsoft-com:vml" Requires="v">
                <p:oleObj name="图片" r:id="rId6" imgW="713900" imgH="173159" progId="Word.Picture.8">
                  <p:embed/>
                </p:oleObj>
              </mc:Choice>
              <mc:Fallback>
                <p:oleObj name="图片" r:id="rId6" imgW="713900" imgH="173159" progId="Word.Picture.8">
                  <p:embed/>
                  <p:pic>
                    <p:nvPicPr>
                      <p:cNvPr id="0"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9925" y="4719638"/>
                        <a:ext cx="14255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4801" name="Object 17">
            <a:extLst>
              <a:ext uri="{FF2B5EF4-FFF2-40B4-BE49-F238E27FC236}">
                <a16:creationId xmlns:a16="http://schemas.microsoft.com/office/drawing/2014/main" id="{C2DA0889-81E1-A4AD-5EF5-5A8E12DB35E4}"/>
              </a:ext>
            </a:extLst>
          </p:cNvPr>
          <p:cNvGraphicFramePr>
            <a:graphicFrameLocks noChangeAspect="1"/>
          </p:cNvGraphicFramePr>
          <p:nvPr/>
        </p:nvGraphicFramePr>
        <p:xfrm>
          <a:off x="3970338" y="4792663"/>
          <a:ext cx="1538287" cy="723900"/>
        </p:xfrm>
        <a:graphic>
          <a:graphicData uri="http://schemas.openxmlformats.org/presentationml/2006/ole">
            <mc:AlternateContent xmlns:mc="http://schemas.openxmlformats.org/markup-compatibility/2006">
              <mc:Choice xmlns:v="urn:schemas-microsoft-com:vml" Requires="v">
                <p:oleObj name="图片" r:id="rId8" imgW="769065" imgH="372421" progId="Word.Picture.8">
                  <p:embed/>
                </p:oleObj>
              </mc:Choice>
              <mc:Fallback>
                <p:oleObj name="图片" r:id="rId8" imgW="769065" imgH="372421" progId="Word.Picture.8">
                  <p:embed/>
                  <p:pic>
                    <p:nvPicPr>
                      <p:cNvPr id="0" name="Object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70338" y="4792663"/>
                        <a:ext cx="15382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4804" name="Rectangle 20">
            <a:extLst>
              <a:ext uri="{FF2B5EF4-FFF2-40B4-BE49-F238E27FC236}">
                <a16:creationId xmlns:a16="http://schemas.microsoft.com/office/drawing/2014/main" id="{1F21FE86-4F26-81D8-4409-09BEDD386976}"/>
              </a:ext>
            </a:extLst>
          </p:cNvPr>
          <p:cNvSpPr>
            <a:spLocks noChangeArrowheads="1"/>
          </p:cNvSpPr>
          <p:nvPr/>
        </p:nvSpPr>
        <p:spPr bwMode="auto">
          <a:xfrm>
            <a:off x="539750" y="5691188"/>
            <a:ext cx="8093075" cy="833437"/>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latin typeface="Times New Roman" panose="02020603050405020304" pitchFamily="18" charset="0"/>
                <a:ea typeface="黑体" panose="02010609060101010101" pitchFamily="49" charset="-122"/>
              </a:rPr>
              <a:t>    </a:t>
            </a:r>
            <a:r>
              <a:rPr lang="zh-CN" altLang="en-US">
                <a:solidFill>
                  <a:srgbClr val="000099"/>
                </a:solidFill>
                <a:latin typeface="Times New Roman" panose="02020603050405020304" pitchFamily="18" charset="0"/>
                <a:ea typeface="楷体_GB2312" pitchFamily="49" charset="-122"/>
              </a:rPr>
              <a:t>经过</a:t>
            </a:r>
            <a:r>
              <a:rPr lang="en-US" altLang="zh-CN">
                <a:solidFill>
                  <a:srgbClr val="000099"/>
                </a:solidFill>
                <a:latin typeface="Times New Roman" panose="02020603050405020304" pitchFamily="18" charset="0"/>
                <a:ea typeface="楷体_GB2312" pitchFamily="49" charset="-122"/>
              </a:rPr>
              <a:t>4</a:t>
            </a:r>
            <a:r>
              <a:rPr lang="zh-CN" altLang="en-US">
                <a:solidFill>
                  <a:srgbClr val="000099"/>
                </a:solidFill>
                <a:latin typeface="Times New Roman" panose="02020603050405020304" pitchFamily="18" charset="0"/>
                <a:ea typeface="楷体_GB2312" pitchFamily="49" charset="-122"/>
              </a:rPr>
              <a:t>个</a:t>
            </a:r>
            <a:r>
              <a:rPr lang="en-US" altLang="zh-CN">
                <a:solidFill>
                  <a:srgbClr val="000099"/>
                </a:solidFill>
                <a:latin typeface="Times New Roman" panose="02020603050405020304" pitchFamily="18" charset="0"/>
                <a:ea typeface="楷体_GB2312" pitchFamily="49" charset="-122"/>
              </a:rPr>
              <a:t>CP</a:t>
            </a:r>
            <a:r>
              <a:rPr lang="zh-CN" altLang="en-US">
                <a:solidFill>
                  <a:srgbClr val="000099"/>
                </a:solidFill>
                <a:latin typeface="Times New Roman" panose="02020603050405020304" pitchFamily="18" charset="0"/>
                <a:ea typeface="楷体_GB2312" pitchFamily="49" charset="-122"/>
              </a:rPr>
              <a:t>脉冲作用后，从</a:t>
            </a:r>
            <a:r>
              <a:rPr lang="en-US" altLang="zh-CN" i="1">
                <a:solidFill>
                  <a:srgbClr val="000099"/>
                </a:solidFill>
                <a:latin typeface="Times New Roman" panose="02020603050405020304" pitchFamily="18" charset="0"/>
                <a:ea typeface="楷体_GB2312" pitchFamily="49" charset="-122"/>
              </a:rPr>
              <a:t>D</a:t>
            </a:r>
            <a:r>
              <a:rPr lang="en-US" altLang="zh-CN" baseline="-25000">
                <a:solidFill>
                  <a:srgbClr val="000099"/>
                </a:solidFill>
                <a:latin typeface="Times New Roman" panose="02020603050405020304" pitchFamily="18" charset="0"/>
                <a:ea typeface="楷体_GB2312" pitchFamily="49" charset="-122"/>
              </a:rPr>
              <a:t>S I</a:t>
            </a:r>
            <a:r>
              <a:rPr lang="zh-CN" altLang="en-US">
                <a:solidFill>
                  <a:srgbClr val="000099"/>
                </a:solidFill>
                <a:latin typeface="Times New Roman" panose="02020603050405020304" pitchFamily="18" charset="0"/>
                <a:ea typeface="楷体_GB2312" pitchFamily="49" charset="-122"/>
              </a:rPr>
              <a:t>端串行输入的数码就可以从</a:t>
            </a:r>
            <a:r>
              <a:rPr lang="en-US" altLang="zh-CN" i="1">
                <a:solidFill>
                  <a:srgbClr val="000099"/>
                </a:solidFill>
                <a:latin typeface="Times New Roman" panose="02020603050405020304" pitchFamily="18" charset="0"/>
                <a:ea typeface="楷体_GB2312" pitchFamily="49" charset="-122"/>
              </a:rPr>
              <a:t>Q</a:t>
            </a:r>
            <a:r>
              <a:rPr lang="en-US" altLang="zh-CN" baseline="-25000">
                <a:solidFill>
                  <a:srgbClr val="000099"/>
                </a:solidFill>
                <a:latin typeface="Times New Roman" panose="02020603050405020304" pitchFamily="18" charset="0"/>
                <a:ea typeface="楷体_GB2312" pitchFamily="49" charset="-122"/>
              </a:rPr>
              <a:t>0 </a:t>
            </a:r>
            <a:r>
              <a:rPr lang="en-US" altLang="zh-CN" i="1">
                <a:solidFill>
                  <a:srgbClr val="000099"/>
                </a:solidFill>
                <a:latin typeface="Times New Roman" panose="02020603050405020304" pitchFamily="18" charset="0"/>
                <a:ea typeface="楷体_GB2312" pitchFamily="49" charset="-122"/>
              </a:rPr>
              <a:t>Q</a:t>
            </a:r>
            <a:r>
              <a:rPr lang="en-US" altLang="zh-CN" baseline="-25000">
                <a:solidFill>
                  <a:srgbClr val="000099"/>
                </a:solidFill>
                <a:latin typeface="Times New Roman" panose="02020603050405020304" pitchFamily="18" charset="0"/>
                <a:ea typeface="楷体_GB2312" pitchFamily="49" charset="-122"/>
              </a:rPr>
              <a:t>1 </a:t>
            </a:r>
            <a:r>
              <a:rPr lang="en-US" altLang="zh-CN" i="1">
                <a:solidFill>
                  <a:srgbClr val="000099"/>
                </a:solidFill>
                <a:latin typeface="Times New Roman" panose="02020603050405020304" pitchFamily="18" charset="0"/>
                <a:ea typeface="楷体_GB2312" pitchFamily="49" charset="-122"/>
              </a:rPr>
              <a:t>Q</a:t>
            </a:r>
            <a:r>
              <a:rPr lang="en-US" altLang="zh-CN" baseline="-25000">
                <a:solidFill>
                  <a:srgbClr val="000099"/>
                </a:solidFill>
                <a:latin typeface="Times New Roman" panose="02020603050405020304" pitchFamily="18" charset="0"/>
                <a:ea typeface="楷体_GB2312" pitchFamily="49" charset="-122"/>
              </a:rPr>
              <a:t>2 </a:t>
            </a:r>
            <a:r>
              <a:rPr lang="en-US" altLang="zh-CN" i="1">
                <a:solidFill>
                  <a:srgbClr val="000099"/>
                </a:solidFill>
                <a:latin typeface="Times New Roman" panose="02020603050405020304" pitchFamily="18" charset="0"/>
                <a:ea typeface="楷体_GB2312" pitchFamily="49" charset="-122"/>
              </a:rPr>
              <a:t>Q</a:t>
            </a:r>
            <a:r>
              <a:rPr lang="en-US" altLang="zh-CN" baseline="-25000">
                <a:solidFill>
                  <a:srgbClr val="000099"/>
                </a:solidFill>
                <a:latin typeface="Times New Roman" panose="02020603050405020304" pitchFamily="18" charset="0"/>
                <a:ea typeface="楷体_GB2312" pitchFamily="49" charset="-122"/>
              </a:rPr>
              <a:t>3</a:t>
            </a:r>
            <a:r>
              <a:rPr lang="zh-CN" altLang="en-US">
                <a:solidFill>
                  <a:srgbClr val="000099"/>
                </a:solidFill>
                <a:latin typeface="Times New Roman" panose="02020603050405020304" pitchFamily="18" charset="0"/>
                <a:ea typeface="楷体_GB2312" pitchFamily="49" charset="-122"/>
              </a:rPr>
              <a:t>并行</a:t>
            </a:r>
            <a:r>
              <a:rPr lang="zh-CN" altLang="en-US">
                <a:solidFill>
                  <a:srgbClr val="000099"/>
                </a:solidFill>
                <a:latin typeface="楷体_GB2312" pitchFamily="49" charset="-122"/>
                <a:ea typeface="楷体_GB2312" pitchFamily="49" charset="-122"/>
              </a:rPr>
              <a:t>输出。    串入</a:t>
            </a:r>
            <a:r>
              <a:rPr lang="zh-CN" altLang="en-US">
                <a:solidFill>
                  <a:srgbClr val="000099"/>
                </a:solidFill>
                <a:latin typeface="楷体_GB2312" pitchFamily="49" charset="-122"/>
                <a:ea typeface="楷体_GB2312" pitchFamily="49" charset="-122"/>
                <a:sym typeface="Symbol" panose="05050102010706020507" pitchFamily="18" charset="2"/>
              </a:rPr>
              <a:t></a:t>
            </a:r>
            <a:r>
              <a:rPr lang="zh-CN" altLang="en-US">
                <a:solidFill>
                  <a:srgbClr val="000099"/>
                </a:solidFill>
                <a:latin typeface="楷体_GB2312" pitchFamily="49" charset="-122"/>
                <a:ea typeface="楷体_GB2312" pitchFamily="49" charset="-122"/>
              </a:rPr>
              <a:t>并出</a:t>
            </a:r>
          </a:p>
        </p:txBody>
      </p:sp>
      <p:sp>
        <p:nvSpPr>
          <p:cNvPr id="374805" name="Rectangle 21">
            <a:extLst>
              <a:ext uri="{FF2B5EF4-FFF2-40B4-BE49-F238E27FC236}">
                <a16:creationId xmlns:a16="http://schemas.microsoft.com/office/drawing/2014/main" id="{A233ADC7-1E93-383E-5FC8-E6FF3614A8C5}"/>
              </a:ext>
            </a:extLst>
          </p:cNvPr>
          <p:cNvSpPr>
            <a:spLocks noChangeArrowheads="1"/>
          </p:cNvSpPr>
          <p:nvPr/>
        </p:nvSpPr>
        <p:spPr bwMode="auto">
          <a:xfrm>
            <a:off x="539750" y="5697538"/>
            <a:ext cx="8093075" cy="833437"/>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r>
              <a:rPr lang="en-US" altLang="zh-CN">
                <a:latin typeface="Times New Roman" panose="02020603050405020304" pitchFamily="18" charset="0"/>
                <a:ea typeface="黑体" panose="02010609060101010101" pitchFamily="49" charset="-122"/>
              </a:rPr>
              <a:t>    </a:t>
            </a:r>
            <a:r>
              <a:rPr lang="zh-CN" altLang="en-US">
                <a:solidFill>
                  <a:srgbClr val="000099"/>
                </a:solidFill>
                <a:latin typeface="Times New Roman" panose="02020603050405020304" pitchFamily="18" charset="0"/>
                <a:ea typeface="楷体_GB2312" pitchFamily="49" charset="-122"/>
              </a:rPr>
              <a:t>经过</a:t>
            </a:r>
            <a:r>
              <a:rPr lang="en-US" altLang="zh-CN">
                <a:solidFill>
                  <a:srgbClr val="000099"/>
                </a:solidFill>
                <a:latin typeface="Times New Roman" panose="02020603050405020304" pitchFamily="18" charset="0"/>
                <a:ea typeface="楷体_GB2312" pitchFamily="49" charset="-122"/>
              </a:rPr>
              <a:t>7</a:t>
            </a:r>
            <a:r>
              <a:rPr lang="zh-CN" altLang="en-US">
                <a:solidFill>
                  <a:srgbClr val="000099"/>
                </a:solidFill>
                <a:latin typeface="Times New Roman" panose="02020603050405020304" pitchFamily="18" charset="0"/>
                <a:ea typeface="楷体_GB2312" pitchFamily="49" charset="-122"/>
              </a:rPr>
              <a:t>个</a:t>
            </a:r>
            <a:r>
              <a:rPr lang="en-US" altLang="zh-CN">
                <a:solidFill>
                  <a:srgbClr val="000099"/>
                </a:solidFill>
                <a:latin typeface="Times New Roman" panose="02020603050405020304" pitchFamily="18" charset="0"/>
                <a:ea typeface="楷体_GB2312" pitchFamily="49" charset="-122"/>
              </a:rPr>
              <a:t>CP</a:t>
            </a:r>
            <a:r>
              <a:rPr lang="zh-CN" altLang="en-US">
                <a:solidFill>
                  <a:srgbClr val="000099"/>
                </a:solidFill>
                <a:latin typeface="Times New Roman" panose="02020603050405020304" pitchFamily="18" charset="0"/>
                <a:ea typeface="楷体_GB2312" pitchFamily="49" charset="-122"/>
              </a:rPr>
              <a:t>脉冲作用后，从</a:t>
            </a:r>
            <a:r>
              <a:rPr lang="en-US" altLang="zh-CN" i="1">
                <a:solidFill>
                  <a:srgbClr val="000099"/>
                </a:solidFill>
                <a:latin typeface="Times New Roman" panose="02020603050405020304" pitchFamily="18" charset="0"/>
                <a:ea typeface="楷体_GB2312" pitchFamily="49" charset="-122"/>
              </a:rPr>
              <a:t>D</a:t>
            </a:r>
            <a:r>
              <a:rPr lang="en-US" altLang="zh-CN" i="1" baseline="-25000">
                <a:solidFill>
                  <a:srgbClr val="000099"/>
                </a:solidFill>
                <a:latin typeface="Times New Roman" panose="02020603050405020304" pitchFamily="18" charset="0"/>
                <a:ea typeface="楷体_GB2312" pitchFamily="49" charset="-122"/>
              </a:rPr>
              <a:t>S</a:t>
            </a:r>
            <a:r>
              <a:rPr lang="en-US" altLang="zh-CN" baseline="-25000">
                <a:solidFill>
                  <a:srgbClr val="000099"/>
                </a:solidFill>
                <a:latin typeface="Times New Roman" panose="02020603050405020304" pitchFamily="18" charset="0"/>
                <a:ea typeface="楷体_GB2312" pitchFamily="49" charset="-122"/>
              </a:rPr>
              <a:t>I </a:t>
            </a:r>
            <a:r>
              <a:rPr lang="zh-CN" altLang="en-US">
                <a:solidFill>
                  <a:srgbClr val="000099"/>
                </a:solidFill>
                <a:latin typeface="Times New Roman" panose="02020603050405020304" pitchFamily="18" charset="0"/>
                <a:ea typeface="楷体_GB2312" pitchFamily="49" charset="-122"/>
              </a:rPr>
              <a:t>端串行输入的数码就可以从</a:t>
            </a:r>
            <a:r>
              <a:rPr lang="en-US" altLang="zh-CN" i="1">
                <a:solidFill>
                  <a:srgbClr val="000099"/>
                </a:solidFill>
                <a:latin typeface="Times New Roman" panose="02020603050405020304" pitchFamily="18" charset="0"/>
                <a:ea typeface="楷体_GB2312" pitchFamily="49" charset="-122"/>
              </a:rPr>
              <a:t>D</a:t>
            </a:r>
            <a:r>
              <a:rPr lang="en-US" altLang="zh-CN" baseline="-25000">
                <a:solidFill>
                  <a:srgbClr val="000099"/>
                </a:solidFill>
                <a:latin typeface="Times New Roman" panose="02020603050405020304" pitchFamily="18" charset="0"/>
                <a:ea typeface="楷体_GB2312" pitchFamily="49" charset="-122"/>
              </a:rPr>
              <a:t>SO </a:t>
            </a:r>
            <a:r>
              <a:rPr lang="zh-CN" altLang="en-US">
                <a:solidFill>
                  <a:srgbClr val="000099"/>
                </a:solidFill>
                <a:latin typeface="Times New Roman" panose="02020603050405020304" pitchFamily="18" charset="0"/>
                <a:ea typeface="楷体_GB2312" pitchFamily="49" charset="-122"/>
              </a:rPr>
              <a:t>端串行输出。</a:t>
            </a:r>
            <a:r>
              <a:rPr lang="zh-CN" altLang="en-US">
                <a:solidFill>
                  <a:srgbClr val="000099"/>
                </a:solidFill>
                <a:latin typeface="楷体_GB2312" pitchFamily="49" charset="-122"/>
                <a:ea typeface="楷体_GB2312" pitchFamily="49" charset="-122"/>
              </a:rPr>
              <a:t>          串入</a:t>
            </a:r>
            <a:r>
              <a:rPr lang="zh-CN" altLang="en-US">
                <a:solidFill>
                  <a:srgbClr val="000099"/>
                </a:solidFill>
                <a:latin typeface="楷体_GB2312" pitchFamily="49" charset="-122"/>
                <a:ea typeface="楷体_GB2312" pitchFamily="49" charset="-122"/>
                <a:sym typeface="Symbol" panose="05050102010706020507" pitchFamily="18" charset="2"/>
              </a:rPr>
              <a:t></a:t>
            </a:r>
            <a:r>
              <a:rPr lang="zh-CN" altLang="en-US">
                <a:solidFill>
                  <a:srgbClr val="000099"/>
                </a:solidFill>
                <a:latin typeface="楷体_GB2312" pitchFamily="49" charset="-122"/>
                <a:ea typeface="楷体_GB2312" pitchFamily="49" charset="-122"/>
              </a:rPr>
              <a:t>串出</a:t>
            </a:r>
          </a:p>
        </p:txBody>
      </p:sp>
      <p:graphicFrame>
        <p:nvGraphicFramePr>
          <p:cNvPr id="374814" name="Object 30">
            <a:extLst>
              <a:ext uri="{FF2B5EF4-FFF2-40B4-BE49-F238E27FC236}">
                <a16:creationId xmlns:a16="http://schemas.microsoft.com/office/drawing/2014/main" id="{BA486DC9-2380-E69F-5998-BF47596E7F12}"/>
              </a:ext>
            </a:extLst>
          </p:cNvPr>
          <p:cNvGraphicFramePr>
            <a:graphicFrameLocks noChangeAspect="1"/>
          </p:cNvGraphicFramePr>
          <p:nvPr/>
        </p:nvGraphicFramePr>
        <p:xfrm>
          <a:off x="752475" y="2873375"/>
          <a:ext cx="1008063" cy="2414588"/>
        </p:xfrm>
        <a:graphic>
          <a:graphicData uri="http://schemas.openxmlformats.org/presentationml/2006/ole">
            <mc:AlternateContent xmlns:mc="http://schemas.openxmlformats.org/markup-compatibility/2006">
              <mc:Choice xmlns:v="urn:schemas-microsoft-com:vml" Requires="v">
                <p:oleObj name="图片" r:id="rId10" imgW="504287" imgH="1236415" progId="Word.Picture.8">
                  <p:embed/>
                </p:oleObj>
              </mc:Choice>
              <mc:Fallback>
                <p:oleObj name="图片" r:id="rId10" imgW="504287" imgH="1236415" progId="Word.Picture.8">
                  <p:embed/>
                  <p:pic>
                    <p:nvPicPr>
                      <p:cNvPr id="0" name="Object 3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2475" y="2873375"/>
                        <a:ext cx="1008063" cy="241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74799"/>
                                        </p:tgtEl>
                                        <p:attrNameLst>
                                          <p:attrName>style.visibility</p:attrName>
                                        </p:attrNameLst>
                                      </p:cBhvr>
                                      <p:to>
                                        <p:strVal val="visible"/>
                                      </p:to>
                                    </p:set>
                                    <p:animEffect transition="in" filter="strips(downRight)">
                                      <p:cBhvr>
                                        <p:cTn id="7" dur="500"/>
                                        <p:tgtEl>
                                          <p:spTgt spid="37479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374797"/>
                                        </p:tgtEl>
                                        <p:attrNameLst>
                                          <p:attrName>style.visibility</p:attrName>
                                        </p:attrNameLst>
                                      </p:cBhvr>
                                      <p:to>
                                        <p:strVal val="visible"/>
                                      </p:to>
                                    </p:set>
                                    <p:animEffect transition="in" filter="wipe(up)">
                                      <p:cBhvr>
                                        <p:cTn id="12" dur="500"/>
                                        <p:tgtEl>
                                          <p:spTgt spid="37479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74814"/>
                                        </p:tgtEl>
                                        <p:attrNameLst>
                                          <p:attrName>style.visibility</p:attrName>
                                        </p:attrNameLst>
                                      </p:cBhvr>
                                      <p:to>
                                        <p:strVal val="visible"/>
                                      </p:to>
                                    </p:set>
                                    <p:animEffect transition="in" filter="wipe(left)">
                                      <p:cBhvr>
                                        <p:cTn id="17" dur="500"/>
                                        <p:tgtEl>
                                          <p:spTgt spid="37481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74798"/>
                                        </p:tgtEl>
                                        <p:attrNameLst>
                                          <p:attrName>style.visibility</p:attrName>
                                        </p:attrNameLst>
                                      </p:cBhvr>
                                      <p:to>
                                        <p:strVal val="visible"/>
                                      </p:to>
                                    </p:set>
                                    <p:animEffect transition="in" filter="wipe(left)">
                                      <p:cBhvr>
                                        <p:cTn id="22" dur="500"/>
                                        <p:tgtEl>
                                          <p:spTgt spid="37479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374801"/>
                                        </p:tgtEl>
                                        <p:attrNameLst>
                                          <p:attrName>style.visibility</p:attrName>
                                        </p:attrNameLst>
                                      </p:cBhvr>
                                      <p:to>
                                        <p:strVal val="visible"/>
                                      </p:to>
                                    </p:set>
                                    <p:animEffect transition="in" filter="wipe(down)">
                                      <p:cBhvr>
                                        <p:cTn id="27" dur="500"/>
                                        <p:tgtEl>
                                          <p:spTgt spid="37480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374804"/>
                                        </p:tgtEl>
                                        <p:attrNameLst>
                                          <p:attrName>style.visibility</p:attrName>
                                        </p:attrNameLst>
                                      </p:cBhvr>
                                      <p:to>
                                        <p:strVal val="visible"/>
                                      </p:to>
                                    </p:set>
                                    <p:animEffect transition="in" filter="randombar(horizontal)">
                                      <p:cBhvr>
                                        <p:cTn id="32" dur="500"/>
                                        <p:tgtEl>
                                          <p:spTgt spid="37480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2" fill="hold" nodeType="clickEffect">
                                  <p:stCondLst>
                                    <p:cond delay="0"/>
                                  </p:stCondLst>
                                  <p:childTnLst>
                                    <p:set>
                                      <p:cBhvr>
                                        <p:cTn id="36" dur="1" fill="hold">
                                          <p:stCondLst>
                                            <p:cond delay="0"/>
                                          </p:stCondLst>
                                        </p:cTn>
                                        <p:tgtEl>
                                          <p:spTgt spid="374800"/>
                                        </p:tgtEl>
                                        <p:attrNameLst>
                                          <p:attrName>style.visibility</p:attrName>
                                        </p:attrNameLst>
                                      </p:cBhvr>
                                      <p:to>
                                        <p:strVal val="visible"/>
                                      </p:to>
                                    </p:set>
                                    <p:animEffect transition="in" filter="wipe(right)">
                                      <p:cBhvr>
                                        <p:cTn id="37" dur="500"/>
                                        <p:tgtEl>
                                          <p:spTgt spid="37480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374805"/>
                                        </p:tgtEl>
                                        <p:attrNameLst>
                                          <p:attrName>style.visibility</p:attrName>
                                        </p:attrNameLst>
                                      </p:cBhvr>
                                      <p:to>
                                        <p:strVal val="visible"/>
                                      </p:to>
                                    </p:set>
                                    <p:animEffect transition="in" filter="randombar(horizontal)">
                                      <p:cBhvr>
                                        <p:cTn id="42" dur="500"/>
                                        <p:tgtEl>
                                          <p:spTgt spid="3748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799" grpId="0" autoUpdateAnimBg="0"/>
      <p:bldP spid="374804" grpId="0" animBg="1" autoUpdateAnimBg="0"/>
      <p:bldP spid="374805" grpId="0" animBg="1"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0">
            <a:extLst>
              <a:ext uri="{FF2B5EF4-FFF2-40B4-BE49-F238E27FC236}">
                <a16:creationId xmlns:a16="http://schemas.microsoft.com/office/drawing/2014/main" id="{6918D267-0323-07BE-BF0A-9061368E15D9}"/>
              </a:ext>
            </a:extLst>
          </p:cNvPr>
          <p:cNvSpPr>
            <a:spLocks noChangeArrowheads="1"/>
          </p:cNvSpPr>
          <p:nvPr/>
        </p:nvSpPr>
        <p:spPr bwMode="auto">
          <a:xfrm>
            <a:off x="647700" y="512763"/>
            <a:ext cx="3756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a:solidFill>
                  <a:srgbClr val="000066"/>
                </a:solidFill>
                <a:latin typeface="Times New Roman" panose="02020603050405020304" pitchFamily="18" charset="0"/>
                <a:ea typeface="楷体_GB2312" pitchFamily="49" charset="-122"/>
              </a:rPr>
              <a:t>( 2) </a:t>
            </a:r>
            <a:r>
              <a:rPr lang="zh-CN" altLang="en-US">
                <a:solidFill>
                  <a:srgbClr val="000066"/>
                </a:solidFill>
                <a:latin typeface="Times New Roman" panose="02020603050405020304" pitchFamily="18" charset="0"/>
                <a:ea typeface="楷体_GB2312" pitchFamily="49" charset="-122"/>
              </a:rPr>
              <a:t>多功能双向移位寄存器</a:t>
            </a:r>
          </a:p>
        </p:txBody>
      </p:sp>
      <p:grpSp>
        <p:nvGrpSpPr>
          <p:cNvPr id="377877" name="Group 21">
            <a:extLst>
              <a:ext uri="{FF2B5EF4-FFF2-40B4-BE49-F238E27FC236}">
                <a16:creationId xmlns:a16="http://schemas.microsoft.com/office/drawing/2014/main" id="{6C764012-D6A3-F0F6-A42F-EEE8D85796F8}"/>
              </a:ext>
            </a:extLst>
          </p:cNvPr>
          <p:cNvGrpSpPr>
            <a:grpSpLocks/>
          </p:cNvGrpSpPr>
          <p:nvPr/>
        </p:nvGrpSpPr>
        <p:grpSpPr bwMode="auto">
          <a:xfrm>
            <a:off x="0" y="2492375"/>
            <a:ext cx="9144000" cy="3300413"/>
            <a:chOff x="0" y="1570"/>
            <a:chExt cx="5760" cy="2079"/>
          </a:xfrm>
        </p:grpSpPr>
        <p:sp>
          <p:nvSpPr>
            <p:cNvPr id="104456" name="Rectangle 22">
              <a:extLst>
                <a:ext uri="{FF2B5EF4-FFF2-40B4-BE49-F238E27FC236}">
                  <a16:creationId xmlns:a16="http://schemas.microsoft.com/office/drawing/2014/main" id="{1CB89C2B-1869-7A55-8CFA-2ABE6316C302}"/>
                </a:ext>
              </a:extLst>
            </p:cNvPr>
            <p:cNvSpPr>
              <a:spLocks noChangeArrowheads="1"/>
            </p:cNvSpPr>
            <p:nvPr/>
          </p:nvSpPr>
          <p:spPr bwMode="auto">
            <a:xfrm>
              <a:off x="0" y="1764"/>
              <a:ext cx="576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endParaRPr lang="en-GB" altLang="zh-CN" sz="1800" b="0">
                <a:latin typeface="Arial" panose="020B0604020202020204" pitchFamily="34" charset="0"/>
              </a:endParaRPr>
            </a:p>
          </p:txBody>
        </p:sp>
        <p:graphicFrame>
          <p:nvGraphicFramePr>
            <p:cNvPr id="104457" name="Object 23">
              <a:extLst>
                <a:ext uri="{FF2B5EF4-FFF2-40B4-BE49-F238E27FC236}">
                  <a16:creationId xmlns:a16="http://schemas.microsoft.com/office/drawing/2014/main" id="{2F1312D1-A810-1290-35EC-E360C125DD10}"/>
                </a:ext>
              </a:extLst>
            </p:cNvPr>
            <p:cNvGraphicFramePr>
              <a:graphicFrameLocks noChangeAspect="1"/>
            </p:cNvGraphicFramePr>
            <p:nvPr/>
          </p:nvGraphicFramePr>
          <p:xfrm>
            <a:off x="136" y="1933"/>
            <a:ext cx="5437" cy="1716"/>
          </p:xfrm>
          <a:graphic>
            <a:graphicData uri="http://schemas.openxmlformats.org/presentationml/2006/ole">
              <mc:AlternateContent xmlns:mc="http://schemas.openxmlformats.org/markup-compatibility/2006">
                <mc:Choice xmlns:v="urn:schemas-microsoft-com:vml" Requires="v">
                  <p:oleObj name="图片" r:id="rId2" imgW="4064000" imgH="1435100" progId="Word.Picture.8">
                    <p:embed/>
                  </p:oleObj>
                </mc:Choice>
                <mc:Fallback>
                  <p:oleObj name="图片" r:id="rId2" imgW="4064000" imgH="1435100" progId="Word.Picture.8">
                    <p:embed/>
                    <p:pic>
                      <p:nvPicPr>
                        <p:cNvPr id="0" name="Object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 y="1933"/>
                          <a:ext cx="5437" cy="1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4458" name="Rectangle 24">
              <a:extLst>
                <a:ext uri="{FF2B5EF4-FFF2-40B4-BE49-F238E27FC236}">
                  <a16:creationId xmlns:a16="http://schemas.microsoft.com/office/drawing/2014/main" id="{2FCD7CB6-4EF2-4EA1-49A9-095B1A2016CD}"/>
                </a:ext>
              </a:extLst>
            </p:cNvPr>
            <p:cNvSpPr>
              <a:spLocks noChangeArrowheads="1"/>
            </p:cNvSpPr>
            <p:nvPr/>
          </p:nvSpPr>
          <p:spPr bwMode="auto">
            <a:xfrm>
              <a:off x="1406" y="1570"/>
              <a:ext cx="28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zh-CN" altLang="en-US">
                  <a:solidFill>
                    <a:srgbClr val="000066"/>
                  </a:solidFill>
                  <a:latin typeface="Times New Roman" panose="02020603050405020304" pitchFamily="18" charset="0"/>
                  <a:ea typeface="楷体_GB2312" pitchFamily="49" charset="-122"/>
                  <a:cs typeface="Arial" panose="020B0604020202020204" pitchFamily="34" charset="0"/>
                </a:rPr>
                <a:t>多功能移位寄存器工作模式简图</a:t>
              </a:r>
            </a:p>
          </p:txBody>
        </p:sp>
      </p:grpSp>
      <p:sp>
        <p:nvSpPr>
          <p:cNvPr id="104452" name="Rectangle 25">
            <a:extLst>
              <a:ext uri="{FF2B5EF4-FFF2-40B4-BE49-F238E27FC236}">
                <a16:creationId xmlns:a16="http://schemas.microsoft.com/office/drawing/2014/main" id="{B12FC051-076B-715A-11C3-243338870AC8}"/>
              </a:ext>
            </a:extLst>
          </p:cNvPr>
          <p:cNvSpPr>
            <a:spLocks noChangeArrowheads="1"/>
          </p:cNvSpPr>
          <p:nvPr/>
        </p:nvSpPr>
        <p:spPr bwMode="auto">
          <a:xfrm>
            <a:off x="1187450" y="1089025"/>
            <a:ext cx="2879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zh-CN" altLang="en-US">
                <a:solidFill>
                  <a:srgbClr val="000066"/>
                </a:solidFill>
                <a:latin typeface="Times New Roman" panose="02020603050405020304" pitchFamily="18" charset="0"/>
                <a:ea typeface="楷体_GB2312" pitchFamily="49" charset="-122"/>
              </a:rPr>
              <a:t>（</a:t>
            </a:r>
            <a:r>
              <a:rPr lang="en-US" altLang="zh-CN">
                <a:solidFill>
                  <a:srgbClr val="000066"/>
                </a:solidFill>
                <a:latin typeface="Times New Roman" panose="02020603050405020304" pitchFamily="18" charset="0"/>
                <a:ea typeface="楷体_GB2312" pitchFamily="49" charset="-122"/>
              </a:rPr>
              <a:t>a</a:t>
            </a:r>
            <a:r>
              <a:rPr lang="zh-CN" altLang="en-US">
                <a:solidFill>
                  <a:srgbClr val="000066"/>
                </a:solidFill>
                <a:latin typeface="Times New Roman" panose="02020603050405020304" pitchFamily="18" charset="0"/>
                <a:ea typeface="楷体_GB2312" pitchFamily="49" charset="-122"/>
              </a:rPr>
              <a:t>）工作原理</a:t>
            </a:r>
          </a:p>
        </p:txBody>
      </p:sp>
      <p:grpSp>
        <p:nvGrpSpPr>
          <p:cNvPr id="377882" name="Group 26">
            <a:extLst>
              <a:ext uri="{FF2B5EF4-FFF2-40B4-BE49-F238E27FC236}">
                <a16:creationId xmlns:a16="http://schemas.microsoft.com/office/drawing/2014/main" id="{FC05FAC7-C85B-1BE3-3802-2D8B6B51F7E6}"/>
              </a:ext>
            </a:extLst>
          </p:cNvPr>
          <p:cNvGrpSpPr>
            <a:grpSpLocks/>
          </p:cNvGrpSpPr>
          <p:nvPr/>
        </p:nvGrpSpPr>
        <p:grpSpPr bwMode="auto">
          <a:xfrm>
            <a:off x="863600" y="1773238"/>
            <a:ext cx="6678613" cy="492125"/>
            <a:chOff x="544" y="1117"/>
            <a:chExt cx="4207" cy="310"/>
          </a:xfrm>
        </p:grpSpPr>
        <p:sp>
          <p:nvSpPr>
            <p:cNvPr id="104454" name="Rectangle 27">
              <a:extLst>
                <a:ext uri="{FF2B5EF4-FFF2-40B4-BE49-F238E27FC236}">
                  <a16:creationId xmlns:a16="http://schemas.microsoft.com/office/drawing/2014/main" id="{1CD4C352-7CA9-BC84-11E0-177180A18BE7}"/>
                </a:ext>
              </a:extLst>
            </p:cNvPr>
            <p:cNvSpPr>
              <a:spLocks noChangeArrowheads="1"/>
            </p:cNvSpPr>
            <p:nvPr/>
          </p:nvSpPr>
          <p:spPr bwMode="auto">
            <a:xfrm>
              <a:off x="544" y="1117"/>
              <a:ext cx="19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zh-CN" altLang="en-US">
                  <a:solidFill>
                    <a:srgbClr val="000066"/>
                  </a:solidFill>
                  <a:latin typeface="Times New Roman" panose="02020603050405020304" pitchFamily="18" charset="0"/>
                  <a:ea typeface="楷体_GB2312" pitchFamily="49" charset="-122"/>
                  <a:cs typeface="Arial" panose="020B0604020202020204" pitchFamily="34" charset="0"/>
                </a:rPr>
                <a:t>高位移向低位</a:t>
              </a:r>
              <a:r>
                <a:rPr lang="en-US" altLang="zh-CN">
                  <a:solidFill>
                    <a:srgbClr val="000066"/>
                  </a:solidFill>
                  <a:latin typeface="Times New Roman" panose="02020603050405020304" pitchFamily="18" charset="0"/>
                  <a:ea typeface="楷体_GB2312" pitchFamily="49" charset="-122"/>
                  <a:cs typeface="Arial" panose="020B0604020202020204" pitchFamily="34" charset="0"/>
                </a:rPr>
                <a:t>----</a:t>
              </a:r>
              <a:r>
                <a:rPr lang="zh-CN" altLang="en-US">
                  <a:solidFill>
                    <a:srgbClr val="000066"/>
                  </a:solidFill>
                  <a:latin typeface="Times New Roman" panose="02020603050405020304" pitchFamily="18" charset="0"/>
                  <a:ea typeface="楷体_GB2312" pitchFamily="49" charset="-122"/>
                  <a:cs typeface="Arial" panose="020B0604020202020204" pitchFamily="34" charset="0"/>
                </a:rPr>
                <a:t>左移</a:t>
              </a:r>
            </a:p>
          </p:txBody>
        </p:sp>
        <p:sp>
          <p:nvSpPr>
            <p:cNvPr id="104455" name="Rectangle 28">
              <a:extLst>
                <a:ext uri="{FF2B5EF4-FFF2-40B4-BE49-F238E27FC236}">
                  <a16:creationId xmlns:a16="http://schemas.microsoft.com/office/drawing/2014/main" id="{77F51CA3-FE91-3727-1898-5B299C74845F}"/>
                </a:ext>
              </a:extLst>
            </p:cNvPr>
            <p:cNvSpPr>
              <a:spLocks noChangeArrowheads="1"/>
            </p:cNvSpPr>
            <p:nvPr/>
          </p:nvSpPr>
          <p:spPr bwMode="auto">
            <a:xfrm>
              <a:off x="2835" y="1139"/>
              <a:ext cx="19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zh-CN" altLang="en-US">
                  <a:solidFill>
                    <a:srgbClr val="000066"/>
                  </a:solidFill>
                  <a:latin typeface="Times New Roman" panose="02020603050405020304" pitchFamily="18" charset="0"/>
                  <a:ea typeface="楷体_GB2312" pitchFamily="49" charset="-122"/>
                  <a:cs typeface="Arial" panose="020B0604020202020204" pitchFamily="34" charset="0"/>
                </a:rPr>
                <a:t>低位移向高位</a:t>
              </a:r>
              <a:r>
                <a:rPr lang="en-US" altLang="zh-CN">
                  <a:solidFill>
                    <a:srgbClr val="000066"/>
                  </a:solidFill>
                  <a:latin typeface="Times New Roman" panose="02020603050405020304" pitchFamily="18" charset="0"/>
                  <a:ea typeface="楷体_GB2312" pitchFamily="49" charset="-122"/>
                  <a:cs typeface="Arial" panose="020B0604020202020204" pitchFamily="34" charset="0"/>
                </a:rPr>
                <a:t>----</a:t>
              </a:r>
              <a:r>
                <a:rPr lang="zh-CN" altLang="en-US">
                  <a:solidFill>
                    <a:srgbClr val="000066"/>
                  </a:solidFill>
                  <a:latin typeface="Times New Roman" panose="02020603050405020304" pitchFamily="18" charset="0"/>
                  <a:ea typeface="楷体_GB2312" pitchFamily="49" charset="-122"/>
                  <a:cs typeface="Arial" panose="020B0604020202020204" pitchFamily="34" charset="0"/>
                </a:rPr>
                <a:t>右移</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77882"/>
                                        </p:tgtEl>
                                        <p:attrNameLst>
                                          <p:attrName>style.visibility</p:attrName>
                                        </p:attrNameLst>
                                      </p:cBhvr>
                                      <p:to>
                                        <p:strVal val="visible"/>
                                      </p:to>
                                    </p:set>
                                    <p:animEffect transition="in" filter="wipe(left)">
                                      <p:cBhvr>
                                        <p:cTn id="7" dur="500"/>
                                        <p:tgtEl>
                                          <p:spTgt spid="3778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377877"/>
                                        </p:tgtEl>
                                        <p:attrNameLst>
                                          <p:attrName>style.visibility</p:attrName>
                                        </p:attrNameLst>
                                      </p:cBhvr>
                                      <p:to>
                                        <p:strVal val="visible"/>
                                      </p:to>
                                    </p:set>
                                    <p:animEffect transition="in" filter="wipe(up)">
                                      <p:cBhvr>
                                        <p:cTn id="12" dur="500"/>
                                        <p:tgtEl>
                                          <p:spTgt spid="3778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4">
            <a:extLst>
              <a:ext uri="{FF2B5EF4-FFF2-40B4-BE49-F238E27FC236}">
                <a16:creationId xmlns:a16="http://schemas.microsoft.com/office/drawing/2014/main" id="{BDD35A4E-696A-069C-D125-208C8BC292F4}"/>
              </a:ext>
            </a:extLst>
          </p:cNvPr>
          <p:cNvSpPr>
            <a:spLocks noChangeArrowheads="1"/>
          </p:cNvSpPr>
          <p:nvPr/>
        </p:nvSpPr>
        <p:spPr bwMode="auto">
          <a:xfrm>
            <a:off x="0" y="25050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endParaRPr lang="en-GB" altLang="zh-CN" sz="1800" b="0">
              <a:latin typeface="Arial" panose="020B0604020202020204" pitchFamily="34" charset="0"/>
            </a:endParaRPr>
          </a:p>
        </p:txBody>
      </p:sp>
      <p:graphicFrame>
        <p:nvGraphicFramePr>
          <p:cNvPr id="13315" name="Object 5">
            <a:extLst>
              <a:ext uri="{FF2B5EF4-FFF2-40B4-BE49-F238E27FC236}">
                <a16:creationId xmlns:a16="http://schemas.microsoft.com/office/drawing/2014/main" id="{C02CA9EF-2A4B-F7EC-53B4-61561806B2DC}"/>
              </a:ext>
            </a:extLst>
          </p:cNvPr>
          <p:cNvGraphicFramePr>
            <a:graphicFrameLocks noChangeAspect="1"/>
          </p:cNvGraphicFramePr>
          <p:nvPr/>
        </p:nvGraphicFramePr>
        <p:xfrm>
          <a:off x="7938" y="1560513"/>
          <a:ext cx="5356225" cy="5084762"/>
        </p:xfrm>
        <a:graphic>
          <a:graphicData uri="http://schemas.openxmlformats.org/presentationml/2006/ole">
            <mc:AlternateContent xmlns:mc="http://schemas.openxmlformats.org/markup-compatibility/2006">
              <mc:Choice xmlns:v="urn:schemas-microsoft-com:vml" Requires="v">
                <p:oleObj name="图片" r:id="rId2" imgW="3521964" imgH="3334512" progId="Word.Picture.8">
                  <p:embed/>
                </p:oleObj>
              </mc:Choice>
              <mc:Fallback>
                <p:oleObj name="图片" r:id="rId2" imgW="3521964" imgH="3334512" progId="Word.Picture.8">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8" y="1560513"/>
                        <a:ext cx="5356225" cy="50847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9606" name="Rectangle 6">
            <a:extLst>
              <a:ext uri="{FF2B5EF4-FFF2-40B4-BE49-F238E27FC236}">
                <a16:creationId xmlns:a16="http://schemas.microsoft.com/office/drawing/2014/main" id="{A90D9FCA-4185-1B29-2344-320C3E7F55B0}"/>
              </a:ext>
            </a:extLst>
          </p:cNvPr>
          <p:cNvSpPr>
            <a:spLocks noChangeArrowheads="1"/>
          </p:cNvSpPr>
          <p:nvPr/>
        </p:nvSpPr>
        <p:spPr bwMode="auto">
          <a:xfrm>
            <a:off x="6156325" y="908050"/>
            <a:ext cx="1428750" cy="476250"/>
          </a:xfrm>
          <a:prstGeom prst="rect">
            <a:avLst/>
          </a:prstGeom>
          <a:noFill/>
          <a:ln w="19050">
            <a:solidFill>
              <a:srgbClr val="CC33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rgbClr val="000066"/>
                </a:solidFill>
                <a:latin typeface="宋体" panose="02010600030101010101" pitchFamily="2" charset="-122"/>
                <a:ea typeface="楷体_GB2312" pitchFamily="49" charset="-122"/>
                <a:cs typeface="Times New Roman" panose="02020603050405020304" pitchFamily="18" charset="0"/>
              </a:rPr>
              <a:t>输出方程</a:t>
            </a:r>
            <a:endParaRPr lang="zh-CN" altLang="en-US">
              <a:solidFill>
                <a:srgbClr val="000066"/>
              </a:solidFill>
              <a:latin typeface="Arial" panose="020B0604020202020204" pitchFamily="34" charset="0"/>
              <a:ea typeface="楷体_GB2312" pitchFamily="49" charset="-122"/>
              <a:cs typeface="Times New Roman" panose="02020603050405020304" pitchFamily="18" charset="0"/>
            </a:endParaRPr>
          </a:p>
        </p:txBody>
      </p:sp>
      <p:graphicFrame>
        <p:nvGraphicFramePr>
          <p:cNvPr id="409607" name="Object 7">
            <a:extLst>
              <a:ext uri="{FF2B5EF4-FFF2-40B4-BE49-F238E27FC236}">
                <a16:creationId xmlns:a16="http://schemas.microsoft.com/office/drawing/2014/main" id="{D8B2A034-EB3F-912F-ED95-B16FCC7AE89E}"/>
              </a:ext>
            </a:extLst>
          </p:cNvPr>
          <p:cNvGraphicFramePr>
            <a:graphicFrameLocks noChangeAspect="1"/>
          </p:cNvGraphicFramePr>
          <p:nvPr/>
        </p:nvGraphicFramePr>
        <p:xfrm>
          <a:off x="6324600" y="1362075"/>
          <a:ext cx="1560513" cy="627063"/>
        </p:xfrm>
        <a:graphic>
          <a:graphicData uri="http://schemas.openxmlformats.org/presentationml/2006/ole">
            <mc:AlternateContent xmlns:mc="http://schemas.openxmlformats.org/markup-compatibility/2006">
              <mc:Choice xmlns:v="urn:schemas-microsoft-com:vml" Requires="v">
                <p:oleObj name="公式" r:id="rId4" imgW="634725" imgH="253890" progId="Equation.3">
                  <p:embed/>
                </p:oleObj>
              </mc:Choice>
              <mc:Fallback>
                <p:oleObj name="公式" r:id="rId4" imgW="634725" imgH="25389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4600" y="1362075"/>
                        <a:ext cx="1560513"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9608" name="Object 8">
            <a:extLst>
              <a:ext uri="{FF2B5EF4-FFF2-40B4-BE49-F238E27FC236}">
                <a16:creationId xmlns:a16="http://schemas.microsoft.com/office/drawing/2014/main" id="{A89F31F1-1949-3054-DFC0-E81B1DB647A4}"/>
              </a:ext>
            </a:extLst>
          </p:cNvPr>
          <p:cNvGraphicFramePr>
            <a:graphicFrameLocks noChangeAspect="1"/>
          </p:cNvGraphicFramePr>
          <p:nvPr/>
        </p:nvGraphicFramePr>
        <p:xfrm>
          <a:off x="6311900" y="2736850"/>
          <a:ext cx="2460625" cy="479425"/>
        </p:xfrm>
        <a:graphic>
          <a:graphicData uri="http://schemas.openxmlformats.org/presentationml/2006/ole">
            <mc:AlternateContent xmlns:mc="http://schemas.openxmlformats.org/markup-compatibility/2006">
              <mc:Choice xmlns:v="urn:schemas-microsoft-com:vml" Requires="v">
                <p:oleObj name="公式" r:id="rId6" imgW="990170" imgH="190417" progId="Equation.3">
                  <p:embed/>
                </p:oleObj>
              </mc:Choice>
              <mc:Fallback>
                <p:oleObj name="公式" r:id="rId6" imgW="990170" imgH="190417"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11900" y="2736850"/>
                        <a:ext cx="246062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9609" name="Object 9">
            <a:extLst>
              <a:ext uri="{FF2B5EF4-FFF2-40B4-BE49-F238E27FC236}">
                <a16:creationId xmlns:a16="http://schemas.microsoft.com/office/drawing/2014/main" id="{F4EC70D8-1BA7-87A6-BF5D-81B3A95CB5BB}"/>
              </a:ext>
            </a:extLst>
          </p:cNvPr>
          <p:cNvGraphicFramePr>
            <a:graphicFrameLocks noChangeAspect="1"/>
          </p:cNvGraphicFramePr>
          <p:nvPr/>
        </p:nvGraphicFramePr>
        <p:xfrm>
          <a:off x="6351588" y="3297238"/>
          <a:ext cx="1554162" cy="625475"/>
        </p:xfrm>
        <a:graphic>
          <a:graphicData uri="http://schemas.openxmlformats.org/presentationml/2006/ole">
            <mc:AlternateContent xmlns:mc="http://schemas.openxmlformats.org/markup-compatibility/2006">
              <mc:Choice xmlns:v="urn:schemas-microsoft-com:vml" Requires="v">
                <p:oleObj name="公式" r:id="rId8" imgW="583947" imgH="228501" progId="Equation.3">
                  <p:embed/>
                </p:oleObj>
              </mc:Choice>
              <mc:Fallback>
                <p:oleObj name="公式" r:id="rId8" imgW="583947" imgH="228501" progId="Equation.3">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51588" y="3297238"/>
                        <a:ext cx="1554162"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9610" name="Rectangle 10">
            <a:extLst>
              <a:ext uri="{FF2B5EF4-FFF2-40B4-BE49-F238E27FC236}">
                <a16:creationId xmlns:a16="http://schemas.microsoft.com/office/drawing/2014/main" id="{E633D68D-8D51-333B-1585-90C79A2F1472}"/>
              </a:ext>
            </a:extLst>
          </p:cNvPr>
          <p:cNvSpPr>
            <a:spLocks noChangeArrowheads="1"/>
          </p:cNvSpPr>
          <p:nvPr/>
        </p:nvSpPr>
        <p:spPr bwMode="auto">
          <a:xfrm>
            <a:off x="6157913" y="2282825"/>
            <a:ext cx="1735137" cy="476250"/>
          </a:xfrm>
          <a:prstGeom prst="rect">
            <a:avLst/>
          </a:prstGeom>
          <a:noFill/>
          <a:ln w="19050">
            <a:solidFill>
              <a:srgbClr val="CC33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rgbClr val="000066"/>
                </a:solidFill>
                <a:latin typeface="Times New Roman" panose="02020603050405020304" pitchFamily="18" charset="0"/>
                <a:ea typeface="楷体_GB2312" pitchFamily="49" charset="-122"/>
                <a:cs typeface="Times New Roman" panose="02020603050405020304" pitchFamily="18" charset="0"/>
              </a:rPr>
              <a:t>激励方程组</a:t>
            </a:r>
            <a:endParaRPr lang="zh-CN" altLang="en-US">
              <a:solidFill>
                <a:srgbClr val="000066"/>
              </a:solidFill>
              <a:latin typeface="Arial" panose="020B0604020202020204" pitchFamily="34" charset="0"/>
              <a:ea typeface="楷体_GB2312" pitchFamily="49" charset="-122"/>
              <a:cs typeface="Times New Roman" panose="02020603050405020304" pitchFamily="18" charset="0"/>
            </a:endParaRPr>
          </a:p>
        </p:txBody>
      </p:sp>
      <p:sp>
        <p:nvSpPr>
          <p:cNvPr id="13321" name="Rectangle 11">
            <a:extLst>
              <a:ext uri="{FF2B5EF4-FFF2-40B4-BE49-F238E27FC236}">
                <a16:creationId xmlns:a16="http://schemas.microsoft.com/office/drawing/2014/main" id="{9B722F15-078D-3559-C1BE-6086D3820E33}"/>
              </a:ext>
            </a:extLst>
          </p:cNvPr>
          <p:cNvSpPr>
            <a:spLocks noChangeArrowheads="1"/>
          </p:cNvSpPr>
          <p:nvPr/>
        </p:nvSpPr>
        <p:spPr bwMode="auto">
          <a:xfrm>
            <a:off x="3849688" y="3817938"/>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endParaRPr lang="en-US" altLang="zh-CN" sz="1000" b="0">
              <a:latin typeface="Times New Roman" panose="02020603050405020304" pitchFamily="18" charset="0"/>
              <a:cs typeface="Times New Roman" panose="02020603050405020304" pitchFamily="18" charset="0"/>
            </a:endParaRPr>
          </a:p>
          <a:p>
            <a:r>
              <a:rPr lang="en-US" altLang="zh-CN" sz="1000" b="0">
                <a:latin typeface="Times New Roman" panose="02020603050405020304" pitchFamily="18" charset="0"/>
                <a:cs typeface="Times New Roman" panose="02020603050405020304" pitchFamily="18" charset="0"/>
              </a:rPr>
              <a:t>                        </a:t>
            </a:r>
            <a:endParaRPr lang="en-US" altLang="zh-CN" sz="1800" b="0">
              <a:latin typeface="Arial" panose="020B0604020202020204" pitchFamily="34" charset="0"/>
            </a:endParaRPr>
          </a:p>
        </p:txBody>
      </p:sp>
      <p:graphicFrame>
        <p:nvGraphicFramePr>
          <p:cNvPr id="409612" name="Object 12">
            <a:extLst>
              <a:ext uri="{FF2B5EF4-FFF2-40B4-BE49-F238E27FC236}">
                <a16:creationId xmlns:a16="http://schemas.microsoft.com/office/drawing/2014/main" id="{7A193160-BA0D-C82E-F428-82885E2467D5}"/>
              </a:ext>
            </a:extLst>
          </p:cNvPr>
          <p:cNvGraphicFramePr>
            <a:graphicFrameLocks noChangeAspect="1"/>
          </p:cNvGraphicFramePr>
          <p:nvPr/>
        </p:nvGraphicFramePr>
        <p:xfrm>
          <a:off x="6010275" y="5192713"/>
          <a:ext cx="3030538" cy="582612"/>
        </p:xfrm>
        <a:graphic>
          <a:graphicData uri="http://schemas.openxmlformats.org/presentationml/2006/ole">
            <mc:AlternateContent xmlns:mc="http://schemas.openxmlformats.org/markup-compatibility/2006">
              <mc:Choice xmlns:v="urn:schemas-microsoft-com:vml" Requires="v">
                <p:oleObj name="公式" r:id="rId10" imgW="1143000" imgH="215900" progId="Equation.3">
                  <p:embed/>
                </p:oleObj>
              </mc:Choice>
              <mc:Fallback>
                <p:oleObj name="公式" r:id="rId10" imgW="1143000" imgH="215900" progId="Equation.3">
                  <p:embed/>
                  <p:pic>
                    <p:nvPicPr>
                      <p:cNvPr id="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10275" y="5192713"/>
                        <a:ext cx="3030538"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9613" name="Object 13">
            <a:extLst>
              <a:ext uri="{FF2B5EF4-FFF2-40B4-BE49-F238E27FC236}">
                <a16:creationId xmlns:a16="http://schemas.microsoft.com/office/drawing/2014/main" id="{826AD442-95B3-ED9C-4A7F-F44B98DEA446}"/>
              </a:ext>
            </a:extLst>
          </p:cNvPr>
          <p:cNvGraphicFramePr>
            <a:graphicFrameLocks noChangeAspect="1"/>
          </p:cNvGraphicFramePr>
          <p:nvPr/>
        </p:nvGraphicFramePr>
        <p:xfrm>
          <a:off x="6061075" y="5768975"/>
          <a:ext cx="1592263" cy="582613"/>
        </p:xfrm>
        <a:graphic>
          <a:graphicData uri="http://schemas.openxmlformats.org/presentationml/2006/ole">
            <mc:AlternateContent xmlns:mc="http://schemas.openxmlformats.org/markup-compatibility/2006">
              <mc:Choice xmlns:v="urn:schemas-microsoft-com:vml" Requires="v">
                <p:oleObj name="公式" r:id="rId12" imgW="723586" imgH="253890" progId="Equation.3">
                  <p:embed/>
                </p:oleObj>
              </mc:Choice>
              <mc:Fallback>
                <p:oleObj name="公式" r:id="rId12" imgW="723586" imgH="253890" progId="Equation.3">
                  <p:embed/>
                  <p:pic>
                    <p:nvPicPr>
                      <p:cNvPr id="0" name="Object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61075" y="5768975"/>
                        <a:ext cx="159226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9614" name="Rectangle 14">
            <a:extLst>
              <a:ext uri="{FF2B5EF4-FFF2-40B4-BE49-F238E27FC236}">
                <a16:creationId xmlns:a16="http://schemas.microsoft.com/office/drawing/2014/main" id="{C2543F2C-9CF5-B36F-C68A-D4BADC73AC3C}"/>
              </a:ext>
            </a:extLst>
          </p:cNvPr>
          <p:cNvSpPr>
            <a:spLocks noChangeArrowheads="1"/>
          </p:cNvSpPr>
          <p:nvPr/>
        </p:nvSpPr>
        <p:spPr bwMode="auto">
          <a:xfrm>
            <a:off x="6175375" y="3887788"/>
            <a:ext cx="1735138" cy="476250"/>
          </a:xfrm>
          <a:prstGeom prst="rect">
            <a:avLst/>
          </a:prstGeom>
          <a:noFill/>
          <a:ln w="19050">
            <a:solidFill>
              <a:srgbClr val="CC33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rgbClr val="000066"/>
                </a:solidFill>
                <a:latin typeface="Times New Roman" panose="02020603050405020304" pitchFamily="18" charset="0"/>
                <a:ea typeface="楷体_GB2312" pitchFamily="49" charset="-122"/>
                <a:cs typeface="Times New Roman" panose="02020603050405020304" pitchFamily="18" charset="0"/>
              </a:rPr>
              <a:t>状态</a:t>
            </a:r>
            <a:r>
              <a:rPr lang="zh-CN" altLang="en-US">
                <a:solidFill>
                  <a:srgbClr val="000066"/>
                </a:solidFill>
                <a:latin typeface="宋体" panose="02010600030101010101" pitchFamily="2" charset="-122"/>
                <a:ea typeface="楷体_GB2312" pitchFamily="49" charset="-122"/>
                <a:cs typeface="Times New Roman" panose="02020603050405020304" pitchFamily="18" charset="0"/>
              </a:rPr>
              <a:t>方程组</a:t>
            </a:r>
            <a:endParaRPr lang="zh-CN" altLang="en-US">
              <a:solidFill>
                <a:srgbClr val="000066"/>
              </a:solidFill>
              <a:latin typeface="Arial" panose="020B0604020202020204" pitchFamily="34" charset="0"/>
              <a:ea typeface="楷体_GB2312" pitchFamily="49" charset="-122"/>
              <a:cs typeface="Times New Roman" panose="02020603050405020304" pitchFamily="18" charset="0"/>
            </a:endParaRPr>
          </a:p>
        </p:txBody>
      </p:sp>
      <p:graphicFrame>
        <p:nvGraphicFramePr>
          <p:cNvPr id="409616" name="Object 16">
            <a:extLst>
              <a:ext uri="{FF2B5EF4-FFF2-40B4-BE49-F238E27FC236}">
                <a16:creationId xmlns:a16="http://schemas.microsoft.com/office/drawing/2014/main" id="{300A1619-0FB5-E07A-0376-7CC425144299}"/>
              </a:ext>
            </a:extLst>
          </p:cNvPr>
          <p:cNvGraphicFramePr>
            <a:graphicFrameLocks noChangeAspect="1"/>
          </p:cNvGraphicFramePr>
          <p:nvPr/>
        </p:nvGraphicFramePr>
        <p:xfrm>
          <a:off x="6408738" y="4545013"/>
          <a:ext cx="1092200" cy="438150"/>
        </p:xfrm>
        <a:graphic>
          <a:graphicData uri="http://schemas.openxmlformats.org/presentationml/2006/ole">
            <mc:AlternateContent xmlns:mc="http://schemas.openxmlformats.org/markup-compatibility/2006">
              <mc:Choice xmlns:v="urn:schemas-microsoft-com:vml" Requires="v">
                <p:oleObj name="公式" r:id="rId14" imgW="558558" imgH="215806" progId="Equation.3">
                  <p:embed/>
                </p:oleObj>
              </mc:Choice>
              <mc:Fallback>
                <p:oleObj name="公式" r:id="rId14" imgW="558558" imgH="215806" progId="Equation.3">
                  <p:embed/>
                  <p:pic>
                    <p:nvPicPr>
                      <p:cNvPr id="0" name="Object 1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408738" y="4545013"/>
                        <a:ext cx="1092200" cy="438150"/>
                      </a:xfrm>
                      <a:prstGeom prst="rect">
                        <a:avLst/>
                      </a:prstGeom>
                      <a:noFill/>
                      <a:ln w="19050">
                        <a:solidFill>
                          <a:srgbClr val="3366FF"/>
                        </a:solidFill>
                        <a:prstDash val="dash"/>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9617" name="AutoShape 17">
            <a:extLst>
              <a:ext uri="{FF2B5EF4-FFF2-40B4-BE49-F238E27FC236}">
                <a16:creationId xmlns:a16="http://schemas.microsoft.com/office/drawing/2014/main" id="{AB524CE0-0B86-6F5A-C321-DF6DBAC0DC4C}"/>
              </a:ext>
            </a:extLst>
          </p:cNvPr>
          <p:cNvSpPr>
            <a:spLocks noChangeArrowheads="1"/>
          </p:cNvSpPr>
          <p:nvPr/>
        </p:nvSpPr>
        <p:spPr bwMode="auto">
          <a:xfrm>
            <a:off x="5256213" y="3352800"/>
            <a:ext cx="863600" cy="1587500"/>
          </a:xfrm>
          <a:prstGeom prst="curvedRightArrow">
            <a:avLst>
              <a:gd name="adj1" fmla="val 36765"/>
              <a:gd name="adj2" fmla="val 73529"/>
              <a:gd name="adj3" fmla="val 33333"/>
            </a:avLst>
          </a:prstGeom>
          <a:solidFill>
            <a:srgbClr val="FF33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endParaRPr lang="en-GB" altLang="zh-CN" sz="5400">
              <a:solidFill>
                <a:srgbClr val="000066"/>
              </a:solidFill>
              <a:latin typeface="宋体" panose="02010600030101010101" pitchFamily="2" charset="-122"/>
              <a:ea typeface="楷体_GB2312" pitchFamily="49" charset="-122"/>
              <a:cs typeface="Times New Roman" panose="02020603050405020304" pitchFamily="18" charset="0"/>
            </a:endParaRPr>
          </a:p>
        </p:txBody>
      </p:sp>
      <p:sp>
        <p:nvSpPr>
          <p:cNvPr id="409618" name="AutoShape 18">
            <a:extLst>
              <a:ext uri="{FF2B5EF4-FFF2-40B4-BE49-F238E27FC236}">
                <a16:creationId xmlns:a16="http://schemas.microsoft.com/office/drawing/2014/main" id="{368CF19F-BA70-5E1A-2A90-391C5E7E6FC5}"/>
              </a:ext>
            </a:extLst>
          </p:cNvPr>
          <p:cNvSpPr>
            <a:spLocks/>
          </p:cNvSpPr>
          <p:nvPr/>
        </p:nvSpPr>
        <p:spPr bwMode="auto">
          <a:xfrm>
            <a:off x="6156325" y="2852738"/>
            <a:ext cx="90488" cy="900112"/>
          </a:xfrm>
          <a:prstGeom prst="leftBrace">
            <a:avLst>
              <a:gd name="adj1" fmla="val 82894"/>
              <a:gd name="adj2" fmla="val 50000"/>
            </a:avLst>
          </a:prstGeom>
          <a:noFill/>
          <a:ln w="38100">
            <a:solidFill>
              <a:srgbClr val="CC3399"/>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3328" name="Rectangle 20">
            <a:extLst>
              <a:ext uri="{FF2B5EF4-FFF2-40B4-BE49-F238E27FC236}">
                <a16:creationId xmlns:a16="http://schemas.microsoft.com/office/drawing/2014/main" id="{2E30746E-FDE3-7FA0-3B8D-8D53C1C481F6}"/>
              </a:ext>
            </a:extLst>
          </p:cNvPr>
          <p:cNvSpPr>
            <a:spLocks noChangeArrowheads="1"/>
          </p:cNvSpPr>
          <p:nvPr/>
        </p:nvSpPr>
        <p:spPr bwMode="auto">
          <a:xfrm>
            <a:off x="755650" y="1123950"/>
            <a:ext cx="2178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a:solidFill>
                  <a:srgbClr val="000066"/>
                </a:solidFill>
                <a:latin typeface="楷体_GB2312" pitchFamily="49" charset="-122"/>
                <a:ea typeface="楷体_GB2312" pitchFamily="49" charset="-122"/>
              </a:rPr>
              <a:t>1. </a:t>
            </a:r>
            <a:r>
              <a:rPr lang="zh-CN" altLang="en-US">
                <a:solidFill>
                  <a:srgbClr val="000066"/>
                </a:solidFill>
                <a:latin typeface="楷体_GB2312" pitchFamily="49" charset="-122"/>
                <a:ea typeface="楷体_GB2312" pitchFamily="49" charset="-122"/>
              </a:rPr>
              <a:t>逻辑方程组</a:t>
            </a:r>
          </a:p>
        </p:txBody>
      </p:sp>
      <p:sp>
        <p:nvSpPr>
          <p:cNvPr id="13329" name="Rectangle 21">
            <a:extLst>
              <a:ext uri="{FF2B5EF4-FFF2-40B4-BE49-F238E27FC236}">
                <a16:creationId xmlns:a16="http://schemas.microsoft.com/office/drawing/2014/main" id="{5FA4AB60-2395-C78A-F00A-B08A3474E4B1}"/>
              </a:ext>
            </a:extLst>
          </p:cNvPr>
          <p:cNvSpPr>
            <a:spLocks noChangeArrowheads="1"/>
          </p:cNvSpPr>
          <p:nvPr/>
        </p:nvSpPr>
        <p:spPr bwMode="auto">
          <a:xfrm>
            <a:off x="684213" y="333375"/>
            <a:ext cx="7337425"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kumimoji="1" lang="en-US" altLang="zh-CN" sz="3200">
                <a:solidFill>
                  <a:schemeClr val="accent2"/>
                </a:solidFill>
                <a:latin typeface="Times New Roman" panose="02020603050405020304" pitchFamily="18" charset="0"/>
              </a:rPr>
              <a:t>6.1.2 </a:t>
            </a:r>
            <a:r>
              <a:rPr kumimoji="1" lang="zh-CN" altLang="en-US" sz="3200">
                <a:solidFill>
                  <a:schemeClr val="accent2"/>
                </a:solidFill>
                <a:latin typeface="Times New Roman" panose="02020603050405020304" pitchFamily="18" charset="0"/>
              </a:rPr>
              <a:t>时序逻辑电路</a:t>
            </a:r>
            <a:r>
              <a:rPr lang="zh-CN" altLang="en-US" sz="3200">
                <a:solidFill>
                  <a:schemeClr val="accent2"/>
                </a:solidFill>
                <a:latin typeface="Times New Roman" panose="02020603050405020304" pitchFamily="18" charset="0"/>
              </a:rPr>
              <a:t>功能的表达</a:t>
            </a:r>
            <a:endParaRPr lang="zh-CN" altLang="en-US" sz="3200">
              <a:solidFill>
                <a:schemeClr val="accent2"/>
              </a:solidFill>
              <a:latin typeface="Times New Roman" panose="02020603050405020304" pitchFamily="18" charset="0"/>
              <a:ea typeface="宋体" panose="02010600030101010101" pitchFamily="2" charset="-122"/>
            </a:endParaRPr>
          </a:p>
        </p:txBody>
      </p:sp>
      <p:graphicFrame>
        <p:nvGraphicFramePr>
          <p:cNvPr id="409623" name="Object 23">
            <a:extLst>
              <a:ext uri="{FF2B5EF4-FFF2-40B4-BE49-F238E27FC236}">
                <a16:creationId xmlns:a16="http://schemas.microsoft.com/office/drawing/2014/main" id="{E9E98AB4-F6D6-E782-2CDE-35561B80FBAC}"/>
              </a:ext>
            </a:extLst>
          </p:cNvPr>
          <p:cNvGraphicFramePr>
            <a:graphicFrameLocks noChangeAspect="1"/>
          </p:cNvGraphicFramePr>
          <p:nvPr/>
        </p:nvGraphicFramePr>
        <p:xfrm>
          <a:off x="6372225" y="1773238"/>
          <a:ext cx="2289175" cy="576262"/>
        </p:xfrm>
        <a:graphic>
          <a:graphicData uri="http://schemas.openxmlformats.org/presentationml/2006/ole">
            <mc:AlternateContent xmlns:mc="http://schemas.openxmlformats.org/markup-compatibility/2006">
              <mc:Choice xmlns:v="urn:schemas-microsoft-com:vml" Requires="v">
                <p:oleObj name="公式" r:id="rId16" imgW="914400" imgH="228600" progId="Equation.3">
                  <p:embed/>
                </p:oleObj>
              </mc:Choice>
              <mc:Fallback>
                <p:oleObj name="公式" r:id="rId16" imgW="914400" imgH="228600" progId="Equation.3">
                  <p:embed/>
                  <p:pic>
                    <p:nvPicPr>
                      <p:cNvPr id="0" name="Object 2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72225" y="1773238"/>
                        <a:ext cx="228917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09606"/>
                                        </p:tgtEl>
                                        <p:attrNameLst>
                                          <p:attrName>style.visibility</p:attrName>
                                        </p:attrNameLst>
                                      </p:cBhvr>
                                      <p:to>
                                        <p:strVal val="visible"/>
                                      </p:to>
                                    </p:set>
                                    <p:animEffect transition="in" filter="strips(downRight)">
                                      <p:cBhvr>
                                        <p:cTn id="7" dur="500"/>
                                        <p:tgtEl>
                                          <p:spTgt spid="4096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409607"/>
                                        </p:tgtEl>
                                        <p:attrNameLst>
                                          <p:attrName>style.visibility</p:attrName>
                                        </p:attrNameLst>
                                      </p:cBhvr>
                                      <p:to>
                                        <p:strVal val="visible"/>
                                      </p:to>
                                    </p:set>
                                    <p:animEffect transition="in" filter="strips(downRight)">
                                      <p:cBhvr>
                                        <p:cTn id="12" dur="500"/>
                                        <p:tgtEl>
                                          <p:spTgt spid="40960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409623"/>
                                        </p:tgtEl>
                                        <p:attrNameLst>
                                          <p:attrName>style.visibility</p:attrName>
                                        </p:attrNameLst>
                                      </p:cBhvr>
                                      <p:to>
                                        <p:strVal val="visible"/>
                                      </p:to>
                                    </p:set>
                                    <p:animEffect transition="in" filter="strips(downRight)">
                                      <p:cBhvr>
                                        <p:cTn id="17" dur="500"/>
                                        <p:tgtEl>
                                          <p:spTgt spid="40962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409610"/>
                                        </p:tgtEl>
                                        <p:attrNameLst>
                                          <p:attrName>style.visibility</p:attrName>
                                        </p:attrNameLst>
                                      </p:cBhvr>
                                      <p:to>
                                        <p:strVal val="visible"/>
                                      </p:to>
                                    </p:set>
                                    <p:animEffect transition="in" filter="strips(downRight)">
                                      <p:cBhvr>
                                        <p:cTn id="22" dur="500"/>
                                        <p:tgtEl>
                                          <p:spTgt spid="40961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nodeType="clickEffect">
                                  <p:stCondLst>
                                    <p:cond delay="0"/>
                                  </p:stCondLst>
                                  <p:childTnLst>
                                    <p:set>
                                      <p:cBhvr>
                                        <p:cTn id="26" dur="1" fill="hold">
                                          <p:stCondLst>
                                            <p:cond delay="0"/>
                                          </p:stCondLst>
                                        </p:cTn>
                                        <p:tgtEl>
                                          <p:spTgt spid="409608"/>
                                        </p:tgtEl>
                                        <p:attrNameLst>
                                          <p:attrName>style.visibility</p:attrName>
                                        </p:attrNameLst>
                                      </p:cBhvr>
                                      <p:to>
                                        <p:strVal val="visible"/>
                                      </p:to>
                                    </p:set>
                                    <p:animEffect transition="in" filter="strips(downRight)">
                                      <p:cBhvr>
                                        <p:cTn id="27" dur="500"/>
                                        <p:tgtEl>
                                          <p:spTgt spid="40960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6" fill="hold" nodeType="clickEffect">
                                  <p:stCondLst>
                                    <p:cond delay="0"/>
                                  </p:stCondLst>
                                  <p:childTnLst>
                                    <p:set>
                                      <p:cBhvr>
                                        <p:cTn id="31" dur="1" fill="hold">
                                          <p:stCondLst>
                                            <p:cond delay="0"/>
                                          </p:stCondLst>
                                        </p:cTn>
                                        <p:tgtEl>
                                          <p:spTgt spid="409609"/>
                                        </p:tgtEl>
                                        <p:attrNameLst>
                                          <p:attrName>style.visibility</p:attrName>
                                        </p:attrNameLst>
                                      </p:cBhvr>
                                      <p:to>
                                        <p:strVal val="visible"/>
                                      </p:to>
                                    </p:set>
                                    <p:animEffect transition="in" filter="strips(downRight)">
                                      <p:cBhvr>
                                        <p:cTn id="32" dur="500"/>
                                        <p:tgtEl>
                                          <p:spTgt spid="40960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409614"/>
                                        </p:tgtEl>
                                        <p:attrNameLst>
                                          <p:attrName>style.visibility</p:attrName>
                                        </p:attrNameLst>
                                      </p:cBhvr>
                                      <p:to>
                                        <p:strVal val="visible"/>
                                      </p:to>
                                    </p:set>
                                    <p:animEffect transition="in" filter="strips(downRight)">
                                      <p:cBhvr>
                                        <p:cTn id="37" dur="500"/>
                                        <p:tgtEl>
                                          <p:spTgt spid="40961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09618"/>
                                        </p:tgtEl>
                                        <p:attrNameLst>
                                          <p:attrName>style.visibility</p:attrName>
                                        </p:attrNameLst>
                                      </p:cBhvr>
                                      <p:to>
                                        <p:strVal val="visible"/>
                                      </p:to>
                                    </p:set>
                                    <p:animEffect transition="in" filter="wipe(left)">
                                      <p:cBhvr>
                                        <p:cTn id="42" dur="500"/>
                                        <p:tgtEl>
                                          <p:spTgt spid="40961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409617"/>
                                        </p:tgtEl>
                                        <p:attrNameLst>
                                          <p:attrName>style.visibility</p:attrName>
                                        </p:attrNameLst>
                                      </p:cBhvr>
                                      <p:to>
                                        <p:strVal val="visible"/>
                                      </p:to>
                                    </p:set>
                                    <p:animEffect transition="in" filter="wipe(up)">
                                      <p:cBhvr>
                                        <p:cTn id="47" dur="500"/>
                                        <p:tgtEl>
                                          <p:spTgt spid="40961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8" presetClass="entr" presetSubtype="6" fill="hold" nodeType="clickEffect">
                                  <p:stCondLst>
                                    <p:cond delay="0"/>
                                  </p:stCondLst>
                                  <p:childTnLst>
                                    <p:set>
                                      <p:cBhvr>
                                        <p:cTn id="51" dur="1" fill="hold">
                                          <p:stCondLst>
                                            <p:cond delay="0"/>
                                          </p:stCondLst>
                                        </p:cTn>
                                        <p:tgtEl>
                                          <p:spTgt spid="409616"/>
                                        </p:tgtEl>
                                        <p:attrNameLst>
                                          <p:attrName>style.visibility</p:attrName>
                                        </p:attrNameLst>
                                      </p:cBhvr>
                                      <p:to>
                                        <p:strVal val="visible"/>
                                      </p:to>
                                    </p:set>
                                    <p:animEffect transition="in" filter="strips(downRight)">
                                      <p:cBhvr>
                                        <p:cTn id="52" dur="500"/>
                                        <p:tgtEl>
                                          <p:spTgt spid="40961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8" presetClass="entr" presetSubtype="6" fill="hold" nodeType="clickEffect">
                                  <p:stCondLst>
                                    <p:cond delay="0"/>
                                  </p:stCondLst>
                                  <p:childTnLst>
                                    <p:set>
                                      <p:cBhvr>
                                        <p:cTn id="56" dur="1" fill="hold">
                                          <p:stCondLst>
                                            <p:cond delay="0"/>
                                          </p:stCondLst>
                                        </p:cTn>
                                        <p:tgtEl>
                                          <p:spTgt spid="409612"/>
                                        </p:tgtEl>
                                        <p:attrNameLst>
                                          <p:attrName>style.visibility</p:attrName>
                                        </p:attrNameLst>
                                      </p:cBhvr>
                                      <p:to>
                                        <p:strVal val="visible"/>
                                      </p:to>
                                    </p:set>
                                    <p:animEffect transition="in" filter="strips(downRight)">
                                      <p:cBhvr>
                                        <p:cTn id="57" dur="500"/>
                                        <p:tgtEl>
                                          <p:spTgt spid="409612"/>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8" presetClass="entr" presetSubtype="6" fill="hold" nodeType="clickEffect">
                                  <p:stCondLst>
                                    <p:cond delay="0"/>
                                  </p:stCondLst>
                                  <p:childTnLst>
                                    <p:set>
                                      <p:cBhvr>
                                        <p:cTn id="61" dur="1" fill="hold">
                                          <p:stCondLst>
                                            <p:cond delay="0"/>
                                          </p:stCondLst>
                                        </p:cTn>
                                        <p:tgtEl>
                                          <p:spTgt spid="409613"/>
                                        </p:tgtEl>
                                        <p:attrNameLst>
                                          <p:attrName>style.visibility</p:attrName>
                                        </p:attrNameLst>
                                      </p:cBhvr>
                                      <p:to>
                                        <p:strVal val="visible"/>
                                      </p:to>
                                    </p:set>
                                    <p:animEffect transition="in" filter="strips(downRight)">
                                      <p:cBhvr>
                                        <p:cTn id="62" dur="500"/>
                                        <p:tgtEl>
                                          <p:spTgt spid="4096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6" grpId="0" animBg="1"/>
      <p:bldP spid="409610" grpId="0" animBg="1"/>
      <p:bldP spid="409614" grpId="0" animBg="1"/>
      <p:bldP spid="409617" grpId="0" animBg="1"/>
      <p:bldP spid="409618"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5474" name="Object 25">
            <a:extLst>
              <a:ext uri="{FF2B5EF4-FFF2-40B4-BE49-F238E27FC236}">
                <a16:creationId xmlns:a16="http://schemas.microsoft.com/office/drawing/2014/main" id="{532F2899-7F96-085C-0BE7-514847C52A2B}"/>
              </a:ext>
            </a:extLst>
          </p:cNvPr>
          <p:cNvGraphicFramePr>
            <a:graphicFrameLocks noChangeAspect="1"/>
          </p:cNvGraphicFramePr>
          <p:nvPr/>
        </p:nvGraphicFramePr>
        <p:xfrm>
          <a:off x="971550" y="2852738"/>
          <a:ext cx="7416800" cy="3559175"/>
        </p:xfrm>
        <a:graphic>
          <a:graphicData uri="http://schemas.openxmlformats.org/presentationml/2006/ole">
            <mc:AlternateContent xmlns:mc="http://schemas.openxmlformats.org/markup-compatibility/2006">
              <mc:Choice xmlns:v="urn:schemas-microsoft-com:vml" Requires="v">
                <p:oleObj name="图片" r:id="rId2" imgW="4620768" imgH="2575560" progId="Word.Picture.8">
                  <p:embed/>
                </p:oleObj>
              </mc:Choice>
              <mc:Fallback>
                <p:oleObj name="图片" r:id="rId2" imgW="4620768" imgH="2575560" progId="Word.Picture.8">
                  <p:embed/>
                  <p:pic>
                    <p:nvPicPr>
                      <p:cNvPr id="0" name="Object 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2852738"/>
                        <a:ext cx="7416800" cy="3559175"/>
                      </a:xfrm>
                      <a:prstGeom prst="rect">
                        <a:avLst/>
                      </a:prstGeom>
                      <a:solidFill>
                        <a:schemeClr val="bg1"/>
                      </a:solidFill>
                      <a:ln w="9525">
                        <a:solidFill>
                          <a:schemeClr val="accent1"/>
                        </a:solidFill>
                        <a:miter lim="800000"/>
                        <a:headEnd/>
                        <a:tailEnd/>
                      </a:ln>
                    </p:spPr>
                  </p:pic>
                </p:oleObj>
              </mc:Fallback>
            </mc:AlternateContent>
          </a:graphicData>
        </a:graphic>
      </p:graphicFrame>
      <p:sp>
        <p:nvSpPr>
          <p:cNvPr id="105475" name="Rectangle 26">
            <a:extLst>
              <a:ext uri="{FF2B5EF4-FFF2-40B4-BE49-F238E27FC236}">
                <a16:creationId xmlns:a16="http://schemas.microsoft.com/office/drawing/2014/main" id="{DDC0A9F6-8230-D7E3-EBA5-463C6E940837}"/>
              </a:ext>
            </a:extLst>
          </p:cNvPr>
          <p:cNvSpPr>
            <a:spLocks noChangeArrowheads="1"/>
          </p:cNvSpPr>
          <p:nvPr/>
        </p:nvSpPr>
        <p:spPr bwMode="auto">
          <a:xfrm>
            <a:off x="539750" y="476250"/>
            <a:ext cx="7740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zh-CN" altLang="en-US">
                <a:solidFill>
                  <a:srgbClr val="000066"/>
                </a:solidFill>
                <a:latin typeface="楷体_GB2312" pitchFamily="49" charset="-122"/>
                <a:ea typeface="楷体_GB2312" pitchFamily="49" charset="-122"/>
                <a:cs typeface="Times New Roman" panose="02020603050405020304" pitchFamily="18" charset="0"/>
              </a:rPr>
              <a:t>实现多种功能双向移位寄存器的一种方案</a:t>
            </a:r>
            <a:r>
              <a:rPr lang="en-US" altLang="zh-CN">
                <a:solidFill>
                  <a:srgbClr val="000066"/>
                </a:solidFill>
                <a:latin typeface="楷体_GB2312" pitchFamily="49" charset="-122"/>
                <a:ea typeface="楷体_GB2312" pitchFamily="49" charset="-122"/>
                <a:cs typeface="Times New Roman" panose="02020603050405020304" pitchFamily="18" charset="0"/>
              </a:rPr>
              <a:t>(</a:t>
            </a:r>
            <a:r>
              <a:rPr lang="zh-CN" altLang="en-US">
                <a:solidFill>
                  <a:srgbClr val="000066"/>
                </a:solidFill>
                <a:latin typeface="楷体_GB2312" pitchFamily="49" charset="-122"/>
                <a:ea typeface="楷体_GB2312" pitchFamily="49" charset="-122"/>
                <a:cs typeface="Times New Roman" panose="02020603050405020304" pitchFamily="18" charset="0"/>
              </a:rPr>
              <a:t>仅以</a:t>
            </a:r>
            <a:r>
              <a:rPr lang="en-US" altLang="zh-CN">
                <a:solidFill>
                  <a:srgbClr val="CC0099"/>
                </a:solidFill>
                <a:latin typeface="Times New Roman" panose="02020603050405020304" pitchFamily="18" charset="0"/>
                <a:ea typeface="楷体_GB2312" pitchFamily="49" charset="-122"/>
                <a:cs typeface="Times New Roman" panose="02020603050405020304" pitchFamily="18" charset="0"/>
              </a:rPr>
              <a:t>FF</a:t>
            </a:r>
            <a:r>
              <a:rPr lang="en-US" altLang="zh-CN" baseline="-25000">
                <a:solidFill>
                  <a:srgbClr val="CC0099"/>
                </a:solidFill>
                <a:latin typeface="Times New Roman" panose="02020603050405020304" pitchFamily="18" charset="0"/>
                <a:ea typeface="楷体_GB2312" pitchFamily="49" charset="-122"/>
                <a:cs typeface="Times New Roman" panose="02020603050405020304" pitchFamily="18" charset="0"/>
              </a:rPr>
              <a:t>m</a:t>
            </a:r>
            <a:r>
              <a:rPr lang="zh-CN" altLang="en-US">
                <a:solidFill>
                  <a:srgbClr val="000066"/>
                </a:solidFill>
                <a:latin typeface="楷体_GB2312" pitchFamily="49" charset="-122"/>
                <a:ea typeface="楷体_GB2312" pitchFamily="49" charset="-122"/>
                <a:cs typeface="Times New Roman" panose="02020603050405020304" pitchFamily="18" charset="0"/>
              </a:rPr>
              <a:t>为例</a:t>
            </a:r>
            <a:r>
              <a:rPr lang="en-US" altLang="zh-CN">
                <a:solidFill>
                  <a:srgbClr val="000066"/>
                </a:solidFill>
                <a:latin typeface="楷体_GB2312" pitchFamily="49" charset="-122"/>
                <a:ea typeface="楷体_GB2312" pitchFamily="49" charset="-122"/>
                <a:cs typeface="Times New Roman" panose="02020603050405020304" pitchFamily="18" charset="0"/>
              </a:rPr>
              <a:t>)</a:t>
            </a:r>
          </a:p>
        </p:txBody>
      </p:sp>
      <p:graphicFrame>
        <p:nvGraphicFramePr>
          <p:cNvPr id="378907" name="Object 27">
            <a:extLst>
              <a:ext uri="{FF2B5EF4-FFF2-40B4-BE49-F238E27FC236}">
                <a16:creationId xmlns:a16="http://schemas.microsoft.com/office/drawing/2014/main" id="{7B233A19-242F-769D-1CFD-CD0282C724BC}"/>
              </a:ext>
            </a:extLst>
          </p:cNvPr>
          <p:cNvGraphicFramePr>
            <a:graphicFrameLocks noChangeAspect="1"/>
          </p:cNvGraphicFramePr>
          <p:nvPr/>
        </p:nvGraphicFramePr>
        <p:xfrm>
          <a:off x="1403350" y="2162175"/>
          <a:ext cx="1763713" cy="485775"/>
        </p:xfrm>
        <a:graphic>
          <a:graphicData uri="http://schemas.openxmlformats.org/presentationml/2006/ole">
            <mc:AlternateContent xmlns:mc="http://schemas.openxmlformats.org/markup-compatibility/2006">
              <mc:Choice xmlns:v="urn:schemas-microsoft-com:vml" Requires="v">
                <p:oleObj name="公式" r:id="rId4" imgW="1040948" imgH="330057" progId="Equation.3">
                  <p:embed/>
                </p:oleObj>
              </mc:Choice>
              <mc:Fallback>
                <p:oleObj name="公式" r:id="rId4" imgW="1040948" imgH="330057" progId="Equation.3">
                  <p:embed/>
                  <p:pic>
                    <p:nvPicPr>
                      <p:cNvPr id="0" name="Object 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350" y="2162175"/>
                        <a:ext cx="1763713" cy="485775"/>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8908" name="Object 28">
            <a:extLst>
              <a:ext uri="{FF2B5EF4-FFF2-40B4-BE49-F238E27FC236}">
                <a16:creationId xmlns:a16="http://schemas.microsoft.com/office/drawing/2014/main" id="{CC9B94C3-2C28-D297-560C-E885A5C87928}"/>
              </a:ext>
            </a:extLst>
          </p:cNvPr>
          <p:cNvGraphicFramePr>
            <a:graphicFrameLocks noChangeAspect="1"/>
          </p:cNvGraphicFramePr>
          <p:nvPr/>
        </p:nvGraphicFramePr>
        <p:xfrm>
          <a:off x="6048375" y="1301750"/>
          <a:ext cx="1727200" cy="468313"/>
        </p:xfrm>
        <a:graphic>
          <a:graphicData uri="http://schemas.openxmlformats.org/presentationml/2006/ole">
            <mc:AlternateContent xmlns:mc="http://schemas.openxmlformats.org/markup-compatibility/2006">
              <mc:Choice xmlns:v="urn:schemas-microsoft-com:vml" Requires="v">
                <p:oleObj name="公式" r:id="rId6" imgW="1040948" imgH="330057" progId="Equation.3">
                  <p:embed/>
                </p:oleObj>
              </mc:Choice>
              <mc:Fallback>
                <p:oleObj name="公式" r:id="rId6" imgW="1040948" imgH="330057" progId="Equation.3">
                  <p:embed/>
                  <p:pic>
                    <p:nvPicPr>
                      <p:cNvPr id="0" name="Object 2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8375" y="1301750"/>
                        <a:ext cx="1727200" cy="468313"/>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8909" name="Object 29">
            <a:extLst>
              <a:ext uri="{FF2B5EF4-FFF2-40B4-BE49-F238E27FC236}">
                <a16:creationId xmlns:a16="http://schemas.microsoft.com/office/drawing/2014/main" id="{4671778C-7365-BA63-A638-160FC258528A}"/>
              </a:ext>
            </a:extLst>
          </p:cNvPr>
          <p:cNvGraphicFramePr>
            <a:graphicFrameLocks noChangeAspect="1"/>
          </p:cNvGraphicFramePr>
          <p:nvPr/>
        </p:nvGraphicFramePr>
        <p:xfrm>
          <a:off x="6119813" y="2173288"/>
          <a:ext cx="1655762" cy="468312"/>
        </p:xfrm>
        <a:graphic>
          <a:graphicData uri="http://schemas.openxmlformats.org/presentationml/2006/ole">
            <mc:AlternateContent xmlns:mc="http://schemas.openxmlformats.org/markup-compatibility/2006">
              <mc:Choice xmlns:v="urn:schemas-microsoft-com:vml" Requires="v">
                <p:oleObj name="公式" r:id="rId8" imgW="952087" imgH="330057" progId="Equation.3">
                  <p:embed/>
                </p:oleObj>
              </mc:Choice>
              <mc:Fallback>
                <p:oleObj name="公式" r:id="rId8" imgW="952087" imgH="330057" progId="Equation.3">
                  <p:embed/>
                  <p:pic>
                    <p:nvPicPr>
                      <p:cNvPr id="0" name="Object 2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19813" y="2173288"/>
                        <a:ext cx="1655762" cy="468312"/>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8914" name="Rectangle 34">
            <a:extLst>
              <a:ext uri="{FF2B5EF4-FFF2-40B4-BE49-F238E27FC236}">
                <a16:creationId xmlns:a16="http://schemas.microsoft.com/office/drawing/2014/main" id="{349FBB59-B9C2-06A4-635B-32B50750C97F}"/>
              </a:ext>
            </a:extLst>
          </p:cNvPr>
          <p:cNvSpPr>
            <a:spLocks noChangeArrowheads="1"/>
          </p:cNvSpPr>
          <p:nvPr/>
        </p:nvSpPr>
        <p:spPr bwMode="auto">
          <a:xfrm>
            <a:off x="144463" y="1281113"/>
            <a:ext cx="1727200" cy="466725"/>
          </a:xfrm>
          <a:prstGeom prst="rect">
            <a:avLst/>
          </a:prstGeom>
          <a:solidFill>
            <a:schemeClr val="bg1">
              <a:alpha val="0"/>
            </a:schemeClr>
          </a:solidFill>
          <a:ln w="9525">
            <a:solidFill>
              <a:srgbClr val="FFFFFF">
                <a:alpha val="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i="1">
                <a:solidFill>
                  <a:srgbClr val="000066"/>
                </a:solidFill>
                <a:latin typeface="Times New Roman" panose="02020603050405020304" pitchFamily="18" charset="0"/>
                <a:ea typeface="楷体_GB2312" pitchFamily="49" charset="-122"/>
                <a:cs typeface="Times New Roman" panose="02020603050405020304" pitchFamily="18" charset="0"/>
              </a:rPr>
              <a:t>S</a:t>
            </a:r>
            <a:r>
              <a:rPr lang="en-US" altLang="zh-CN" baseline="-30000">
                <a:solidFill>
                  <a:srgbClr val="000066"/>
                </a:solidFill>
                <a:latin typeface="Times New Roman" panose="02020603050405020304" pitchFamily="18" charset="0"/>
                <a:ea typeface="楷体_GB2312" pitchFamily="49" charset="-122"/>
                <a:cs typeface="Times New Roman" panose="02020603050405020304" pitchFamily="18" charset="0"/>
              </a:rPr>
              <a:t>1</a:t>
            </a:r>
            <a:r>
              <a:rPr lang="en-US" altLang="zh-CN" i="1">
                <a:solidFill>
                  <a:srgbClr val="000066"/>
                </a:solidFill>
                <a:latin typeface="Times New Roman" panose="02020603050405020304" pitchFamily="18" charset="0"/>
                <a:ea typeface="楷体_GB2312" pitchFamily="49" charset="-122"/>
                <a:cs typeface="Times New Roman" panose="02020603050405020304" pitchFamily="18" charset="0"/>
              </a:rPr>
              <a:t>S</a:t>
            </a:r>
            <a:r>
              <a:rPr lang="en-US" altLang="zh-CN" baseline="-30000">
                <a:solidFill>
                  <a:srgbClr val="000066"/>
                </a:solidFill>
                <a:latin typeface="Times New Roman" panose="02020603050405020304" pitchFamily="18" charset="0"/>
                <a:ea typeface="楷体_GB2312" pitchFamily="49" charset="-122"/>
                <a:cs typeface="Times New Roman" panose="02020603050405020304" pitchFamily="18" charset="0"/>
              </a:rPr>
              <a:t>0</a:t>
            </a:r>
            <a:r>
              <a:rPr lang="en-US" altLang="zh-CN">
                <a:solidFill>
                  <a:srgbClr val="000066"/>
                </a:solidFill>
                <a:latin typeface="Times New Roman" panose="02020603050405020304" pitchFamily="18" charset="0"/>
                <a:ea typeface="楷体_GB2312" pitchFamily="49" charset="-122"/>
                <a:cs typeface="Times New Roman" panose="02020603050405020304" pitchFamily="18" charset="0"/>
              </a:rPr>
              <a:t>=00</a:t>
            </a:r>
          </a:p>
        </p:txBody>
      </p:sp>
      <p:sp>
        <p:nvSpPr>
          <p:cNvPr id="378915" name="Rectangle 35">
            <a:extLst>
              <a:ext uri="{FF2B5EF4-FFF2-40B4-BE49-F238E27FC236}">
                <a16:creationId xmlns:a16="http://schemas.microsoft.com/office/drawing/2014/main" id="{ABAA0694-BDED-A663-2952-BC5F9302D75A}"/>
              </a:ext>
            </a:extLst>
          </p:cNvPr>
          <p:cNvSpPr>
            <a:spLocks noChangeArrowheads="1"/>
          </p:cNvSpPr>
          <p:nvPr/>
        </p:nvSpPr>
        <p:spPr bwMode="auto">
          <a:xfrm>
            <a:off x="107950" y="2144713"/>
            <a:ext cx="1511300" cy="466725"/>
          </a:xfrm>
          <a:prstGeom prst="rect">
            <a:avLst/>
          </a:prstGeom>
          <a:solidFill>
            <a:schemeClr val="bg1">
              <a:alpha val="0"/>
            </a:schemeClr>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i="1">
                <a:solidFill>
                  <a:srgbClr val="000066"/>
                </a:solidFill>
                <a:latin typeface="Times New Roman" panose="02020603050405020304" pitchFamily="18" charset="0"/>
                <a:ea typeface="楷体_GB2312" pitchFamily="49" charset="-122"/>
                <a:cs typeface="Times New Roman" panose="02020603050405020304" pitchFamily="18" charset="0"/>
              </a:rPr>
              <a:t>S</a:t>
            </a:r>
            <a:r>
              <a:rPr lang="en-US" altLang="zh-CN" baseline="-30000">
                <a:solidFill>
                  <a:srgbClr val="000066"/>
                </a:solidFill>
                <a:latin typeface="Times New Roman" panose="02020603050405020304" pitchFamily="18" charset="0"/>
                <a:ea typeface="楷体_GB2312" pitchFamily="49" charset="-122"/>
                <a:cs typeface="Times New Roman" panose="02020603050405020304" pitchFamily="18" charset="0"/>
              </a:rPr>
              <a:t>1</a:t>
            </a:r>
            <a:r>
              <a:rPr lang="en-US" altLang="zh-CN" i="1">
                <a:solidFill>
                  <a:srgbClr val="000066"/>
                </a:solidFill>
                <a:latin typeface="Times New Roman" panose="02020603050405020304" pitchFamily="18" charset="0"/>
                <a:ea typeface="楷体_GB2312" pitchFamily="49" charset="-122"/>
                <a:cs typeface="Times New Roman" panose="02020603050405020304" pitchFamily="18" charset="0"/>
              </a:rPr>
              <a:t>S</a:t>
            </a:r>
            <a:r>
              <a:rPr lang="en-US" altLang="zh-CN" baseline="-30000">
                <a:solidFill>
                  <a:srgbClr val="000066"/>
                </a:solidFill>
                <a:latin typeface="Times New Roman" panose="02020603050405020304" pitchFamily="18" charset="0"/>
                <a:ea typeface="楷体_GB2312" pitchFamily="49" charset="-122"/>
                <a:cs typeface="Times New Roman" panose="02020603050405020304" pitchFamily="18" charset="0"/>
              </a:rPr>
              <a:t>0</a:t>
            </a:r>
            <a:r>
              <a:rPr lang="en-US" altLang="zh-CN">
                <a:solidFill>
                  <a:srgbClr val="000066"/>
                </a:solidFill>
                <a:latin typeface="Times New Roman" panose="02020603050405020304" pitchFamily="18" charset="0"/>
                <a:ea typeface="楷体_GB2312" pitchFamily="49" charset="-122"/>
                <a:cs typeface="Times New Roman" panose="02020603050405020304" pitchFamily="18" charset="0"/>
              </a:rPr>
              <a:t>=01</a:t>
            </a:r>
          </a:p>
        </p:txBody>
      </p:sp>
      <p:sp>
        <p:nvSpPr>
          <p:cNvPr id="378920" name="Rectangle 40">
            <a:extLst>
              <a:ext uri="{FF2B5EF4-FFF2-40B4-BE49-F238E27FC236}">
                <a16:creationId xmlns:a16="http://schemas.microsoft.com/office/drawing/2014/main" id="{2FF525B9-B8C9-B61C-FED9-9B9E39D7DFCA}"/>
              </a:ext>
            </a:extLst>
          </p:cNvPr>
          <p:cNvSpPr>
            <a:spLocks noChangeArrowheads="1"/>
          </p:cNvSpPr>
          <p:nvPr/>
        </p:nvSpPr>
        <p:spPr bwMode="auto">
          <a:xfrm>
            <a:off x="7780338" y="1052513"/>
            <a:ext cx="1112837" cy="831850"/>
          </a:xfrm>
          <a:prstGeom prst="rect">
            <a:avLst/>
          </a:prstGeom>
          <a:noFill/>
          <a:ln w="9525">
            <a:solidFill>
              <a:srgbClr val="FF9900">
                <a:alpha val="0"/>
              </a:srgbClr>
            </a:solidFill>
            <a:miter lim="800000"/>
            <a:headEnd/>
            <a:tailEnd/>
          </a:ln>
          <a:effectLst/>
          <a:extLst>
            <a:ext uri="{909E8E84-426E-40DD-AFC4-6F175D3DCCD1}">
              <a14:hiddenFill xmlns:a14="http://schemas.microsoft.com/office/drawing/2010/main">
                <a:solidFill>
                  <a:schemeClr val="accent1">
                    <a:alpha val="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rgbClr val="000066"/>
                </a:solidFill>
                <a:latin typeface="Tahoma" panose="020B0604030504040204" pitchFamily="34" charset="0"/>
                <a:ea typeface="楷体_GB2312" pitchFamily="49" charset="-122"/>
              </a:rPr>
              <a:t>高位移</a:t>
            </a:r>
          </a:p>
          <a:p>
            <a:pPr eaLnBrk="1" hangingPunct="1"/>
            <a:r>
              <a:rPr lang="zh-CN" altLang="en-US">
                <a:solidFill>
                  <a:srgbClr val="000066"/>
                </a:solidFill>
                <a:latin typeface="Tahoma" panose="020B0604030504040204" pitchFamily="34" charset="0"/>
                <a:ea typeface="楷体_GB2312" pitchFamily="49" charset="-122"/>
              </a:rPr>
              <a:t>向低位</a:t>
            </a:r>
          </a:p>
        </p:txBody>
      </p:sp>
      <p:sp>
        <p:nvSpPr>
          <p:cNvPr id="378921" name="Rectangle 41">
            <a:extLst>
              <a:ext uri="{FF2B5EF4-FFF2-40B4-BE49-F238E27FC236}">
                <a16:creationId xmlns:a16="http://schemas.microsoft.com/office/drawing/2014/main" id="{2996A3FC-5490-9895-CFF2-417B4DDC9059}"/>
              </a:ext>
            </a:extLst>
          </p:cNvPr>
          <p:cNvSpPr>
            <a:spLocks noChangeArrowheads="1"/>
          </p:cNvSpPr>
          <p:nvPr/>
        </p:nvSpPr>
        <p:spPr bwMode="auto">
          <a:xfrm>
            <a:off x="4752975" y="1296988"/>
            <a:ext cx="1476375" cy="466725"/>
          </a:xfrm>
          <a:prstGeom prst="rect">
            <a:avLst/>
          </a:prstGeom>
          <a:solidFill>
            <a:schemeClr val="bg1">
              <a:alpha val="0"/>
            </a:schemeClr>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i="1">
                <a:solidFill>
                  <a:srgbClr val="000066"/>
                </a:solidFill>
                <a:latin typeface="Times New Roman" panose="02020603050405020304" pitchFamily="18" charset="0"/>
                <a:ea typeface="楷体_GB2312" pitchFamily="49" charset="-122"/>
                <a:cs typeface="Times New Roman" panose="02020603050405020304" pitchFamily="18" charset="0"/>
              </a:rPr>
              <a:t>S</a:t>
            </a:r>
            <a:r>
              <a:rPr lang="en-US" altLang="zh-CN" baseline="-30000">
                <a:solidFill>
                  <a:srgbClr val="000066"/>
                </a:solidFill>
                <a:latin typeface="Times New Roman" panose="02020603050405020304" pitchFamily="18" charset="0"/>
                <a:ea typeface="楷体_GB2312" pitchFamily="49" charset="-122"/>
                <a:cs typeface="Times New Roman" panose="02020603050405020304" pitchFamily="18" charset="0"/>
              </a:rPr>
              <a:t>1</a:t>
            </a:r>
            <a:r>
              <a:rPr lang="en-US" altLang="zh-CN" i="1">
                <a:solidFill>
                  <a:srgbClr val="000066"/>
                </a:solidFill>
                <a:latin typeface="Times New Roman" panose="02020603050405020304" pitchFamily="18" charset="0"/>
                <a:ea typeface="楷体_GB2312" pitchFamily="49" charset="-122"/>
                <a:cs typeface="Times New Roman" panose="02020603050405020304" pitchFamily="18" charset="0"/>
              </a:rPr>
              <a:t>S</a:t>
            </a:r>
            <a:r>
              <a:rPr lang="en-US" altLang="zh-CN" baseline="-30000">
                <a:solidFill>
                  <a:srgbClr val="000066"/>
                </a:solidFill>
                <a:latin typeface="Times New Roman" panose="02020603050405020304" pitchFamily="18" charset="0"/>
                <a:ea typeface="楷体_GB2312" pitchFamily="49" charset="-122"/>
                <a:cs typeface="Times New Roman" panose="02020603050405020304" pitchFamily="18" charset="0"/>
              </a:rPr>
              <a:t>0</a:t>
            </a:r>
            <a:r>
              <a:rPr lang="en-US" altLang="zh-CN">
                <a:solidFill>
                  <a:srgbClr val="000066"/>
                </a:solidFill>
                <a:latin typeface="Times New Roman" panose="02020603050405020304" pitchFamily="18" charset="0"/>
                <a:ea typeface="楷体_GB2312" pitchFamily="49" charset="-122"/>
                <a:cs typeface="Times New Roman" panose="02020603050405020304" pitchFamily="18" charset="0"/>
              </a:rPr>
              <a:t>=10</a:t>
            </a:r>
          </a:p>
        </p:txBody>
      </p:sp>
      <p:sp>
        <p:nvSpPr>
          <p:cNvPr id="378927" name="Rectangle 47">
            <a:extLst>
              <a:ext uri="{FF2B5EF4-FFF2-40B4-BE49-F238E27FC236}">
                <a16:creationId xmlns:a16="http://schemas.microsoft.com/office/drawing/2014/main" id="{41A4C2E0-301D-F3BC-3AC6-439A638D9E19}"/>
              </a:ext>
            </a:extLst>
          </p:cNvPr>
          <p:cNvSpPr>
            <a:spLocks noChangeArrowheads="1"/>
          </p:cNvSpPr>
          <p:nvPr/>
        </p:nvSpPr>
        <p:spPr bwMode="auto">
          <a:xfrm>
            <a:off x="4860925" y="2097088"/>
            <a:ext cx="1439863" cy="466725"/>
          </a:xfrm>
          <a:prstGeom prst="rect">
            <a:avLst/>
          </a:prstGeom>
          <a:solidFill>
            <a:schemeClr val="bg1">
              <a:alpha val="0"/>
            </a:schemeClr>
          </a:solidFill>
          <a:ln w="9525">
            <a:solidFill>
              <a:srgbClr val="FFFFFF">
                <a:alpha val="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i="1">
                <a:solidFill>
                  <a:srgbClr val="000066"/>
                </a:solidFill>
                <a:latin typeface="Times New Roman" panose="02020603050405020304" pitchFamily="18" charset="0"/>
                <a:ea typeface="楷体_GB2312" pitchFamily="49" charset="-122"/>
                <a:cs typeface="Times New Roman" panose="02020603050405020304" pitchFamily="18" charset="0"/>
              </a:rPr>
              <a:t>S</a:t>
            </a:r>
            <a:r>
              <a:rPr lang="en-US" altLang="zh-CN" baseline="-30000">
                <a:solidFill>
                  <a:srgbClr val="000066"/>
                </a:solidFill>
                <a:latin typeface="Times New Roman" panose="02020603050405020304" pitchFamily="18" charset="0"/>
                <a:ea typeface="楷体_GB2312" pitchFamily="49" charset="-122"/>
                <a:cs typeface="Times New Roman" panose="02020603050405020304" pitchFamily="18" charset="0"/>
              </a:rPr>
              <a:t>1</a:t>
            </a:r>
            <a:r>
              <a:rPr lang="en-US" altLang="zh-CN" i="1">
                <a:solidFill>
                  <a:srgbClr val="000066"/>
                </a:solidFill>
                <a:latin typeface="Times New Roman" panose="02020603050405020304" pitchFamily="18" charset="0"/>
                <a:ea typeface="楷体_GB2312" pitchFamily="49" charset="-122"/>
                <a:cs typeface="Times New Roman" panose="02020603050405020304" pitchFamily="18" charset="0"/>
              </a:rPr>
              <a:t>S</a:t>
            </a:r>
            <a:r>
              <a:rPr lang="en-US" altLang="zh-CN" baseline="-30000">
                <a:solidFill>
                  <a:srgbClr val="000066"/>
                </a:solidFill>
                <a:latin typeface="Times New Roman" panose="02020603050405020304" pitchFamily="18" charset="0"/>
                <a:ea typeface="楷体_GB2312" pitchFamily="49" charset="-122"/>
                <a:cs typeface="Times New Roman" panose="02020603050405020304" pitchFamily="18" charset="0"/>
              </a:rPr>
              <a:t>0</a:t>
            </a:r>
            <a:r>
              <a:rPr lang="en-US" altLang="zh-CN">
                <a:solidFill>
                  <a:srgbClr val="000066"/>
                </a:solidFill>
                <a:latin typeface="Times New Roman" panose="02020603050405020304" pitchFamily="18" charset="0"/>
                <a:ea typeface="楷体_GB2312" pitchFamily="49" charset="-122"/>
                <a:cs typeface="Times New Roman" panose="02020603050405020304" pitchFamily="18" charset="0"/>
              </a:rPr>
              <a:t>=11</a:t>
            </a:r>
          </a:p>
        </p:txBody>
      </p:sp>
      <p:graphicFrame>
        <p:nvGraphicFramePr>
          <p:cNvPr id="378928" name="Object 48">
            <a:extLst>
              <a:ext uri="{FF2B5EF4-FFF2-40B4-BE49-F238E27FC236}">
                <a16:creationId xmlns:a16="http://schemas.microsoft.com/office/drawing/2014/main" id="{38FF589A-7C92-7D3F-FF0F-02F2C9E82B99}"/>
              </a:ext>
            </a:extLst>
          </p:cNvPr>
          <p:cNvGraphicFramePr>
            <a:graphicFrameLocks noChangeAspect="1"/>
          </p:cNvGraphicFramePr>
          <p:nvPr/>
        </p:nvGraphicFramePr>
        <p:xfrm>
          <a:off x="1403350" y="1309688"/>
          <a:ext cx="1690688" cy="479425"/>
        </p:xfrm>
        <a:graphic>
          <a:graphicData uri="http://schemas.openxmlformats.org/presentationml/2006/ole">
            <mc:AlternateContent xmlns:mc="http://schemas.openxmlformats.org/markup-compatibility/2006">
              <mc:Choice xmlns:v="urn:schemas-microsoft-com:vml" Requires="v">
                <p:oleObj name="公式" r:id="rId10" imgW="939392" imgH="330057" progId="Equation.3">
                  <p:embed/>
                </p:oleObj>
              </mc:Choice>
              <mc:Fallback>
                <p:oleObj name="公式" r:id="rId10" imgW="939392" imgH="330057" progId="Equation.3">
                  <p:embed/>
                  <p:pic>
                    <p:nvPicPr>
                      <p:cNvPr id="0" name="Object 4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03350" y="1309688"/>
                        <a:ext cx="1690688" cy="479425"/>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8930" name="Rectangle 50">
            <a:extLst>
              <a:ext uri="{FF2B5EF4-FFF2-40B4-BE49-F238E27FC236}">
                <a16:creationId xmlns:a16="http://schemas.microsoft.com/office/drawing/2014/main" id="{BDBB5DAD-D7CA-A86A-DE54-4BBA44964900}"/>
              </a:ext>
            </a:extLst>
          </p:cNvPr>
          <p:cNvSpPr>
            <a:spLocks noChangeArrowheads="1"/>
          </p:cNvSpPr>
          <p:nvPr/>
        </p:nvSpPr>
        <p:spPr bwMode="auto">
          <a:xfrm>
            <a:off x="7804150" y="2065338"/>
            <a:ext cx="806450" cy="466725"/>
          </a:xfrm>
          <a:prstGeom prst="rect">
            <a:avLst/>
          </a:prstGeom>
          <a:noFill/>
          <a:ln w="9525">
            <a:solidFill>
              <a:srgbClr val="009900">
                <a:alpha val="0"/>
              </a:srgbClr>
            </a:solidFill>
            <a:miter lim="800000"/>
            <a:headEnd/>
            <a:tailEnd/>
          </a:ln>
          <a:effectLst/>
          <a:extLst>
            <a:ext uri="{909E8E84-426E-40DD-AFC4-6F175D3DCCD1}">
              <a14:hiddenFill xmlns:a14="http://schemas.microsoft.com/office/drawing/2010/main">
                <a:solidFill>
                  <a:schemeClr val="accent1">
                    <a:alpha val="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rgbClr val="000066"/>
                </a:solidFill>
                <a:latin typeface="Tahoma" panose="020B0604030504040204" pitchFamily="34" charset="0"/>
                <a:ea typeface="楷体_GB2312" pitchFamily="49" charset="-122"/>
              </a:rPr>
              <a:t>并入</a:t>
            </a:r>
          </a:p>
        </p:txBody>
      </p:sp>
      <p:sp>
        <p:nvSpPr>
          <p:cNvPr id="378931" name="Rectangle 51">
            <a:extLst>
              <a:ext uri="{FF2B5EF4-FFF2-40B4-BE49-F238E27FC236}">
                <a16:creationId xmlns:a16="http://schemas.microsoft.com/office/drawing/2014/main" id="{1D7EAA10-6FE1-F859-F038-252607701EFC}"/>
              </a:ext>
            </a:extLst>
          </p:cNvPr>
          <p:cNvSpPr>
            <a:spLocks noChangeArrowheads="1"/>
          </p:cNvSpPr>
          <p:nvPr/>
        </p:nvSpPr>
        <p:spPr bwMode="auto">
          <a:xfrm>
            <a:off x="3240088" y="1311275"/>
            <a:ext cx="806450" cy="466725"/>
          </a:xfrm>
          <a:prstGeom prst="rect">
            <a:avLst/>
          </a:prstGeom>
          <a:solidFill>
            <a:schemeClr val="bg1">
              <a:alpha val="0"/>
            </a:schemeClr>
          </a:solidFill>
          <a:ln w="9525">
            <a:solidFill>
              <a:srgbClr val="FF3399">
                <a:alpha val="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rgbClr val="000066"/>
                </a:solidFill>
                <a:latin typeface="Tahoma" panose="020B0604030504040204" pitchFamily="34" charset="0"/>
                <a:ea typeface="楷体_GB2312" pitchFamily="49" charset="-122"/>
              </a:rPr>
              <a:t>不变</a:t>
            </a:r>
          </a:p>
        </p:txBody>
      </p:sp>
      <p:sp>
        <p:nvSpPr>
          <p:cNvPr id="378932" name="Rectangle 52">
            <a:extLst>
              <a:ext uri="{FF2B5EF4-FFF2-40B4-BE49-F238E27FC236}">
                <a16:creationId xmlns:a16="http://schemas.microsoft.com/office/drawing/2014/main" id="{EDAE5CF3-E94E-EE32-4CC6-A21797C79475}"/>
              </a:ext>
            </a:extLst>
          </p:cNvPr>
          <p:cNvSpPr>
            <a:spLocks noChangeArrowheads="1"/>
          </p:cNvSpPr>
          <p:nvPr/>
        </p:nvSpPr>
        <p:spPr bwMode="auto">
          <a:xfrm>
            <a:off x="4787900" y="4510088"/>
            <a:ext cx="792163" cy="863600"/>
          </a:xfrm>
          <a:prstGeom prst="rect">
            <a:avLst/>
          </a:prstGeom>
          <a:solidFill>
            <a:srgbClr val="6666FF">
              <a:alpha val="25098"/>
            </a:srgbClr>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378933" name="Rectangle 53">
            <a:extLst>
              <a:ext uri="{FF2B5EF4-FFF2-40B4-BE49-F238E27FC236}">
                <a16:creationId xmlns:a16="http://schemas.microsoft.com/office/drawing/2014/main" id="{FFF55F84-6962-9EF2-CB3F-C705A0640D6C}"/>
              </a:ext>
            </a:extLst>
          </p:cNvPr>
          <p:cNvSpPr>
            <a:spLocks noChangeArrowheads="1"/>
          </p:cNvSpPr>
          <p:nvPr/>
        </p:nvSpPr>
        <p:spPr bwMode="auto">
          <a:xfrm>
            <a:off x="3132138" y="1989138"/>
            <a:ext cx="1112837" cy="831850"/>
          </a:xfrm>
          <a:prstGeom prst="rect">
            <a:avLst/>
          </a:prstGeom>
          <a:noFill/>
          <a:ln w="9525">
            <a:solidFill>
              <a:srgbClr val="FF9900">
                <a:alpha val="0"/>
              </a:srgbClr>
            </a:solidFill>
            <a:miter lim="800000"/>
            <a:headEnd/>
            <a:tailEnd/>
          </a:ln>
          <a:effectLst/>
          <a:extLst>
            <a:ext uri="{909E8E84-426E-40DD-AFC4-6F175D3DCCD1}">
              <a14:hiddenFill xmlns:a14="http://schemas.microsoft.com/office/drawing/2010/main">
                <a:solidFill>
                  <a:schemeClr val="accent1">
                    <a:alpha val="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rgbClr val="000066"/>
                </a:solidFill>
                <a:latin typeface="Tahoma" panose="020B0604030504040204" pitchFamily="34" charset="0"/>
                <a:ea typeface="楷体_GB2312" pitchFamily="49" charset="-122"/>
              </a:rPr>
              <a:t>低位移</a:t>
            </a:r>
          </a:p>
          <a:p>
            <a:pPr eaLnBrk="1" hangingPunct="1"/>
            <a:r>
              <a:rPr lang="zh-CN" altLang="en-US">
                <a:solidFill>
                  <a:srgbClr val="000066"/>
                </a:solidFill>
                <a:latin typeface="Tahoma" panose="020B0604030504040204" pitchFamily="34" charset="0"/>
                <a:ea typeface="楷体_GB2312" pitchFamily="49" charset="-122"/>
              </a:rPr>
              <a:t>向高位</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78932"/>
                                        </p:tgtEl>
                                        <p:attrNameLst>
                                          <p:attrName>style.visibility</p:attrName>
                                        </p:attrNameLst>
                                      </p:cBhvr>
                                      <p:to>
                                        <p:strVal val="visible"/>
                                      </p:to>
                                    </p:set>
                                    <p:animEffect transition="in" filter="box(in)">
                                      <p:cBhvr>
                                        <p:cTn id="7" dur="500"/>
                                        <p:tgtEl>
                                          <p:spTgt spid="3789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78914"/>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8" presetClass="entr" presetSubtype="6" fill="hold" nodeType="clickEffect">
                                  <p:stCondLst>
                                    <p:cond delay="0"/>
                                  </p:stCondLst>
                                  <p:childTnLst>
                                    <p:set>
                                      <p:cBhvr>
                                        <p:cTn id="15" dur="1" fill="hold">
                                          <p:stCondLst>
                                            <p:cond delay="0"/>
                                          </p:stCondLst>
                                        </p:cTn>
                                        <p:tgtEl>
                                          <p:spTgt spid="378928"/>
                                        </p:tgtEl>
                                        <p:attrNameLst>
                                          <p:attrName>style.visibility</p:attrName>
                                        </p:attrNameLst>
                                      </p:cBhvr>
                                      <p:to>
                                        <p:strVal val="visible"/>
                                      </p:to>
                                    </p:set>
                                    <p:animEffect transition="in" filter="strips(downRight)">
                                      <p:cBhvr>
                                        <p:cTn id="16" dur="500"/>
                                        <p:tgtEl>
                                          <p:spTgt spid="37892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893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891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8" presetClass="entr" presetSubtype="6" fill="hold" nodeType="clickEffect">
                                  <p:stCondLst>
                                    <p:cond delay="0"/>
                                  </p:stCondLst>
                                  <p:childTnLst>
                                    <p:set>
                                      <p:cBhvr>
                                        <p:cTn id="28" dur="1" fill="hold">
                                          <p:stCondLst>
                                            <p:cond delay="0"/>
                                          </p:stCondLst>
                                        </p:cTn>
                                        <p:tgtEl>
                                          <p:spTgt spid="378907"/>
                                        </p:tgtEl>
                                        <p:attrNameLst>
                                          <p:attrName>style.visibility</p:attrName>
                                        </p:attrNameLst>
                                      </p:cBhvr>
                                      <p:to>
                                        <p:strVal val="visible"/>
                                      </p:to>
                                    </p:set>
                                    <p:animEffect transition="in" filter="strips(downRight)">
                                      <p:cBhvr>
                                        <p:cTn id="29" dur="500"/>
                                        <p:tgtEl>
                                          <p:spTgt spid="378907"/>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78933"/>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78921"/>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8" presetClass="entr" presetSubtype="6" fill="hold" nodeType="clickEffect">
                                  <p:stCondLst>
                                    <p:cond delay="0"/>
                                  </p:stCondLst>
                                  <p:childTnLst>
                                    <p:set>
                                      <p:cBhvr>
                                        <p:cTn id="41" dur="1" fill="hold">
                                          <p:stCondLst>
                                            <p:cond delay="0"/>
                                          </p:stCondLst>
                                        </p:cTn>
                                        <p:tgtEl>
                                          <p:spTgt spid="378908"/>
                                        </p:tgtEl>
                                        <p:attrNameLst>
                                          <p:attrName>style.visibility</p:attrName>
                                        </p:attrNameLst>
                                      </p:cBhvr>
                                      <p:to>
                                        <p:strVal val="visible"/>
                                      </p:to>
                                    </p:set>
                                    <p:animEffect transition="in" filter="strips(downRight)">
                                      <p:cBhvr>
                                        <p:cTn id="42" dur="500"/>
                                        <p:tgtEl>
                                          <p:spTgt spid="37890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78920"/>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8" presetClass="entr" presetSubtype="6" fill="hold" grpId="0" nodeType="clickEffect">
                                  <p:stCondLst>
                                    <p:cond delay="0"/>
                                  </p:stCondLst>
                                  <p:childTnLst>
                                    <p:set>
                                      <p:cBhvr>
                                        <p:cTn id="50" dur="1" fill="hold">
                                          <p:stCondLst>
                                            <p:cond delay="0"/>
                                          </p:stCondLst>
                                        </p:cTn>
                                        <p:tgtEl>
                                          <p:spTgt spid="378927"/>
                                        </p:tgtEl>
                                        <p:attrNameLst>
                                          <p:attrName>style.visibility</p:attrName>
                                        </p:attrNameLst>
                                      </p:cBhvr>
                                      <p:to>
                                        <p:strVal val="visible"/>
                                      </p:to>
                                    </p:set>
                                    <p:animEffect transition="in" filter="strips(downRight)">
                                      <p:cBhvr>
                                        <p:cTn id="51" dur="500"/>
                                        <p:tgtEl>
                                          <p:spTgt spid="378927"/>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8" presetClass="entr" presetSubtype="6" fill="hold" nodeType="clickEffect">
                                  <p:stCondLst>
                                    <p:cond delay="0"/>
                                  </p:stCondLst>
                                  <p:childTnLst>
                                    <p:set>
                                      <p:cBhvr>
                                        <p:cTn id="55" dur="1" fill="hold">
                                          <p:stCondLst>
                                            <p:cond delay="0"/>
                                          </p:stCondLst>
                                        </p:cTn>
                                        <p:tgtEl>
                                          <p:spTgt spid="378909"/>
                                        </p:tgtEl>
                                        <p:attrNameLst>
                                          <p:attrName>style.visibility</p:attrName>
                                        </p:attrNameLst>
                                      </p:cBhvr>
                                      <p:to>
                                        <p:strVal val="visible"/>
                                      </p:to>
                                    </p:set>
                                    <p:animEffect transition="in" filter="strips(downRight)">
                                      <p:cBhvr>
                                        <p:cTn id="56" dur="500"/>
                                        <p:tgtEl>
                                          <p:spTgt spid="378909"/>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789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4" grpId="0" animBg="1"/>
      <p:bldP spid="378915" grpId="0" animBg="1"/>
      <p:bldP spid="378920" grpId="0" animBg="1"/>
      <p:bldP spid="378921" grpId="0" animBg="1"/>
      <p:bldP spid="378927" grpId="0" animBg="1"/>
      <p:bldP spid="378930" grpId="0" animBg="1"/>
      <p:bldP spid="378931" grpId="0" animBg="1"/>
      <p:bldP spid="378932" grpId="0" animBg="1"/>
      <p:bldP spid="378933"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35">
            <a:extLst>
              <a:ext uri="{FF2B5EF4-FFF2-40B4-BE49-F238E27FC236}">
                <a16:creationId xmlns:a16="http://schemas.microsoft.com/office/drawing/2014/main" id="{6EF3959B-FA1D-C062-9070-B493299CDCFB}"/>
              </a:ext>
            </a:extLst>
          </p:cNvPr>
          <p:cNvSpPr>
            <a:spLocks noChangeArrowheads="1"/>
          </p:cNvSpPr>
          <p:nvPr/>
        </p:nvSpPr>
        <p:spPr bwMode="auto">
          <a:xfrm>
            <a:off x="611188" y="439738"/>
            <a:ext cx="5818187"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lnSpc>
                <a:spcPct val="145000"/>
              </a:lnSpc>
            </a:pPr>
            <a:r>
              <a:rPr lang="zh-CN" altLang="en-US">
                <a:solidFill>
                  <a:srgbClr val="000066"/>
                </a:solidFill>
                <a:latin typeface="Times New Roman" panose="02020603050405020304" pitchFamily="18" charset="0"/>
                <a:ea typeface="楷体_GB2312" pitchFamily="49" charset="-122"/>
              </a:rPr>
              <a:t>（</a:t>
            </a:r>
            <a:r>
              <a:rPr lang="en-US" altLang="zh-CN">
                <a:solidFill>
                  <a:srgbClr val="000066"/>
                </a:solidFill>
                <a:latin typeface="Times New Roman" panose="02020603050405020304" pitchFamily="18" charset="0"/>
                <a:ea typeface="楷体_GB2312" pitchFamily="49" charset="-122"/>
              </a:rPr>
              <a:t>b</a:t>
            </a:r>
            <a:r>
              <a:rPr lang="zh-CN" altLang="en-US">
                <a:solidFill>
                  <a:srgbClr val="000066"/>
                </a:solidFill>
                <a:latin typeface="Times New Roman" panose="02020603050405020304" pitchFamily="18" charset="0"/>
                <a:ea typeface="楷体_GB2312" pitchFamily="49" charset="-122"/>
              </a:rPr>
              <a:t>）典型集成电路</a:t>
            </a:r>
          </a:p>
          <a:p>
            <a:pPr eaLnBrk="1" hangingPunct="1">
              <a:lnSpc>
                <a:spcPct val="145000"/>
              </a:lnSpc>
            </a:pPr>
            <a:r>
              <a:rPr lang="en-US" altLang="zh-CN">
                <a:solidFill>
                  <a:srgbClr val="000066"/>
                </a:solidFill>
                <a:latin typeface="Times New Roman" panose="02020603050405020304" pitchFamily="18" charset="0"/>
                <a:ea typeface="楷体_GB2312" pitchFamily="49" charset="-122"/>
              </a:rPr>
              <a:t>CMOS 4</a:t>
            </a:r>
            <a:r>
              <a:rPr lang="zh-CN" altLang="en-US">
                <a:solidFill>
                  <a:srgbClr val="000066"/>
                </a:solidFill>
                <a:latin typeface="Times New Roman" panose="02020603050405020304" pitchFamily="18" charset="0"/>
                <a:ea typeface="楷体_GB2312" pitchFamily="49" charset="-122"/>
              </a:rPr>
              <a:t>位双向移位寄存器</a:t>
            </a:r>
            <a:r>
              <a:rPr lang="en-US" altLang="zh-CN">
                <a:solidFill>
                  <a:srgbClr val="000066"/>
                </a:solidFill>
                <a:latin typeface="Times New Roman" panose="02020603050405020304" pitchFamily="18" charset="0"/>
                <a:ea typeface="楷体_GB2312" pitchFamily="49" charset="-122"/>
              </a:rPr>
              <a:t>74HC/HCT194 </a:t>
            </a:r>
          </a:p>
        </p:txBody>
      </p:sp>
      <p:sp>
        <p:nvSpPr>
          <p:cNvPr id="106499" name="Rectangle 36">
            <a:extLst>
              <a:ext uri="{FF2B5EF4-FFF2-40B4-BE49-F238E27FC236}">
                <a16:creationId xmlns:a16="http://schemas.microsoft.com/office/drawing/2014/main" id="{F65D4A7F-6944-6E3E-2F88-BFC9773D2337}"/>
              </a:ext>
            </a:extLst>
          </p:cNvPr>
          <p:cNvSpPr>
            <a:spLocks noChangeArrowheads="1"/>
          </p:cNvSpPr>
          <p:nvPr/>
        </p:nvSpPr>
        <p:spPr bwMode="auto">
          <a:xfrm>
            <a:off x="0" y="1508125"/>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endParaRPr lang="zh-CN" altLang="zh-CN" sz="1800" b="0">
              <a:latin typeface="Arial" panose="020B0604020202020204" pitchFamily="34" charset="0"/>
            </a:endParaRPr>
          </a:p>
        </p:txBody>
      </p:sp>
      <p:graphicFrame>
        <p:nvGraphicFramePr>
          <p:cNvPr id="379941" name="Object 37">
            <a:extLst>
              <a:ext uri="{FF2B5EF4-FFF2-40B4-BE49-F238E27FC236}">
                <a16:creationId xmlns:a16="http://schemas.microsoft.com/office/drawing/2014/main" id="{533B837C-BFE5-C1F7-FB30-CD3B3A554264}"/>
              </a:ext>
            </a:extLst>
          </p:cNvPr>
          <p:cNvGraphicFramePr>
            <a:graphicFrameLocks noChangeAspect="1"/>
          </p:cNvGraphicFramePr>
          <p:nvPr/>
        </p:nvGraphicFramePr>
        <p:xfrm>
          <a:off x="496888" y="1550988"/>
          <a:ext cx="7935912" cy="5010150"/>
        </p:xfrm>
        <a:graphic>
          <a:graphicData uri="http://schemas.openxmlformats.org/presentationml/2006/ole">
            <mc:AlternateContent xmlns:mc="http://schemas.openxmlformats.org/markup-compatibility/2006">
              <mc:Choice xmlns:v="urn:schemas-microsoft-com:vml" Requires="v">
                <p:oleObj name="图片" r:id="rId2" imgW="5087112" imgH="3192780" progId="Word.Picture.8">
                  <p:embed/>
                </p:oleObj>
              </mc:Choice>
              <mc:Fallback>
                <p:oleObj name="图片" r:id="rId2" imgW="5087112" imgH="3192780" progId="Word.Picture.8">
                  <p:embed/>
                  <p:pic>
                    <p:nvPicPr>
                      <p:cNvPr id="0" name="Object 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888" y="1550988"/>
                        <a:ext cx="7935912" cy="501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79942" name="Group 38">
            <a:extLst>
              <a:ext uri="{FF2B5EF4-FFF2-40B4-BE49-F238E27FC236}">
                <a16:creationId xmlns:a16="http://schemas.microsoft.com/office/drawing/2014/main" id="{79C0C302-70B4-C8CC-0D61-CF38DD7563C4}"/>
              </a:ext>
            </a:extLst>
          </p:cNvPr>
          <p:cNvGrpSpPr>
            <a:grpSpLocks/>
          </p:cNvGrpSpPr>
          <p:nvPr/>
        </p:nvGrpSpPr>
        <p:grpSpPr bwMode="auto">
          <a:xfrm>
            <a:off x="1547813" y="3290888"/>
            <a:ext cx="6516687" cy="828675"/>
            <a:chOff x="975" y="2160"/>
            <a:chExt cx="4105" cy="522"/>
          </a:xfrm>
        </p:grpSpPr>
        <p:sp>
          <p:nvSpPr>
            <p:cNvPr id="106504" name="AutoShape 39">
              <a:extLst>
                <a:ext uri="{FF2B5EF4-FFF2-40B4-BE49-F238E27FC236}">
                  <a16:creationId xmlns:a16="http://schemas.microsoft.com/office/drawing/2014/main" id="{82BED38E-2210-0B01-B098-88C1247757AE}"/>
                </a:ext>
              </a:extLst>
            </p:cNvPr>
            <p:cNvSpPr>
              <a:spLocks noChangeArrowheads="1"/>
            </p:cNvSpPr>
            <p:nvPr/>
          </p:nvSpPr>
          <p:spPr bwMode="auto">
            <a:xfrm>
              <a:off x="975" y="2160"/>
              <a:ext cx="1022" cy="499"/>
            </a:xfrm>
            <a:prstGeom prst="roundRect">
              <a:avLst>
                <a:gd name="adj" fmla="val 16667"/>
              </a:avLst>
            </a:prstGeom>
            <a:noFill/>
            <a:ln w="28575" algn="ctr">
              <a:solidFill>
                <a:srgbClr val="FF0066"/>
              </a:solidFill>
              <a:prstDash val="dash"/>
              <a:round/>
              <a:headEnd/>
              <a:tailEnd/>
            </a:ln>
            <a:effectLst/>
            <a:extLst>
              <a:ext uri="{909E8E84-426E-40DD-AFC4-6F175D3DCCD1}">
                <a14:hiddenFill xmlns:a14="http://schemas.microsoft.com/office/drawing/2010/main">
                  <a:solidFill>
                    <a:srgbClr val="00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zh-CN" b="0">
                <a:solidFill>
                  <a:srgbClr val="000066"/>
                </a:solidFill>
                <a:latin typeface="Tahoma" panose="020B0604030504040204" pitchFamily="34" charset="0"/>
                <a:ea typeface="楷体_GB2312" pitchFamily="49" charset="-122"/>
              </a:endParaRPr>
            </a:p>
          </p:txBody>
        </p:sp>
        <p:sp>
          <p:nvSpPr>
            <p:cNvPr id="106505" name="AutoShape 40">
              <a:extLst>
                <a:ext uri="{FF2B5EF4-FFF2-40B4-BE49-F238E27FC236}">
                  <a16:creationId xmlns:a16="http://schemas.microsoft.com/office/drawing/2014/main" id="{173B5A17-132D-A9DD-4AAE-66DD93106915}"/>
                </a:ext>
              </a:extLst>
            </p:cNvPr>
            <p:cNvSpPr>
              <a:spLocks noChangeArrowheads="1"/>
            </p:cNvSpPr>
            <p:nvPr/>
          </p:nvSpPr>
          <p:spPr bwMode="auto">
            <a:xfrm>
              <a:off x="2086" y="2183"/>
              <a:ext cx="930" cy="499"/>
            </a:xfrm>
            <a:prstGeom prst="roundRect">
              <a:avLst>
                <a:gd name="adj" fmla="val 16667"/>
              </a:avLst>
            </a:prstGeom>
            <a:noFill/>
            <a:ln w="28575" algn="ctr">
              <a:solidFill>
                <a:srgbClr val="FF0066"/>
              </a:solidFill>
              <a:prstDash val="dash"/>
              <a:round/>
              <a:headEnd/>
              <a:tailEnd/>
            </a:ln>
            <a:effectLst/>
            <a:extLst>
              <a:ext uri="{909E8E84-426E-40DD-AFC4-6F175D3DCCD1}">
                <a14:hiddenFill xmlns:a14="http://schemas.microsoft.com/office/drawing/2010/main">
                  <a:solidFill>
                    <a:srgbClr val="00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zh-CN" b="0">
                <a:solidFill>
                  <a:srgbClr val="000066"/>
                </a:solidFill>
                <a:latin typeface="Tahoma" panose="020B0604030504040204" pitchFamily="34" charset="0"/>
                <a:ea typeface="楷体_GB2312" pitchFamily="49" charset="-122"/>
              </a:endParaRPr>
            </a:p>
          </p:txBody>
        </p:sp>
        <p:sp>
          <p:nvSpPr>
            <p:cNvPr id="106506" name="AutoShape 41">
              <a:extLst>
                <a:ext uri="{FF2B5EF4-FFF2-40B4-BE49-F238E27FC236}">
                  <a16:creationId xmlns:a16="http://schemas.microsoft.com/office/drawing/2014/main" id="{1168EA23-8966-A8BF-F0B4-F5EC88BA6482}"/>
                </a:ext>
              </a:extLst>
            </p:cNvPr>
            <p:cNvSpPr>
              <a:spLocks noChangeArrowheads="1"/>
            </p:cNvSpPr>
            <p:nvPr/>
          </p:nvSpPr>
          <p:spPr bwMode="auto">
            <a:xfrm>
              <a:off x="3129" y="2183"/>
              <a:ext cx="930" cy="499"/>
            </a:xfrm>
            <a:prstGeom prst="roundRect">
              <a:avLst>
                <a:gd name="adj" fmla="val 16667"/>
              </a:avLst>
            </a:prstGeom>
            <a:noFill/>
            <a:ln w="28575" algn="ctr">
              <a:solidFill>
                <a:srgbClr val="FF0066"/>
              </a:solidFill>
              <a:prstDash val="dash"/>
              <a:round/>
              <a:headEnd/>
              <a:tailEnd/>
            </a:ln>
            <a:effectLst/>
            <a:extLst>
              <a:ext uri="{909E8E84-426E-40DD-AFC4-6F175D3DCCD1}">
                <a14:hiddenFill xmlns:a14="http://schemas.microsoft.com/office/drawing/2010/main">
                  <a:solidFill>
                    <a:srgbClr val="00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zh-CN" b="0">
                <a:solidFill>
                  <a:srgbClr val="000066"/>
                </a:solidFill>
                <a:latin typeface="Tahoma" panose="020B0604030504040204" pitchFamily="34" charset="0"/>
                <a:ea typeface="楷体_GB2312" pitchFamily="49" charset="-122"/>
              </a:endParaRPr>
            </a:p>
          </p:txBody>
        </p:sp>
        <p:sp>
          <p:nvSpPr>
            <p:cNvPr id="106507" name="AutoShape 42">
              <a:extLst>
                <a:ext uri="{FF2B5EF4-FFF2-40B4-BE49-F238E27FC236}">
                  <a16:creationId xmlns:a16="http://schemas.microsoft.com/office/drawing/2014/main" id="{A12C3A0F-462C-2781-832E-63E78872B007}"/>
                </a:ext>
              </a:extLst>
            </p:cNvPr>
            <p:cNvSpPr>
              <a:spLocks noChangeArrowheads="1"/>
            </p:cNvSpPr>
            <p:nvPr/>
          </p:nvSpPr>
          <p:spPr bwMode="auto">
            <a:xfrm>
              <a:off x="4150" y="2183"/>
              <a:ext cx="930" cy="499"/>
            </a:xfrm>
            <a:prstGeom prst="roundRect">
              <a:avLst>
                <a:gd name="adj" fmla="val 16667"/>
              </a:avLst>
            </a:prstGeom>
            <a:noFill/>
            <a:ln w="28575" algn="ctr">
              <a:solidFill>
                <a:srgbClr val="FF0066"/>
              </a:solidFill>
              <a:prstDash val="dash"/>
              <a:round/>
              <a:headEnd/>
              <a:tailEnd/>
            </a:ln>
            <a:effectLst/>
            <a:extLst>
              <a:ext uri="{909E8E84-426E-40DD-AFC4-6F175D3DCCD1}">
                <a14:hiddenFill xmlns:a14="http://schemas.microsoft.com/office/drawing/2010/main">
                  <a:solidFill>
                    <a:srgbClr val="00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zh-CN" b="0">
                <a:solidFill>
                  <a:srgbClr val="000066"/>
                </a:solidFill>
                <a:latin typeface="Tahoma" panose="020B0604030504040204" pitchFamily="34" charset="0"/>
                <a:ea typeface="楷体_GB2312" pitchFamily="49" charset="-122"/>
              </a:endParaRPr>
            </a:p>
          </p:txBody>
        </p:sp>
      </p:grpSp>
      <p:sp>
        <p:nvSpPr>
          <p:cNvPr id="379947" name="AutoShape 43">
            <a:extLst>
              <a:ext uri="{FF2B5EF4-FFF2-40B4-BE49-F238E27FC236}">
                <a16:creationId xmlns:a16="http://schemas.microsoft.com/office/drawing/2014/main" id="{B56FF0E9-8867-9238-5EAF-6A831AAFBAA7}"/>
              </a:ext>
            </a:extLst>
          </p:cNvPr>
          <p:cNvSpPr>
            <a:spLocks noChangeArrowheads="1"/>
          </p:cNvSpPr>
          <p:nvPr/>
        </p:nvSpPr>
        <p:spPr bwMode="auto">
          <a:xfrm>
            <a:off x="431800" y="2066925"/>
            <a:ext cx="468313" cy="819150"/>
          </a:xfrm>
          <a:prstGeom prst="roundRect">
            <a:avLst>
              <a:gd name="adj" fmla="val 16667"/>
            </a:avLst>
          </a:prstGeom>
          <a:noFill/>
          <a:ln w="28575" algn="ctr">
            <a:solidFill>
              <a:srgbClr val="FF0066"/>
            </a:solidFill>
            <a:prstDash val="dash"/>
            <a:round/>
            <a:headEnd/>
            <a:tailEnd/>
          </a:ln>
          <a:effectLst/>
          <a:extLst>
            <a:ext uri="{909E8E84-426E-40DD-AFC4-6F175D3DCCD1}">
              <a14:hiddenFill xmlns:a14="http://schemas.microsoft.com/office/drawing/2010/main">
                <a:solidFill>
                  <a:srgbClr val="00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zh-CN" b="0">
              <a:solidFill>
                <a:srgbClr val="000066"/>
              </a:solidFill>
              <a:latin typeface="Tahoma" panose="020B0604030504040204" pitchFamily="34" charset="0"/>
              <a:ea typeface="楷体_GB2312" pitchFamily="49" charset="-122"/>
            </a:endParaRPr>
          </a:p>
        </p:txBody>
      </p:sp>
      <p:sp>
        <p:nvSpPr>
          <p:cNvPr id="379948" name="AutoShape 44">
            <a:extLst>
              <a:ext uri="{FF2B5EF4-FFF2-40B4-BE49-F238E27FC236}">
                <a16:creationId xmlns:a16="http://schemas.microsoft.com/office/drawing/2014/main" id="{7B0D11A2-6A55-0041-1F7C-F72FFF3D4814}"/>
              </a:ext>
            </a:extLst>
          </p:cNvPr>
          <p:cNvSpPr>
            <a:spLocks noChangeArrowheads="1"/>
          </p:cNvSpPr>
          <p:nvPr/>
        </p:nvSpPr>
        <p:spPr bwMode="auto">
          <a:xfrm>
            <a:off x="1763713" y="4154488"/>
            <a:ext cx="6516687" cy="1296987"/>
          </a:xfrm>
          <a:prstGeom prst="roundRect">
            <a:avLst>
              <a:gd name="adj" fmla="val 16667"/>
            </a:avLst>
          </a:prstGeom>
          <a:noFill/>
          <a:ln w="28575" algn="ctr">
            <a:solidFill>
              <a:srgbClr val="FF0066"/>
            </a:solidFill>
            <a:prstDash val="dash"/>
            <a:round/>
            <a:headEnd/>
            <a:tailEnd/>
          </a:ln>
          <a:effectLst/>
          <a:extLst>
            <a:ext uri="{909E8E84-426E-40DD-AFC4-6F175D3DCCD1}">
              <a14:hiddenFill xmlns:a14="http://schemas.microsoft.com/office/drawing/2010/main">
                <a:solidFill>
                  <a:srgbClr val="00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zh-CN" b="0">
              <a:solidFill>
                <a:srgbClr val="000066"/>
              </a:solidFill>
              <a:latin typeface="Tahoma" panose="020B0604030504040204" pitchFamily="34" charset="0"/>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79941"/>
                                        </p:tgtEl>
                                        <p:attrNameLst>
                                          <p:attrName>style.visibility</p:attrName>
                                        </p:attrNameLst>
                                      </p:cBhvr>
                                      <p:to>
                                        <p:strVal val="visible"/>
                                      </p:to>
                                    </p:set>
                                    <p:animEffect transition="in" filter="wipe(left)">
                                      <p:cBhvr>
                                        <p:cTn id="7" dur="500"/>
                                        <p:tgtEl>
                                          <p:spTgt spid="37994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379948"/>
                                        </p:tgtEl>
                                        <p:attrNameLst>
                                          <p:attrName>style.visibility</p:attrName>
                                        </p:attrNameLst>
                                      </p:cBhvr>
                                      <p:to>
                                        <p:strVal val="visible"/>
                                      </p:to>
                                    </p:set>
                                    <p:animEffect transition="in" filter="box(out)">
                                      <p:cBhvr>
                                        <p:cTn id="12" dur="500"/>
                                        <p:tgtEl>
                                          <p:spTgt spid="37994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7994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32" fill="hold" grpId="0" nodeType="clickEffect">
                                  <p:stCondLst>
                                    <p:cond delay="0"/>
                                  </p:stCondLst>
                                  <p:childTnLst>
                                    <p:set>
                                      <p:cBhvr>
                                        <p:cTn id="20" dur="1" fill="hold">
                                          <p:stCondLst>
                                            <p:cond delay="0"/>
                                          </p:stCondLst>
                                        </p:cTn>
                                        <p:tgtEl>
                                          <p:spTgt spid="379947"/>
                                        </p:tgtEl>
                                        <p:attrNameLst>
                                          <p:attrName>style.visibility</p:attrName>
                                        </p:attrNameLst>
                                      </p:cBhvr>
                                      <p:to>
                                        <p:strVal val="visible"/>
                                      </p:to>
                                    </p:set>
                                    <p:animEffect transition="in" filter="box(out)">
                                      <p:cBhvr>
                                        <p:cTn id="21" dur="500"/>
                                        <p:tgtEl>
                                          <p:spTgt spid="3799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947" grpId="0" animBg="1"/>
      <p:bldP spid="379948"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19">
            <a:extLst>
              <a:ext uri="{FF2B5EF4-FFF2-40B4-BE49-F238E27FC236}">
                <a16:creationId xmlns:a16="http://schemas.microsoft.com/office/drawing/2014/main" id="{71087742-1BB6-C909-30F4-949B1CCF07AB}"/>
              </a:ext>
            </a:extLst>
          </p:cNvPr>
          <p:cNvSpPr>
            <a:spLocks noChangeArrowheads="1"/>
          </p:cNvSpPr>
          <p:nvPr/>
        </p:nvSpPr>
        <p:spPr bwMode="auto">
          <a:xfrm>
            <a:off x="2771775" y="620713"/>
            <a:ext cx="3103563" cy="328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en-US" altLang="zh-CN" sz="2400">
                <a:solidFill>
                  <a:srgbClr val="000099"/>
                </a:solidFill>
                <a:latin typeface="Times New Roman" panose="02020603050405020304" pitchFamily="18" charset="0"/>
              </a:rPr>
              <a:t>74HCT194 </a:t>
            </a:r>
            <a:r>
              <a:rPr lang="zh-CN" altLang="en-US" sz="2400">
                <a:solidFill>
                  <a:srgbClr val="000099"/>
                </a:solidFill>
                <a:latin typeface="Times New Roman" panose="02020603050405020304" pitchFamily="18" charset="0"/>
              </a:rPr>
              <a:t>的功能表</a:t>
            </a:r>
            <a:r>
              <a:rPr lang="zh-CN" altLang="en-US" sz="2400" b="0">
                <a:solidFill>
                  <a:srgbClr val="A50021"/>
                </a:solidFill>
                <a:latin typeface="Times New Roman" panose="02020603050405020304" pitchFamily="18" charset="0"/>
              </a:rPr>
              <a:t> </a:t>
            </a:r>
          </a:p>
        </p:txBody>
      </p:sp>
      <p:sp>
        <p:nvSpPr>
          <p:cNvPr id="107523" name="Line 20">
            <a:extLst>
              <a:ext uri="{FF2B5EF4-FFF2-40B4-BE49-F238E27FC236}">
                <a16:creationId xmlns:a16="http://schemas.microsoft.com/office/drawing/2014/main" id="{DBBB92D1-FE2A-9756-70F9-678BF13B185F}"/>
              </a:ext>
            </a:extLst>
          </p:cNvPr>
          <p:cNvSpPr>
            <a:spLocks noChangeShapeType="1"/>
          </p:cNvSpPr>
          <p:nvPr/>
        </p:nvSpPr>
        <p:spPr bwMode="auto">
          <a:xfrm>
            <a:off x="341313" y="1166813"/>
            <a:ext cx="0" cy="5691187"/>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524" name="Line 21">
            <a:extLst>
              <a:ext uri="{FF2B5EF4-FFF2-40B4-BE49-F238E27FC236}">
                <a16:creationId xmlns:a16="http://schemas.microsoft.com/office/drawing/2014/main" id="{62E6C41E-D8FE-4818-C375-433A23B0A6C5}"/>
              </a:ext>
            </a:extLst>
          </p:cNvPr>
          <p:cNvSpPr>
            <a:spLocks noChangeShapeType="1"/>
          </p:cNvSpPr>
          <p:nvPr/>
        </p:nvSpPr>
        <p:spPr bwMode="auto">
          <a:xfrm>
            <a:off x="8893175" y="1166813"/>
            <a:ext cx="0" cy="5691187"/>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7525" name="Group 32">
            <a:extLst>
              <a:ext uri="{FF2B5EF4-FFF2-40B4-BE49-F238E27FC236}">
                <a16:creationId xmlns:a16="http://schemas.microsoft.com/office/drawing/2014/main" id="{CD3D9FE0-3E5B-6D7D-CD21-C03FFF44BBF3}"/>
              </a:ext>
            </a:extLst>
          </p:cNvPr>
          <p:cNvGrpSpPr>
            <a:grpSpLocks/>
          </p:cNvGrpSpPr>
          <p:nvPr/>
        </p:nvGrpSpPr>
        <p:grpSpPr bwMode="auto">
          <a:xfrm>
            <a:off x="0" y="1268413"/>
            <a:ext cx="9144000" cy="4903787"/>
            <a:chOff x="-23" y="1044"/>
            <a:chExt cx="5760" cy="3089"/>
          </a:xfrm>
        </p:grpSpPr>
        <p:graphicFrame>
          <p:nvGraphicFramePr>
            <p:cNvPr id="107526" name="Object 33">
              <a:extLst>
                <a:ext uri="{FF2B5EF4-FFF2-40B4-BE49-F238E27FC236}">
                  <a16:creationId xmlns:a16="http://schemas.microsoft.com/office/drawing/2014/main" id="{BB48D7F3-98BA-4A81-18B3-1ECA6EFE1250}"/>
                </a:ext>
              </a:extLst>
            </p:cNvPr>
            <p:cNvGraphicFramePr>
              <a:graphicFrameLocks noChangeAspect="1"/>
            </p:cNvGraphicFramePr>
            <p:nvPr/>
          </p:nvGraphicFramePr>
          <p:xfrm>
            <a:off x="3742" y="1774"/>
            <a:ext cx="479" cy="326"/>
          </p:xfrm>
          <a:graphic>
            <a:graphicData uri="http://schemas.openxmlformats.org/presentationml/2006/ole">
              <mc:AlternateContent xmlns:mc="http://schemas.openxmlformats.org/markup-compatibility/2006">
                <mc:Choice xmlns:v="urn:schemas-microsoft-com:vml" Requires="v">
                  <p:oleObj name="公式" r:id="rId2" imgW="304536" imgH="215713" progId="Equation.3">
                    <p:embed/>
                  </p:oleObj>
                </mc:Choice>
                <mc:Fallback>
                  <p:oleObj name="公式" r:id="rId2" imgW="304536" imgH="215713" progId="Equation.3">
                    <p:embed/>
                    <p:pic>
                      <p:nvPicPr>
                        <p:cNvPr id="0" name="Object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2" y="1774"/>
                          <a:ext cx="479"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7527" name="Object 34">
              <a:extLst>
                <a:ext uri="{FF2B5EF4-FFF2-40B4-BE49-F238E27FC236}">
                  <a16:creationId xmlns:a16="http://schemas.microsoft.com/office/drawing/2014/main" id="{273C14D3-30D9-2401-F90C-1137CBA890E6}"/>
                </a:ext>
              </a:extLst>
            </p:cNvPr>
            <p:cNvGraphicFramePr>
              <a:graphicFrameLocks noChangeAspect="1"/>
            </p:cNvGraphicFramePr>
            <p:nvPr/>
          </p:nvGraphicFramePr>
          <p:xfrm>
            <a:off x="4195" y="1752"/>
            <a:ext cx="434" cy="312"/>
          </p:xfrm>
          <a:graphic>
            <a:graphicData uri="http://schemas.openxmlformats.org/presentationml/2006/ole">
              <mc:AlternateContent xmlns:mc="http://schemas.openxmlformats.org/markup-compatibility/2006">
                <mc:Choice xmlns:v="urn:schemas-microsoft-com:vml" Requires="v">
                  <p:oleObj name="公式" r:id="rId4" imgW="304536" imgH="215713" progId="Equation.3">
                    <p:embed/>
                  </p:oleObj>
                </mc:Choice>
                <mc:Fallback>
                  <p:oleObj name="公式" r:id="rId4" imgW="304536" imgH="215713" progId="Equation.3">
                    <p:embed/>
                    <p:pic>
                      <p:nvPicPr>
                        <p:cNvPr id="0" name="Object 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5" y="1752"/>
                          <a:ext cx="434"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7528" name="Object 35">
              <a:extLst>
                <a:ext uri="{FF2B5EF4-FFF2-40B4-BE49-F238E27FC236}">
                  <a16:creationId xmlns:a16="http://schemas.microsoft.com/office/drawing/2014/main" id="{D4F6D60E-B710-EAD6-DFCD-EE03DDBB2495}"/>
                </a:ext>
              </a:extLst>
            </p:cNvPr>
            <p:cNvGraphicFramePr>
              <a:graphicFrameLocks noChangeAspect="1"/>
            </p:cNvGraphicFramePr>
            <p:nvPr/>
          </p:nvGraphicFramePr>
          <p:xfrm>
            <a:off x="4558" y="1768"/>
            <a:ext cx="477" cy="343"/>
          </p:xfrm>
          <a:graphic>
            <a:graphicData uri="http://schemas.openxmlformats.org/presentationml/2006/ole">
              <mc:AlternateContent xmlns:mc="http://schemas.openxmlformats.org/markup-compatibility/2006">
                <mc:Choice xmlns:v="urn:schemas-microsoft-com:vml" Requires="v">
                  <p:oleObj name="公式" r:id="rId6" imgW="304536" imgH="215713" progId="Equation.3">
                    <p:embed/>
                  </p:oleObj>
                </mc:Choice>
                <mc:Fallback>
                  <p:oleObj name="公式" r:id="rId6" imgW="304536" imgH="215713" progId="Equation.3">
                    <p:embed/>
                    <p:pic>
                      <p:nvPicPr>
                        <p:cNvPr id="0" name="Object 3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58" y="1768"/>
                          <a:ext cx="477"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7529" name="Object 36">
              <a:extLst>
                <a:ext uri="{FF2B5EF4-FFF2-40B4-BE49-F238E27FC236}">
                  <a16:creationId xmlns:a16="http://schemas.microsoft.com/office/drawing/2014/main" id="{87B54677-0464-6F4F-398D-B962CE6AA942}"/>
                </a:ext>
              </a:extLst>
            </p:cNvPr>
            <p:cNvGraphicFramePr>
              <a:graphicFrameLocks noChangeAspect="1"/>
            </p:cNvGraphicFramePr>
            <p:nvPr/>
          </p:nvGraphicFramePr>
          <p:xfrm>
            <a:off x="4921" y="1797"/>
            <a:ext cx="479" cy="344"/>
          </p:xfrm>
          <a:graphic>
            <a:graphicData uri="http://schemas.openxmlformats.org/presentationml/2006/ole">
              <mc:AlternateContent xmlns:mc="http://schemas.openxmlformats.org/markup-compatibility/2006">
                <mc:Choice xmlns:v="urn:schemas-microsoft-com:vml" Requires="v">
                  <p:oleObj name="公式" r:id="rId8" imgW="304536" imgH="215713" progId="Equation.3">
                    <p:embed/>
                  </p:oleObj>
                </mc:Choice>
                <mc:Fallback>
                  <p:oleObj name="公式" r:id="rId8" imgW="304536" imgH="215713" progId="Equation.3">
                    <p:embed/>
                    <p:pic>
                      <p:nvPicPr>
                        <p:cNvPr id="0" name="Object 3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21" y="1797"/>
                          <a:ext cx="479"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7530" name="Object 37">
              <a:extLst>
                <a:ext uri="{FF2B5EF4-FFF2-40B4-BE49-F238E27FC236}">
                  <a16:creationId xmlns:a16="http://schemas.microsoft.com/office/drawing/2014/main" id="{549470A5-B470-B425-31F1-6FF17C38693C}"/>
                </a:ext>
              </a:extLst>
            </p:cNvPr>
            <p:cNvGraphicFramePr>
              <a:graphicFrameLocks noChangeAspect="1"/>
            </p:cNvGraphicFramePr>
            <p:nvPr/>
          </p:nvGraphicFramePr>
          <p:xfrm>
            <a:off x="25" y="1856"/>
            <a:ext cx="285" cy="280"/>
          </p:xfrm>
          <a:graphic>
            <a:graphicData uri="http://schemas.openxmlformats.org/presentationml/2006/ole">
              <mc:AlternateContent xmlns:mc="http://schemas.openxmlformats.org/markup-compatibility/2006">
                <mc:Choice xmlns:v="urn:schemas-microsoft-com:vml" Requires="v">
                  <p:oleObj name="公式" r:id="rId10" imgW="215713" imgH="203024" progId="Equation.3">
                    <p:embed/>
                  </p:oleObj>
                </mc:Choice>
                <mc:Fallback>
                  <p:oleObj name="公式" r:id="rId10" imgW="215713" imgH="203024" progId="Equation.3">
                    <p:embed/>
                    <p:pic>
                      <p:nvPicPr>
                        <p:cNvPr id="0" name="Object 3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 y="1856"/>
                          <a:ext cx="285"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7531" name="Object 38">
              <a:extLst>
                <a:ext uri="{FF2B5EF4-FFF2-40B4-BE49-F238E27FC236}">
                  <a16:creationId xmlns:a16="http://schemas.microsoft.com/office/drawing/2014/main" id="{A9BED50C-0E16-1A9C-70AC-C48B295D81E8}"/>
                </a:ext>
              </a:extLst>
            </p:cNvPr>
            <p:cNvGraphicFramePr>
              <a:graphicFrameLocks noChangeAspect="1"/>
            </p:cNvGraphicFramePr>
            <p:nvPr/>
          </p:nvGraphicFramePr>
          <p:xfrm>
            <a:off x="4218" y="2817"/>
            <a:ext cx="301" cy="318"/>
          </p:xfrm>
          <a:graphic>
            <a:graphicData uri="http://schemas.openxmlformats.org/presentationml/2006/ole">
              <mc:AlternateContent xmlns:mc="http://schemas.openxmlformats.org/markup-compatibility/2006">
                <mc:Choice xmlns:v="urn:schemas-microsoft-com:vml" Requires="v">
                  <p:oleObj name="公式" r:id="rId12" imgW="203024" imgH="215713" progId="Equation.3">
                    <p:embed/>
                  </p:oleObj>
                </mc:Choice>
                <mc:Fallback>
                  <p:oleObj name="公式" r:id="rId12" imgW="203024" imgH="215713" progId="Equation.3">
                    <p:embed/>
                    <p:pic>
                      <p:nvPicPr>
                        <p:cNvPr id="0" name="Object 3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18" y="2817"/>
                          <a:ext cx="301"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7532" name="Object 39">
              <a:extLst>
                <a:ext uri="{FF2B5EF4-FFF2-40B4-BE49-F238E27FC236}">
                  <a16:creationId xmlns:a16="http://schemas.microsoft.com/office/drawing/2014/main" id="{80DE4FED-807B-CCD9-792B-2F7015AADFB9}"/>
                </a:ext>
              </a:extLst>
            </p:cNvPr>
            <p:cNvGraphicFramePr>
              <a:graphicFrameLocks noChangeAspect="1"/>
            </p:cNvGraphicFramePr>
            <p:nvPr/>
          </p:nvGraphicFramePr>
          <p:xfrm>
            <a:off x="4239" y="2568"/>
            <a:ext cx="319" cy="338"/>
          </p:xfrm>
          <a:graphic>
            <a:graphicData uri="http://schemas.openxmlformats.org/presentationml/2006/ole">
              <mc:AlternateContent xmlns:mc="http://schemas.openxmlformats.org/markup-compatibility/2006">
                <mc:Choice xmlns:v="urn:schemas-microsoft-com:vml" Requires="v">
                  <p:oleObj name="公式" r:id="rId14" imgW="203024" imgH="215713" progId="Equation.3">
                    <p:embed/>
                  </p:oleObj>
                </mc:Choice>
                <mc:Fallback>
                  <p:oleObj name="公式" r:id="rId14" imgW="203024" imgH="215713" progId="Equation.3">
                    <p:embed/>
                    <p:pic>
                      <p:nvPicPr>
                        <p:cNvPr id="0" name="Object 3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39" y="2568"/>
                          <a:ext cx="31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7533" name="Object 40">
              <a:extLst>
                <a:ext uri="{FF2B5EF4-FFF2-40B4-BE49-F238E27FC236}">
                  <a16:creationId xmlns:a16="http://schemas.microsoft.com/office/drawing/2014/main" id="{28EEE37D-657E-F521-86F4-573BEA9CE33E}"/>
                </a:ext>
              </a:extLst>
            </p:cNvPr>
            <p:cNvGraphicFramePr>
              <a:graphicFrameLocks noChangeAspect="1"/>
            </p:cNvGraphicFramePr>
            <p:nvPr/>
          </p:nvGraphicFramePr>
          <p:xfrm>
            <a:off x="4215" y="3339"/>
            <a:ext cx="298" cy="315"/>
          </p:xfrm>
          <a:graphic>
            <a:graphicData uri="http://schemas.openxmlformats.org/presentationml/2006/ole">
              <mc:AlternateContent xmlns:mc="http://schemas.openxmlformats.org/markup-compatibility/2006">
                <mc:Choice xmlns:v="urn:schemas-microsoft-com:vml" Requires="v">
                  <p:oleObj name="公式" r:id="rId16" imgW="203024" imgH="215713" progId="Equation.3">
                    <p:embed/>
                  </p:oleObj>
                </mc:Choice>
                <mc:Fallback>
                  <p:oleObj name="公式" r:id="rId16" imgW="203024" imgH="215713" progId="Equation.3">
                    <p:embed/>
                    <p:pic>
                      <p:nvPicPr>
                        <p:cNvPr id="0" name="Object 4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215" y="3339"/>
                          <a:ext cx="298"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7534" name="Object 41">
              <a:extLst>
                <a:ext uri="{FF2B5EF4-FFF2-40B4-BE49-F238E27FC236}">
                  <a16:creationId xmlns:a16="http://schemas.microsoft.com/office/drawing/2014/main" id="{08D0AA20-155C-4DB8-E025-FF5F1CAED39C}"/>
                </a:ext>
              </a:extLst>
            </p:cNvPr>
            <p:cNvGraphicFramePr>
              <a:graphicFrameLocks noChangeAspect="1"/>
            </p:cNvGraphicFramePr>
            <p:nvPr/>
          </p:nvGraphicFramePr>
          <p:xfrm>
            <a:off x="4626" y="3339"/>
            <a:ext cx="316" cy="335"/>
          </p:xfrm>
          <a:graphic>
            <a:graphicData uri="http://schemas.openxmlformats.org/presentationml/2006/ole">
              <mc:AlternateContent xmlns:mc="http://schemas.openxmlformats.org/markup-compatibility/2006">
                <mc:Choice xmlns:v="urn:schemas-microsoft-com:vml" Requires="v">
                  <p:oleObj name="公式" r:id="rId18" imgW="203024" imgH="215713" progId="Equation.3">
                    <p:embed/>
                  </p:oleObj>
                </mc:Choice>
                <mc:Fallback>
                  <p:oleObj name="公式" r:id="rId18" imgW="203024" imgH="215713" progId="Equation.3">
                    <p:embed/>
                    <p:pic>
                      <p:nvPicPr>
                        <p:cNvPr id="0" name="Object 4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626" y="3339"/>
                          <a:ext cx="316"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7535" name="Object 42">
              <a:extLst>
                <a:ext uri="{FF2B5EF4-FFF2-40B4-BE49-F238E27FC236}">
                  <a16:creationId xmlns:a16="http://schemas.microsoft.com/office/drawing/2014/main" id="{C9326D06-DE56-409B-4D36-2EF2DE3F1646}"/>
                </a:ext>
              </a:extLst>
            </p:cNvPr>
            <p:cNvGraphicFramePr>
              <a:graphicFrameLocks noChangeAspect="1"/>
            </p:cNvGraphicFramePr>
            <p:nvPr/>
          </p:nvGraphicFramePr>
          <p:xfrm>
            <a:off x="3853" y="3317"/>
            <a:ext cx="297" cy="317"/>
          </p:xfrm>
          <a:graphic>
            <a:graphicData uri="http://schemas.openxmlformats.org/presentationml/2006/ole">
              <mc:AlternateContent xmlns:mc="http://schemas.openxmlformats.org/markup-compatibility/2006">
                <mc:Choice xmlns:v="urn:schemas-microsoft-com:vml" Requires="v">
                  <p:oleObj name="公式" r:id="rId20" imgW="203024" imgH="215713" progId="Equation.3">
                    <p:embed/>
                  </p:oleObj>
                </mc:Choice>
                <mc:Fallback>
                  <p:oleObj name="公式" r:id="rId20" imgW="203024" imgH="215713" progId="Equation.3">
                    <p:embed/>
                    <p:pic>
                      <p:nvPicPr>
                        <p:cNvPr id="0" name="Object 4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853" y="3317"/>
                          <a:ext cx="29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7536" name="Object 43">
              <a:extLst>
                <a:ext uri="{FF2B5EF4-FFF2-40B4-BE49-F238E27FC236}">
                  <a16:creationId xmlns:a16="http://schemas.microsoft.com/office/drawing/2014/main" id="{CB39D229-D639-10EC-9563-999F6214C503}"/>
                </a:ext>
              </a:extLst>
            </p:cNvPr>
            <p:cNvGraphicFramePr>
              <a:graphicFrameLocks noChangeAspect="1"/>
            </p:cNvGraphicFramePr>
            <p:nvPr/>
          </p:nvGraphicFramePr>
          <p:xfrm>
            <a:off x="4212" y="3612"/>
            <a:ext cx="324" cy="343"/>
          </p:xfrm>
          <a:graphic>
            <a:graphicData uri="http://schemas.openxmlformats.org/presentationml/2006/ole">
              <mc:AlternateContent xmlns:mc="http://schemas.openxmlformats.org/markup-compatibility/2006">
                <mc:Choice xmlns:v="urn:schemas-microsoft-com:vml" Requires="v">
                  <p:oleObj name="公式" r:id="rId22" imgW="203024" imgH="215713" progId="Equation.3">
                    <p:embed/>
                  </p:oleObj>
                </mc:Choice>
                <mc:Fallback>
                  <p:oleObj name="公式" r:id="rId22" imgW="203024" imgH="215713" progId="Equation.3">
                    <p:embed/>
                    <p:pic>
                      <p:nvPicPr>
                        <p:cNvPr id="0" name="Object 4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212" y="3612"/>
                          <a:ext cx="324"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7537" name="Object 44">
              <a:extLst>
                <a:ext uri="{FF2B5EF4-FFF2-40B4-BE49-F238E27FC236}">
                  <a16:creationId xmlns:a16="http://schemas.microsoft.com/office/drawing/2014/main" id="{A6744CD3-B993-4626-9360-078E65DA355E}"/>
                </a:ext>
              </a:extLst>
            </p:cNvPr>
            <p:cNvGraphicFramePr>
              <a:graphicFrameLocks noChangeAspect="1"/>
            </p:cNvGraphicFramePr>
            <p:nvPr/>
          </p:nvGraphicFramePr>
          <p:xfrm>
            <a:off x="3810" y="2591"/>
            <a:ext cx="303" cy="306"/>
          </p:xfrm>
          <a:graphic>
            <a:graphicData uri="http://schemas.openxmlformats.org/presentationml/2006/ole">
              <mc:AlternateContent xmlns:mc="http://schemas.openxmlformats.org/markup-compatibility/2006">
                <mc:Choice xmlns:v="urn:schemas-microsoft-com:vml" Requires="v">
                  <p:oleObj name="公式" r:id="rId24" imgW="203024" imgH="215713" progId="Equation.3">
                    <p:embed/>
                  </p:oleObj>
                </mc:Choice>
                <mc:Fallback>
                  <p:oleObj name="公式" r:id="rId24" imgW="203024" imgH="215713" progId="Equation.3">
                    <p:embed/>
                    <p:pic>
                      <p:nvPicPr>
                        <p:cNvPr id="0" name="Object 44"/>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810" y="2591"/>
                          <a:ext cx="303"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7538" name="Object 45">
              <a:extLst>
                <a:ext uri="{FF2B5EF4-FFF2-40B4-BE49-F238E27FC236}">
                  <a16:creationId xmlns:a16="http://schemas.microsoft.com/office/drawing/2014/main" id="{E7642B19-4AA5-79F4-793B-CA9C5E335EF6}"/>
                </a:ext>
              </a:extLst>
            </p:cNvPr>
            <p:cNvGraphicFramePr>
              <a:graphicFrameLocks noChangeAspect="1"/>
            </p:cNvGraphicFramePr>
            <p:nvPr/>
          </p:nvGraphicFramePr>
          <p:xfrm>
            <a:off x="3833" y="3634"/>
            <a:ext cx="300" cy="314"/>
          </p:xfrm>
          <a:graphic>
            <a:graphicData uri="http://schemas.openxmlformats.org/presentationml/2006/ole">
              <mc:AlternateContent xmlns:mc="http://schemas.openxmlformats.org/markup-compatibility/2006">
                <mc:Choice xmlns:v="urn:schemas-microsoft-com:vml" Requires="v">
                  <p:oleObj name="公式" r:id="rId26" imgW="203024" imgH="215713" progId="Equation.3">
                    <p:embed/>
                  </p:oleObj>
                </mc:Choice>
                <mc:Fallback>
                  <p:oleObj name="公式" r:id="rId26" imgW="203024" imgH="215713" progId="Equation.3">
                    <p:embed/>
                    <p:pic>
                      <p:nvPicPr>
                        <p:cNvPr id="0" name="Object 45"/>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833" y="3634"/>
                          <a:ext cx="300"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7539" name="Object 46">
              <a:extLst>
                <a:ext uri="{FF2B5EF4-FFF2-40B4-BE49-F238E27FC236}">
                  <a16:creationId xmlns:a16="http://schemas.microsoft.com/office/drawing/2014/main" id="{8A473AD1-9527-9210-DB41-E1520D96BCD3}"/>
                </a:ext>
              </a:extLst>
            </p:cNvPr>
            <p:cNvGraphicFramePr>
              <a:graphicFrameLocks noChangeAspect="1"/>
            </p:cNvGraphicFramePr>
            <p:nvPr/>
          </p:nvGraphicFramePr>
          <p:xfrm>
            <a:off x="4647" y="2591"/>
            <a:ext cx="297" cy="315"/>
          </p:xfrm>
          <a:graphic>
            <a:graphicData uri="http://schemas.openxmlformats.org/presentationml/2006/ole">
              <mc:AlternateContent xmlns:mc="http://schemas.openxmlformats.org/markup-compatibility/2006">
                <mc:Choice xmlns:v="urn:schemas-microsoft-com:vml" Requires="v">
                  <p:oleObj name="公式" r:id="rId28" imgW="203024" imgH="215713" progId="Equation.3">
                    <p:embed/>
                  </p:oleObj>
                </mc:Choice>
                <mc:Fallback>
                  <p:oleObj name="公式" r:id="rId28" imgW="203024" imgH="215713" progId="Equation.3">
                    <p:embed/>
                    <p:pic>
                      <p:nvPicPr>
                        <p:cNvPr id="0" name="Object 46"/>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647" y="2591"/>
                          <a:ext cx="297"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7540" name="Object 47">
              <a:extLst>
                <a:ext uri="{FF2B5EF4-FFF2-40B4-BE49-F238E27FC236}">
                  <a16:creationId xmlns:a16="http://schemas.microsoft.com/office/drawing/2014/main" id="{AABF585E-DDAE-663C-678E-423AD0BCFE8E}"/>
                </a:ext>
              </a:extLst>
            </p:cNvPr>
            <p:cNvGraphicFramePr>
              <a:graphicFrameLocks noChangeAspect="1"/>
            </p:cNvGraphicFramePr>
            <p:nvPr/>
          </p:nvGraphicFramePr>
          <p:xfrm>
            <a:off x="5080" y="2594"/>
            <a:ext cx="317" cy="317"/>
          </p:xfrm>
          <a:graphic>
            <a:graphicData uri="http://schemas.openxmlformats.org/presentationml/2006/ole">
              <mc:AlternateContent xmlns:mc="http://schemas.openxmlformats.org/markup-compatibility/2006">
                <mc:Choice xmlns:v="urn:schemas-microsoft-com:vml" Requires="v">
                  <p:oleObj name="公式" r:id="rId30" imgW="203024" imgH="215713" progId="Equation.3">
                    <p:embed/>
                  </p:oleObj>
                </mc:Choice>
                <mc:Fallback>
                  <p:oleObj name="公式" r:id="rId30" imgW="203024" imgH="215713" progId="Equation.3">
                    <p:embed/>
                    <p:pic>
                      <p:nvPicPr>
                        <p:cNvPr id="0" name="Object 47"/>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080" y="2594"/>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7541" name="Object 48">
              <a:extLst>
                <a:ext uri="{FF2B5EF4-FFF2-40B4-BE49-F238E27FC236}">
                  <a16:creationId xmlns:a16="http://schemas.microsoft.com/office/drawing/2014/main" id="{6B999D78-AD2A-AD76-EC8A-138286661947}"/>
                </a:ext>
              </a:extLst>
            </p:cNvPr>
            <p:cNvGraphicFramePr>
              <a:graphicFrameLocks noChangeAspect="1"/>
            </p:cNvGraphicFramePr>
            <p:nvPr/>
          </p:nvGraphicFramePr>
          <p:xfrm>
            <a:off x="4633" y="2840"/>
            <a:ext cx="290" cy="309"/>
          </p:xfrm>
          <a:graphic>
            <a:graphicData uri="http://schemas.openxmlformats.org/presentationml/2006/ole">
              <mc:AlternateContent xmlns:mc="http://schemas.openxmlformats.org/markup-compatibility/2006">
                <mc:Choice xmlns:v="urn:schemas-microsoft-com:vml" Requires="v">
                  <p:oleObj name="公式" r:id="rId32" imgW="203024" imgH="215713" progId="Equation.3">
                    <p:embed/>
                  </p:oleObj>
                </mc:Choice>
                <mc:Fallback>
                  <p:oleObj name="公式" r:id="rId32" imgW="203024" imgH="215713" progId="Equation.3">
                    <p:embed/>
                    <p:pic>
                      <p:nvPicPr>
                        <p:cNvPr id="0" name="Object 48"/>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633" y="2840"/>
                          <a:ext cx="290"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7542" name="Object 49">
              <a:extLst>
                <a:ext uri="{FF2B5EF4-FFF2-40B4-BE49-F238E27FC236}">
                  <a16:creationId xmlns:a16="http://schemas.microsoft.com/office/drawing/2014/main" id="{A939860C-C263-127C-6595-155D2210280A}"/>
                </a:ext>
              </a:extLst>
            </p:cNvPr>
            <p:cNvGraphicFramePr>
              <a:graphicFrameLocks noChangeAspect="1"/>
            </p:cNvGraphicFramePr>
            <p:nvPr/>
          </p:nvGraphicFramePr>
          <p:xfrm>
            <a:off x="5057" y="2840"/>
            <a:ext cx="295" cy="318"/>
          </p:xfrm>
          <a:graphic>
            <a:graphicData uri="http://schemas.openxmlformats.org/presentationml/2006/ole">
              <mc:AlternateContent xmlns:mc="http://schemas.openxmlformats.org/markup-compatibility/2006">
                <mc:Choice xmlns:v="urn:schemas-microsoft-com:vml" Requires="v">
                  <p:oleObj name="公式" r:id="rId34" imgW="203024" imgH="215713" progId="Equation.3">
                    <p:embed/>
                  </p:oleObj>
                </mc:Choice>
                <mc:Fallback>
                  <p:oleObj name="公式" r:id="rId34" imgW="203024" imgH="215713" progId="Equation.3">
                    <p:embed/>
                    <p:pic>
                      <p:nvPicPr>
                        <p:cNvPr id="0" name="Object 49"/>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5057" y="2840"/>
                          <a:ext cx="295"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7543" name="Object 50">
              <a:extLst>
                <a:ext uri="{FF2B5EF4-FFF2-40B4-BE49-F238E27FC236}">
                  <a16:creationId xmlns:a16="http://schemas.microsoft.com/office/drawing/2014/main" id="{11418814-9CF4-50AE-3C34-4C5DB2CF17D1}"/>
                </a:ext>
              </a:extLst>
            </p:cNvPr>
            <p:cNvGraphicFramePr>
              <a:graphicFrameLocks noChangeAspect="1"/>
            </p:cNvGraphicFramePr>
            <p:nvPr/>
          </p:nvGraphicFramePr>
          <p:xfrm>
            <a:off x="4626" y="3605"/>
            <a:ext cx="306" cy="324"/>
          </p:xfrm>
          <a:graphic>
            <a:graphicData uri="http://schemas.openxmlformats.org/presentationml/2006/ole">
              <mc:AlternateContent xmlns:mc="http://schemas.openxmlformats.org/markup-compatibility/2006">
                <mc:Choice xmlns:v="urn:schemas-microsoft-com:vml" Requires="v">
                  <p:oleObj name="公式" r:id="rId36" imgW="203024" imgH="215713" progId="Equation.3">
                    <p:embed/>
                  </p:oleObj>
                </mc:Choice>
                <mc:Fallback>
                  <p:oleObj name="公式" r:id="rId36" imgW="203024" imgH="215713" progId="Equation.3">
                    <p:embed/>
                    <p:pic>
                      <p:nvPicPr>
                        <p:cNvPr id="0" name="Object 50"/>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4626" y="3605"/>
                          <a:ext cx="306"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7544" name="Rectangle 51">
              <a:extLst>
                <a:ext uri="{FF2B5EF4-FFF2-40B4-BE49-F238E27FC236}">
                  <a16:creationId xmlns:a16="http://schemas.microsoft.com/office/drawing/2014/main" id="{C43ABD4B-B1A9-5677-12AB-57811092E1AA}"/>
                </a:ext>
              </a:extLst>
            </p:cNvPr>
            <p:cNvSpPr>
              <a:spLocks noChangeArrowheads="1"/>
            </p:cNvSpPr>
            <p:nvPr/>
          </p:nvSpPr>
          <p:spPr bwMode="auto">
            <a:xfrm>
              <a:off x="5430" y="3861"/>
              <a:ext cx="3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000">
                  <a:latin typeface="Times New Roman" panose="02020603050405020304" pitchFamily="18" charset="0"/>
                  <a:ea typeface="楷体_GB2312" pitchFamily="49" charset="-122"/>
                  <a:cs typeface="Times New Roman" panose="02020603050405020304" pitchFamily="18" charset="0"/>
                </a:rPr>
                <a:t>7</a:t>
              </a:r>
            </a:p>
          </p:txBody>
        </p:sp>
        <p:sp>
          <p:nvSpPr>
            <p:cNvPr id="107545" name="Rectangle 52">
              <a:extLst>
                <a:ext uri="{FF2B5EF4-FFF2-40B4-BE49-F238E27FC236}">
                  <a16:creationId xmlns:a16="http://schemas.microsoft.com/office/drawing/2014/main" id="{3E4026AB-667E-BA48-B298-B5E2FA7192C1}"/>
                </a:ext>
              </a:extLst>
            </p:cNvPr>
            <p:cNvSpPr>
              <a:spLocks noChangeArrowheads="1"/>
            </p:cNvSpPr>
            <p:nvPr/>
          </p:nvSpPr>
          <p:spPr bwMode="auto">
            <a:xfrm>
              <a:off x="5006" y="3861"/>
              <a:ext cx="42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i="1">
                  <a:latin typeface="Times New Roman" panose="02020603050405020304" pitchFamily="18" charset="0"/>
                  <a:ea typeface="楷体_GB2312" pitchFamily="49" charset="-122"/>
                  <a:cs typeface="Times New Roman" panose="02020603050405020304" pitchFamily="18" charset="0"/>
                </a:rPr>
                <a:t>D</a:t>
              </a:r>
              <a:r>
                <a:rPr lang="en-US" altLang="zh-CN" sz="2000" baseline="-30000">
                  <a:latin typeface="Times New Roman" panose="02020603050405020304" pitchFamily="18" charset="0"/>
                  <a:ea typeface="楷体_GB2312" pitchFamily="49" charset="-122"/>
                  <a:cs typeface="Times New Roman" panose="02020603050405020304" pitchFamily="18" charset="0"/>
                </a:rPr>
                <a:t>3</a:t>
              </a:r>
              <a:endParaRPr lang="en-US" altLang="zh-CN" sz="2000">
                <a:latin typeface="Times New Roman" panose="02020603050405020304" pitchFamily="18" charset="0"/>
                <a:ea typeface="楷体_GB2312" pitchFamily="49" charset="-122"/>
                <a:cs typeface="Times New Roman" panose="02020603050405020304" pitchFamily="18" charset="0"/>
              </a:endParaRPr>
            </a:p>
          </p:txBody>
        </p:sp>
        <p:sp>
          <p:nvSpPr>
            <p:cNvPr id="107546" name="Rectangle 53">
              <a:extLst>
                <a:ext uri="{FF2B5EF4-FFF2-40B4-BE49-F238E27FC236}">
                  <a16:creationId xmlns:a16="http://schemas.microsoft.com/office/drawing/2014/main" id="{2D4FFA02-B505-A11D-182D-E30380257548}"/>
                </a:ext>
              </a:extLst>
            </p:cNvPr>
            <p:cNvSpPr>
              <a:spLocks noChangeArrowheads="1"/>
            </p:cNvSpPr>
            <p:nvPr/>
          </p:nvSpPr>
          <p:spPr bwMode="auto">
            <a:xfrm>
              <a:off x="4584" y="3861"/>
              <a:ext cx="422"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i="1">
                  <a:latin typeface="Times New Roman" panose="02020603050405020304" pitchFamily="18" charset="0"/>
                  <a:ea typeface="楷体_GB2312" pitchFamily="49" charset="-122"/>
                  <a:cs typeface="Times New Roman" panose="02020603050405020304" pitchFamily="18" charset="0"/>
                </a:rPr>
                <a:t>D</a:t>
              </a:r>
              <a:r>
                <a:rPr lang="en-US" altLang="zh-CN" sz="2000" baseline="-30000">
                  <a:latin typeface="Times New Roman" panose="02020603050405020304" pitchFamily="18" charset="0"/>
                  <a:ea typeface="楷体_GB2312" pitchFamily="49" charset="-122"/>
                  <a:cs typeface="Times New Roman" panose="02020603050405020304" pitchFamily="18" charset="0"/>
                </a:rPr>
                <a:t>2</a:t>
              </a:r>
              <a:endParaRPr lang="en-US" altLang="zh-CN" sz="2000">
                <a:latin typeface="Times New Roman" panose="02020603050405020304" pitchFamily="18" charset="0"/>
                <a:ea typeface="楷体_GB2312" pitchFamily="49" charset="-122"/>
                <a:cs typeface="Times New Roman" panose="02020603050405020304" pitchFamily="18" charset="0"/>
              </a:endParaRPr>
            </a:p>
          </p:txBody>
        </p:sp>
        <p:sp>
          <p:nvSpPr>
            <p:cNvPr id="107547" name="Rectangle 54">
              <a:extLst>
                <a:ext uri="{FF2B5EF4-FFF2-40B4-BE49-F238E27FC236}">
                  <a16:creationId xmlns:a16="http://schemas.microsoft.com/office/drawing/2014/main" id="{65BED724-5B45-89A8-7C1B-393DF7F1A20D}"/>
                </a:ext>
              </a:extLst>
            </p:cNvPr>
            <p:cNvSpPr>
              <a:spLocks noChangeArrowheads="1"/>
            </p:cNvSpPr>
            <p:nvPr/>
          </p:nvSpPr>
          <p:spPr bwMode="auto">
            <a:xfrm>
              <a:off x="4150" y="3861"/>
              <a:ext cx="43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i="1">
                  <a:latin typeface="Times New Roman" panose="02020603050405020304" pitchFamily="18" charset="0"/>
                  <a:ea typeface="楷体_GB2312" pitchFamily="49" charset="-122"/>
                  <a:cs typeface="Times New Roman" panose="02020603050405020304" pitchFamily="18" charset="0"/>
                </a:rPr>
                <a:t>D</a:t>
              </a:r>
              <a:r>
                <a:rPr lang="en-US" altLang="zh-CN" sz="2000" baseline="-30000">
                  <a:latin typeface="Times New Roman" panose="02020603050405020304" pitchFamily="18" charset="0"/>
                  <a:ea typeface="楷体_GB2312" pitchFamily="49" charset="-122"/>
                  <a:cs typeface="Times New Roman" panose="02020603050405020304" pitchFamily="18" charset="0"/>
                </a:rPr>
                <a:t>1</a:t>
              </a:r>
              <a:endParaRPr lang="en-US" altLang="zh-CN" sz="2000">
                <a:latin typeface="Times New Roman" panose="02020603050405020304" pitchFamily="18" charset="0"/>
                <a:ea typeface="楷体_GB2312" pitchFamily="49" charset="-122"/>
                <a:cs typeface="Times New Roman" panose="02020603050405020304" pitchFamily="18" charset="0"/>
              </a:endParaRPr>
            </a:p>
          </p:txBody>
        </p:sp>
        <p:sp>
          <p:nvSpPr>
            <p:cNvPr id="107548" name="Rectangle 55">
              <a:extLst>
                <a:ext uri="{FF2B5EF4-FFF2-40B4-BE49-F238E27FC236}">
                  <a16:creationId xmlns:a16="http://schemas.microsoft.com/office/drawing/2014/main" id="{3F781298-912F-4B55-E656-0B23A844C548}"/>
                </a:ext>
              </a:extLst>
            </p:cNvPr>
            <p:cNvSpPr>
              <a:spLocks noChangeArrowheads="1"/>
            </p:cNvSpPr>
            <p:nvPr/>
          </p:nvSpPr>
          <p:spPr bwMode="auto">
            <a:xfrm>
              <a:off x="3735" y="3861"/>
              <a:ext cx="41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i="1">
                  <a:latin typeface="Times New Roman" panose="02020603050405020304" pitchFamily="18" charset="0"/>
                  <a:ea typeface="楷体_GB2312" pitchFamily="49" charset="-122"/>
                  <a:cs typeface="Times New Roman" panose="02020603050405020304" pitchFamily="18" charset="0"/>
                </a:rPr>
                <a:t>D</a:t>
              </a:r>
              <a:r>
                <a:rPr lang="en-US" altLang="zh-CN" sz="2000" baseline="-30000">
                  <a:latin typeface="Times New Roman" panose="02020603050405020304" pitchFamily="18" charset="0"/>
                  <a:ea typeface="楷体_GB2312" pitchFamily="49" charset="-122"/>
                  <a:cs typeface="Times New Roman" panose="02020603050405020304" pitchFamily="18" charset="0"/>
                </a:rPr>
                <a:t>0</a:t>
              </a:r>
              <a:endParaRPr lang="en-US" altLang="zh-CN" sz="2000">
                <a:latin typeface="Times New Roman" panose="02020603050405020304" pitchFamily="18" charset="0"/>
                <a:ea typeface="楷体_GB2312" pitchFamily="49" charset="-122"/>
                <a:cs typeface="Times New Roman" panose="02020603050405020304" pitchFamily="18" charset="0"/>
              </a:endParaRPr>
            </a:p>
          </p:txBody>
        </p:sp>
        <p:sp>
          <p:nvSpPr>
            <p:cNvPr id="107549" name="Rectangle 56">
              <a:extLst>
                <a:ext uri="{FF2B5EF4-FFF2-40B4-BE49-F238E27FC236}">
                  <a16:creationId xmlns:a16="http://schemas.microsoft.com/office/drawing/2014/main" id="{85CBE4BE-11CE-248E-F538-E622B0E85522}"/>
                </a:ext>
              </a:extLst>
            </p:cNvPr>
            <p:cNvSpPr>
              <a:spLocks noChangeArrowheads="1"/>
            </p:cNvSpPr>
            <p:nvPr/>
          </p:nvSpPr>
          <p:spPr bwMode="auto">
            <a:xfrm>
              <a:off x="3365" y="3861"/>
              <a:ext cx="44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i="1">
                  <a:latin typeface="Times New Roman" panose="02020603050405020304" pitchFamily="18" charset="0"/>
                  <a:ea typeface="楷体_GB2312" pitchFamily="49" charset="-122"/>
                  <a:cs typeface="Times New Roman" panose="02020603050405020304" pitchFamily="18" charset="0"/>
                </a:rPr>
                <a:t>DI</a:t>
              </a:r>
              <a:r>
                <a:rPr lang="en-US" altLang="zh-CN" sz="2000" baseline="-30000">
                  <a:latin typeface="Times New Roman" panose="02020603050405020304" pitchFamily="18" charset="0"/>
                  <a:ea typeface="楷体_GB2312" pitchFamily="49" charset="-122"/>
                  <a:cs typeface="Times New Roman" panose="02020603050405020304" pitchFamily="18" charset="0"/>
                </a:rPr>
                <a:t>3</a:t>
              </a:r>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07550" name="Rectangle 57">
              <a:extLst>
                <a:ext uri="{FF2B5EF4-FFF2-40B4-BE49-F238E27FC236}">
                  <a16:creationId xmlns:a16="http://schemas.microsoft.com/office/drawing/2014/main" id="{CFFA917F-6BA6-72AD-6457-F214EAA6D12E}"/>
                </a:ext>
              </a:extLst>
            </p:cNvPr>
            <p:cNvSpPr>
              <a:spLocks noChangeArrowheads="1"/>
            </p:cNvSpPr>
            <p:nvPr/>
          </p:nvSpPr>
          <p:spPr bwMode="auto">
            <a:xfrm>
              <a:off x="2996" y="3861"/>
              <a:ext cx="47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i="1">
                  <a:latin typeface="Times New Roman" panose="02020603050405020304" pitchFamily="18" charset="0"/>
                  <a:ea typeface="楷体_GB2312" pitchFamily="49" charset="-122"/>
                  <a:cs typeface="Times New Roman" panose="02020603050405020304" pitchFamily="18" charset="0"/>
                </a:rPr>
                <a:t>DI</a:t>
              </a:r>
              <a:r>
                <a:rPr lang="en-US" altLang="zh-CN" sz="2000" baseline="-30000">
                  <a:latin typeface="Times New Roman" panose="02020603050405020304" pitchFamily="18" charset="0"/>
                  <a:ea typeface="楷体_GB2312" pitchFamily="49" charset="-122"/>
                  <a:cs typeface="Times New Roman" panose="02020603050405020304" pitchFamily="18" charset="0"/>
                </a:rPr>
                <a:t>2</a:t>
              </a:r>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07551" name="Rectangle 58">
              <a:extLst>
                <a:ext uri="{FF2B5EF4-FFF2-40B4-BE49-F238E27FC236}">
                  <a16:creationId xmlns:a16="http://schemas.microsoft.com/office/drawing/2014/main" id="{85B05286-95D8-4338-8621-BB93913DE88A}"/>
                </a:ext>
              </a:extLst>
            </p:cNvPr>
            <p:cNvSpPr>
              <a:spLocks noChangeArrowheads="1"/>
            </p:cNvSpPr>
            <p:nvPr/>
          </p:nvSpPr>
          <p:spPr bwMode="auto">
            <a:xfrm>
              <a:off x="2625" y="3861"/>
              <a:ext cx="527"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i="1">
                  <a:latin typeface="Times New Roman" panose="02020603050405020304" pitchFamily="18" charset="0"/>
                  <a:ea typeface="楷体_GB2312" pitchFamily="49" charset="-122"/>
                  <a:cs typeface="Times New Roman" panose="02020603050405020304" pitchFamily="18" charset="0"/>
                </a:rPr>
                <a:t>DI</a:t>
              </a:r>
              <a:r>
                <a:rPr lang="en-US" altLang="zh-CN" sz="2000" baseline="-30000">
                  <a:latin typeface="Times New Roman" panose="02020603050405020304" pitchFamily="18" charset="0"/>
                  <a:ea typeface="楷体_GB2312" pitchFamily="49" charset="-122"/>
                  <a:cs typeface="Times New Roman" panose="02020603050405020304" pitchFamily="18" charset="0"/>
                </a:rPr>
                <a:t>1</a:t>
              </a:r>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07552" name="Rectangle 59">
              <a:extLst>
                <a:ext uri="{FF2B5EF4-FFF2-40B4-BE49-F238E27FC236}">
                  <a16:creationId xmlns:a16="http://schemas.microsoft.com/office/drawing/2014/main" id="{00BD3128-5311-82D7-30DA-8C6603BCD82E}"/>
                </a:ext>
              </a:extLst>
            </p:cNvPr>
            <p:cNvSpPr>
              <a:spLocks noChangeArrowheads="1"/>
            </p:cNvSpPr>
            <p:nvPr/>
          </p:nvSpPr>
          <p:spPr bwMode="auto">
            <a:xfrm>
              <a:off x="2245" y="3861"/>
              <a:ext cx="47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i="1">
                  <a:latin typeface="Times New Roman" panose="02020603050405020304" pitchFamily="18" charset="0"/>
                  <a:ea typeface="楷体_GB2312" pitchFamily="49" charset="-122"/>
                  <a:cs typeface="Times New Roman" panose="02020603050405020304" pitchFamily="18" charset="0"/>
                </a:rPr>
                <a:t>DI</a:t>
              </a:r>
              <a:r>
                <a:rPr lang="en-US" altLang="zh-CN" sz="2000" baseline="-30000">
                  <a:latin typeface="Times New Roman" panose="02020603050405020304" pitchFamily="18" charset="0"/>
                  <a:ea typeface="楷体_GB2312" pitchFamily="49" charset="-122"/>
                  <a:cs typeface="Times New Roman" panose="02020603050405020304" pitchFamily="18" charset="0"/>
                </a:rPr>
                <a:t>0</a:t>
              </a:r>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07553" name="Rectangle 60">
              <a:extLst>
                <a:ext uri="{FF2B5EF4-FFF2-40B4-BE49-F238E27FC236}">
                  <a16:creationId xmlns:a16="http://schemas.microsoft.com/office/drawing/2014/main" id="{D3CB4A4F-513D-D420-D433-CCD14A7062D1}"/>
                </a:ext>
              </a:extLst>
            </p:cNvPr>
            <p:cNvSpPr>
              <a:spLocks noChangeArrowheads="1"/>
            </p:cNvSpPr>
            <p:nvPr/>
          </p:nvSpPr>
          <p:spPr bwMode="auto">
            <a:xfrm>
              <a:off x="1820" y="3861"/>
              <a:ext cx="43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07554" name="Rectangle 61">
              <a:extLst>
                <a:ext uri="{FF2B5EF4-FFF2-40B4-BE49-F238E27FC236}">
                  <a16:creationId xmlns:a16="http://schemas.microsoft.com/office/drawing/2014/main" id="{848BC752-726B-5495-4B7E-D0CE1BDCF2B4}"/>
                </a:ext>
              </a:extLst>
            </p:cNvPr>
            <p:cNvSpPr>
              <a:spLocks noChangeArrowheads="1"/>
            </p:cNvSpPr>
            <p:nvPr/>
          </p:nvSpPr>
          <p:spPr bwMode="auto">
            <a:xfrm>
              <a:off x="1449" y="3861"/>
              <a:ext cx="37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07555" name="Rectangle 62">
              <a:extLst>
                <a:ext uri="{FF2B5EF4-FFF2-40B4-BE49-F238E27FC236}">
                  <a16:creationId xmlns:a16="http://schemas.microsoft.com/office/drawing/2014/main" id="{95B897B0-FB28-2236-D9E3-398F7444B082}"/>
                </a:ext>
              </a:extLst>
            </p:cNvPr>
            <p:cNvSpPr>
              <a:spLocks noChangeArrowheads="1"/>
            </p:cNvSpPr>
            <p:nvPr/>
          </p:nvSpPr>
          <p:spPr bwMode="auto">
            <a:xfrm>
              <a:off x="1078" y="3861"/>
              <a:ext cx="37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07556" name="Rectangle 63">
              <a:extLst>
                <a:ext uri="{FF2B5EF4-FFF2-40B4-BE49-F238E27FC236}">
                  <a16:creationId xmlns:a16="http://schemas.microsoft.com/office/drawing/2014/main" id="{F6C25B52-94BF-876F-D557-E27B0FA1EAC7}"/>
                </a:ext>
              </a:extLst>
            </p:cNvPr>
            <p:cNvSpPr>
              <a:spLocks noChangeArrowheads="1"/>
            </p:cNvSpPr>
            <p:nvPr/>
          </p:nvSpPr>
          <p:spPr bwMode="auto">
            <a:xfrm>
              <a:off x="727" y="3861"/>
              <a:ext cx="35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H</a:t>
              </a:r>
            </a:p>
          </p:txBody>
        </p:sp>
        <p:sp>
          <p:nvSpPr>
            <p:cNvPr id="107557" name="Rectangle 64">
              <a:extLst>
                <a:ext uri="{FF2B5EF4-FFF2-40B4-BE49-F238E27FC236}">
                  <a16:creationId xmlns:a16="http://schemas.microsoft.com/office/drawing/2014/main" id="{8FC1CADC-2DEF-A5F1-CF9B-D4B6076722EE}"/>
                </a:ext>
              </a:extLst>
            </p:cNvPr>
            <p:cNvSpPr>
              <a:spLocks noChangeArrowheads="1"/>
            </p:cNvSpPr>
            <p:nvPr/>
          </p:nvSpPr>
          <p:spPr bwMode="auto">
            <a:xfrm>
              <a:off x="373" y="3861"/>
              <a:ext cx="35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H</a:t>
              </a:r>
            </a:p>
          </p:txBody>
        </p:sp>
        <p:sp>
          <p:nvSpPr>
            <p:cNvPr id="107558" name="Rectangle 65">
              <a:extLst>
                <a:ext uri="{FF2B5EF4-FFF2-40B4-BE49-F238E27FC236}">
                  <a16:creationId xmlns:a16="http://schemas.microsoft.com/office/drawing/2014/main" id="{BF9976AC-88A8-6B12-0537-1937A67BEF25}"/>
                </a:ext>
              </a:extLst>
            </p:cNvPr>
            <p:cNvSpPr>
              <a:spLocks noChangeArrowheads="1"/>
            </p:cNvSpPr>
            <p:nvPr/>
          </p:nvSpPr>
          <p:spPr bwMode="auto">
            <a:xfrm>
              <a:off x="-23" y="3861"/>
              <a:ext cx="396"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H</a:t>
              </a:r>
            </a:p>
          </p:txBody>
        </p:sp>
        <p:sp>
          <p:nvSpPr>
            <p:cNvPr id="107559" name="Rectangle 66">
              <a:extLst>
                <a:ext uri="{FF2B5EF4-FFF2-40B4-BE49-F238E27FC236}">
                  <a16:creationId xmlns:a16="http://schemas.microsoft.com/office/drawing/2014/main" id="{8EFFC7AE-F065-2AA4-0892-3FFD54EE8A2D}"/>
                </a:ext>
              </a:extLst>
            </p:cNvPr>
            <p:cNvSpPr>
              <a:spLocks noChangeArrowheads="1"/>
            </p:cNvSpPr>
            <p:nvPr/>
          </p:nvSpPr>
          <p:spPr bwMode="auto">
            <a:xfrm>
              <a:off x="5430" y="3612"/>
              <a:ext cx="3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000">
                  <a:latin typeface="Times New Roman" panose="02020603050405020304" pitchFamily="18" charset="0"/>
                  <a:ea typeface="楷体_GB2312" pitchFamily="49" charset="-122"/>
                  <a:cs typeface="Times New Roman" panose="02020603050405020304" pitchFamily="18" charset="0"/>
                </a:rPr>
                <a:t>6</a:t>
              </a:r>
            </a:p>
          </p:txBody>
        </p:sp>
        <p:sp>
          <p:nvSpPr>
            <p:cNvPr id="107560" name="Rectangle 67">
              <a:extLst>
                <a:ext uri="{FF2B5EF4-FFF2-40B4-BE49-F238E27FC236}">
                  <a16:creationId xmlns:a16="http://schemas.microsoft.com/office/drawing/2014/main" id="{30707273-8012-32AA-449D-D70967F6160B}"/>
                </a:ext>
              </a:extLst>
            </p:cNvPr>
            <p:cNvSpPr>
              <a:spLocks noChangeArrowheads="1"/>
            </p:cNvSpPr>
            <p:nvPr/>
          </p:nvSpPr>
          <p:spPr bwMode="auto">
            <a:xfrm>
              <a:off x="5006" y="3612"/>
              <a:ext cx="42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H </a:t>
              </a:r>
            </a:p>
          </p:txBody>
        </p:sp>
        <p:sp>
          <p:nvSpPr>
            <p:cNvPr id="107561" name="Rectangle 68">
              <a:extLst>
                <a:ext uri="{FF2B5EF4-FFF2-40B4-BE49-F238E27FC236}">
                  <a16:creationId xmlns:a16="http://schemas.microsoft.com/office/drawing/2014/main" id="{CAA0A029-C7DF-639F-E523-9286A3D3FDA6}"/>
                </a:ext>
              </a:extLst>
            </p:cNvPr>
            <p:cNvSpPr>
              <a:spLocks noChangeArrowheads="1"/>
            </p:cNvSpPr>
            <p:nvPr/>
          </p:nvSpPr>
          <p:spPr bwMode="auto">
            <a:xfrm>
              <a:off x="4150" y="3612"/>
              <a:ext cx="43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471488"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909638"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30651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1695450"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1526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6098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0670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5242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000" b="0">
                <a:latin typeface="Times New Roman" panose="02020603050405020304" pitchFamily="18" charset="0"/>
              </a:endParaRPr>
            </a:p>
          </p:txBody>
        </p:sp>
        <p:sp>
          <p:nvSpPr>
            <p:cNvPr id="107562" name="Rectangle 69">
              <a:extLst>
                <a:ext uri="{FF2B5EF4-FFF2-40B4-BE49-F238E27FC236}">
                  <a16:creationId xmlns:a16="http://schemas.microsoft.com/office/drawing/2014/main" id="{E5FA650F-7B97-B04D-9FE5-4E52E08163B0}"/>
                </a:ext>
              </a:extLst>
            </p:cNvPr>
            <p:cNvSpPr>
              <a:spLocks noChangeArrowheads="1"/>
            </p:cNvSpPr>
            <p:nvPr/>
          </p:nvSpPr>
          <p:spPr bwMode="auto">
            <a:xfrm>
              <a:off x="3735" y="3612"/>
              <a:ext cx="41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471488"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909638"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30651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1695450"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1526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6098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0670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5242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000" b="0">
                <a:latin typeface="Times New Roman" panose="02020603050405020304" pitchFamily="18" charset="0"/>
              </a:endParaRPr>
            </a:p>
          </p:txBody>
        </p:sp>
        <p:sp>
          <p:nvSpPr>
            <p:cNvPr id="107563" name="Rectangle 70">
              <a:extLst>
                <a:ext uri="{FF2B5EF4-FFF2-40B4-BE49-F238E27FC236}">
                  <a16:creationId xmlns:a16="http://schemas.microsoft.com/office/drawing/2014/main" id="{2B1D197F-9F9E-90C8-6557-46E77565AE44}"/>
                </a:ext>
              </a:extLst>
            </p:cNvPr>
            <p:cNvSpPr>
              <a:spLocks noChangeArrowheads="1"/>
            </p:cNvSpPr>
            <p:nvPr/>
          </p:nvSpPr>
          <p:spPr bwMode="auto">
            <a:xfrm>
              <a:off x="3365" y="3612"/>
              <a:ext cx="37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07564" name="Rectangle 71">
              <a:extLst>
                <a:ext uri="{FF2B5EF4-FFF2-40B4-BE49-F238E27FC236}">
                  <a16:creationId xmlns:a16="http://schemas.microsoft.com/office/drawing/2014/main" id="{6F11AC7E-EF15-02B2-6A31-408EB2EA67CE}"/>
                </a:ext>
              </a:extLst>
            </p:cNvPr>
            <p:cNvSpPr>
              <a:spLocks noChangeArrowheads="1"/>
            </p:cNvSpPr>
            <p:nvPr/>
          </p:nvSpPr>
          <p:spPr bwMode="auto">
            <a:xfrm>
              <a:off x="2996" y="3612"/>
              <a:ext cx="36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07565" name="Rectangle 72">
              <a:extLst>
                <a:ext uri="{FF2B5EF4-FFF2-40B4-BE49-F238E27FC236}">
                  <a16:creationId xmlns:a16="http://schemas.microsoft.com/office/drawing/2014/main" id="{9D51B5E4-885E-92FE-3AB6-05A78CFAF69B}"/>
                </a:ext>
              </a:extLst>
            </p:cNvPr>
            <p:cNvSpPr>
              <a:spLocks noChangeArrowheads="1"/>
            </p:cNvSpPr>
            <p:nvPr/>
          </p:nvSpPr>
          <p:spPr bwMode="auto">
            <a:xfrm>
              <a:off x="2625" y="3612"/>
              <a:ext cx="37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07566" name="Rectangle 73">
              <a:extLst>
                <a:ext uri="{FF2B5EF4-FFF2-40B4-BE49-F238E27FC236}">
                  <a16:creationId xmlns:a16="http://schemas.microsoft.com/office/drawing/2014/main" id="{1A117600-F8F6-5C0E-8AF3-B2B094132E4F}"/>
                </a:ext>
              </a:extLst>
            </p:cNvPr>
            <p:cNvSpPr>
              <a:spLocks noChangeArrowheads="1"/>
            </p:cNvSpPr>
            <p:nvPr/>
          </p:nvSpPr>
          <p:spPr bwMode="auto">
            <a:xfrm>
              <a:off x="2255" y="3612"/>
              <a:ext cx="37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07567" name="Rectangle 74">
              <a:extLst>
                <a:ext uri="{FF2B5EF4-FFF2-40B4-BE49-F238E27FC236}">
                  <a16:creationId xmlns:a16="http://schemas.microsoft.com/office/drawing/2014/main" id="{61A1026E-2D4A-686E-CD16-4CFAF3769723}"/>
                </a:ext>
              </a:extLst>
            </p:cNvPr>
            <p:cNvSpPr>
              <a:spLocks noChangeArrowheads="1"/>
            </p:cNvSpPr>
            <p:nvPr/>
          </p:nvSpPr>
          <p:spPr bwMode="auto">
            <a:xfrm>
              <a:off x="1820" y="3612"/>
              <a:ext cx="43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07568" name="Rectangle 75">
              <a:extLst>
                <a:ext uri="{FF2B5EF4-FFF2-40B4-BE49-F238E27FC236}">
                  <a16:creationId xmlns:a16="http://schemas.microsoft.com/office/drawing/2014/main" id="{F5EC7EA7-F71A-EB06-A205-CD9911336778}"/>
                </a:ext>
              </a:extLst>
            </p:cNvPr>
            <p:cNvSpPr>
              <a:spLocks noChangeArrowheads="1"/>
            </p:cNvSpPr>
            <p:nvPr/>
          </p:nvSpPr>
          <p:spPr bwMode="auto">
            <a:xfrm>
              <a:off x="1449" y="3612"/>
              <a:ext cx="37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H</a:t>
              </a:r>
            </a:p>
          </p:txBody>
        </p:sp>
        <p:sp>
          <p:nvSpPr>
            <p:cNvPr id="107569" name="Rectangle 76">
              <a:extLst>
                <a:ext uri="{FF2B5EF4-FFF2-40B4-BE49-F238E27FC236}">
                  <a16:creationId xmlns:a16="http://schemas.microsoft.com/office/drawing/2014/main" id="{FEB6A8DE-DB0D-7EEF-F51F-30FAA9A5AF5A}"/>
                </a:ext>
              </a:extLst>
            </p:cNvPr>
            <p:cNvSpPr>
              <a:spLocks noChangeArrowheads="1"/>
            </p:cNvSpPr>
            <p:nvPr/>
          </p:nvSpPr>
          <p:spPr bwMode="auto">
            <a:xfrm>
              <a:off x="1078" y="3612"/>
              <a:ext cx="37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07570" name="Rectangle 77">
              <a:extLst>
                <a:ext uri="{FF2B5EF4-FFF2-40B4-BE49-F238E27FC236}">
                  <a16:creationId xmlns:a16="http://schemas.microsoft.com/office/drawing/2014/main" id="{D50EE0C4-28A7-E695-BDBC-89ED6D4DBD28}"/>
                </a:ext>
              </a:extLst>
            </p:cNvPr>
            <p:cNvSpPr>
              <a:spLocks noChangeArrowheads="1"/>
            </p:cNvSpPr>
            <p:nvPr/>
          </p:nvSpPr>
          <p:spPr bwMode="auto">
            <a:xfrm>
              <a:off x="727" y="3612"/>
              <a:ext cx="35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L</a:t>
              </a:r>
            </a:p>
          </p:txBody>
        </p:sp>
        <p:sp>
          <p:nvSpPr>
            <p:cNvPr id="107571" name="Rectangle 78">
              <a:extLst>
                <a:ext uri="{FF2B5EF4-FFF2-40B4-BE49-F238E27FC236}">
                  <a16:creationId xmlns:a16="http://schemas.microsoft.com/office/drawing/2014/main" id="{53DE71AC-ED0F-9413-F95F-92D5EEB3EDE5}"/>
                </a:ext>
              </a:extLst>
            </p:cNvPr>
            <p:cNvSpPr>
              <a:spLocks noChangeArrowheads="1"/>
            </p:cNvSpPr>
            <p:nvPr/>
          </p:nvSpPr>
          <p:spPr bwMode="auto">
            <a:xfrm>
              <a:off x="373" y="3612"/>
              <a:ext cx="35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H</a:t>
              </a:r>
            </a:p>
          </p:txBody>
        </p:sp>
        <p:sp>
          <p:nvSpPr>
            <p:cNvPr id="107572" name="Rectangle 79">
              <a:extLst>
                <a:ext uri="{FF2B5EF4-FFF2-40B4-BE49-F238E27FC236}">
                  <a16:creationId xmlns:a16="http://schemas.microsoft.com/office/drawing/2014/main" id="{3E6B2D76-1446-64F8-8FB7-FC222739E701}"/>
                </a:ext>
              </a:extLst>
            </p:cNvPr>
            <p:cNvSpPr>
              <a:spLocks noChangeArrowheads="1"/>
            </p:cNvSpPr>
            <p:nvPr/>
          </p:nvSpPr>
          <p:spPr bwMode="auto">
            <a:xfrm>
              <a:off x="-23" y="3612"/>
              <a:ext cx="396"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H</a:t>
              </a:r>
            </a:p>
          </p:txBody>
        </p:sp>
        <p:sp>
          <p:nvSpPr>
            <p:cNvPr id="107573" name="Rectangle 80">
              <a:extLst>
                <a:ext uri="{FF2B5EF4-FFF2-40B4-BE49-F238E27FC236}">
                  <a16:creationId xmlns:a16="http://schemas.microsoft.com/office/drawing/2014/main" id="{2BF68111-D0EA-A908-5159-581836382190}"/>
                </a:ext>
              </a:extLst>
            </p:cNvPr>
            <p:cNvSpPr>
              <a:spLocks noChangeArrowheads="1"/>
            </p:cNvSpPr>
            <p:nvPr/>
          </p:nvSpPr>
          <p:spPr bwMode="auto">
            <a:xfrm>
              <a:off x="5430" y="3363"/>
              <a:ext cx="3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000">
                  <a:latin typeface="Times New Roman" panose="02020603050405020304" pitchFamily="18" charset="0"/>
                  <a:ea typeface="楷体_GB2312" pitchFamily="49" charset="-122"/>
                  <a:cs typeface="Times New Roman" panose="02020603050405020304" pitchFamily="18" charset="0"/>
                </a:rPr>
                <a:t>5</a:t>
              </a:r>
            </a:p>
          </p:txBody>
        </p:sp>
        <p:sp>
          <p:nvSpPr>
            <p:cNvPr id="107574" name="Rectangle 81">
              <a:extLst>
                <a:ext uri="{FF2B5EF4-FFF2-40B4-BE49-F238E27FC236}">
                  <a16:creationId xmlns:a16="http://schemas.microsoft.com/office/drawing/2014/main" id="{7011ED94-AE1C-A0C6-ED07-C5C76CB780C5}"/>
                </a:ext>
              </a:extLst>
            </p:cNvPr>
            <p:cNvSpPr>
              <a:spLocks noChangeArrowheads="1"/>
            </p:cNvSpPr>
            <p:nvPr/>
          </p:nvSpPr>
          <p:spPr bwMode="auto">
            <a:xfrm>
              <a:off x="5006" y="3363"/>
              <a:ext cx="42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L</a:t>
              </a:r>
            </a:p>
          </p:txBody>
        </p:sp>
        <p:sp>
          <p:nvSpPr>
            <p:cNvPr id="107575" name="Rectangle 82">
              <a:extLst>
                <a:ext uri="{FF2B5EF4-FFF2-40B4-BE49-F238E27FC236}">
                  <a16:creationId xmlns:a16="http://schemas.microsoft.com/office/drawing/2014/main" id="{C69EF075-DECB-8E8B-0E6D-9606D363C7AB}"/>
                </a:ext>
              </a:extLst>
            </p:cNvPr>
            <p:cNvSpPr>
              <a:spLocks noChangeArrowheads="1"/>
            </p:cNvSpPr>
            <p:nvPr/>
          </p:nvSpPr>
          <p:spPr bwMode="auto">
            <a:xfrm>
              <a:off x="4150" y="3363"/>
              <a:ext cx="43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471488"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909638"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30651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1695450"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1526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6098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0670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5242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000" b="0">
                <a:latin typeface="Times New Roman" panose="02020603050405020304" pitchFamily="18" charset="0"/>
              </a:endParaRPr>
            </a:p>
          </p:txBody>
        </p:sp>
        <p:sp>
          <p:nvSpPr>
            <p:cNvPr id="107576" name="Rectangle 83">
              <a:extLst>
                <a:ext uri="{FF2B5EF4-FFF2-40B4-BE49-F238E27FC236}">
                  <a16:creationId xmlns:a16="http://schemas.microsoft.com/office/drawing/2014/main" id="{6C46F413-3F17-1DC3-2101-5886D3491A73}"/>
                </a:ext>
              </a:extLst>
            </p:cNvPr>
            <p:cNvSpPr>
              <a:spLocks noChangeArrowheads="1"/>
            </p:cNvSpPr>
            <p:nvPr/>
          </p:nvSpPr>
          <p:spPr bwMode="auto">
            <a:xfrm>
              <a:off x="3735" y="3363"/>
              <a:ext cx="41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471488"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909638"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30651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1695450"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1526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6098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0670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5242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000" b="0">
                <a:latin typeface="Times New Roman" panose="02020603050405020304" pitchFamily="18" charset="0"/>
              </a:endParaRPr>
            </a:p>
          </p:txBody>
        </p:sp>
        <p:sp>
          <p:nvSpPr>
            <p:cNvPr id="107577" name="Rectangle 84">
              <a:extLst>
                <a:ext uri="{FF2B5EF4-FFF2-40B4-BE49-F238E27FC236}">
                  <a16:creationId xmlns:a16="http://schemas.microsoft.com/office/drawing/2014/main" id="{028F7E18-05EC-0492-1C7B-81503FF91CC9}"/>
                </a:ext>
              </a:extLst>
            </p:cNvPr>
            <p:cNvSpPr>
              <a:spLocks noChangeArrowheads="1"/>
            </p:cNvSpPr>
            <p:nvPr/>
          </p:nvSpPr>
          <p:spPr bwMode="auto">
            <a:xfrm>
              <a:off x="3365" y="3363"/>
              <a:ext cx="37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07578" name="Rectangle 85">
              <a:extLst>
                <a:ext uri="{FF2B5EF4-FFF2-40B4-BE49-F238E27FC236}">
                  <a16:creationId xmlns:a16="http://schemas.microsoft.com/office/drawing/2014/main" id="{36AACCB9-4B27-ECCF-C6D2-0A53E20FB7C2}"/>
                </a:ext>
              </a:extLst>
            </p:cNvPr>
            <p:cNvSpPr>
              <a:spLocks noChangeArrowheads="1"/>
            </p:cNvSpPr>
            <p:nvPr/>
          </p:nvSpPr>
          <p:spPr bwMode="auto">
            <a:xfrm>
              <a:off x="2996" y="3363"/>
              <a:ext cx="36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07579" name="Rectangle 86">
              <a:extLst>
                <a:ext uri="{FF2B5EF4-FFF2-40B4-BE49-F238E27FC236}">
                  <a16:creationId xmlns:a16="http://schemas.microsoft.com/office/drawing/2014/main" id="{1C462F64-0363-E1E2-54FD-4CABED25BA67}"/>
                </a:ext>
              </a:extLst>
            </p:cNvPr>
            <p:cNvSpPr>
              <a:spLocks noChangeArrowheads="1"/>
            </p:cNvSpPr>
            <p:nvPr/>
          </p:nvSpPr>
          <p:spPr bwMode="auto">
            <a:xfrm>
              <a:off x="2625" y="3363"/>
              <a:ext cx="37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07580" name="Rectangle 87">
              <a:extLst>
                <a:ext uri="{FF2B5EF4-FFF2-40B4-BE49-F238E27FC236}">
                  <a16:creationId xmlns:a16="http://schemas.microsoft.com/office/drawing/2014/main" id="{2021FC1A-150D-2814-B9D5-8821A87A2E82}"/>
                </a:ext>
              </a:extLst>
            </p:cNvPr>
            <p:cNvSpPr>
              <a:spLocks noChangeArrowheads="1"/>
            </p:cNvSpPr>
            <p:nvPr/>
          </p:nvSpPr>
          <p:spPr bwMode="auto">
            <a:xfrm>
              <a:off x="2255" y="3363"/>
              <a:ext cx="37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07581" name="Rectangle 88">
              <a:extLst>
                <a:ext uri="{FF2B5EF4-FFF2-40B4-BE49-F238E27FC236}">
                  <a16:creationId xmlns:a16="http://schemas.microsoft.com/office/drawing/2014/main" id="{1D123505-851E-9890-F7E6-F6673E4CFC1A}"/>
                </a:ext>
              </a:extLst>
            </p:cNvPr>
            <p:cNvSpPr>
              <a:spLocks noChangeArrowheads="1"/>
            </p:cNvSpPr>
            <p:nvPr/>
          </p:nvSpPr>
          <p:spPr bwMode="auto">
            <a:xfrm>
              <a:off x="1820" y="3363"/>
              <a:ext cx="43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07582" name="Rectangle 89">
              <a:extLst>
                <a:ext uri="{FF2B5EF4-FFF2-40B4-BE49-F238E27FC236}">
                  <a16:creationId xmlns:a16="http://schemas.microsoft.com/office/drawing/2014/main" id="{ED68CF63-3D69-1BA6-03D9-FCA960D349AE}"/>
                </a:ext>
              </a:extLst>
            </p:cNvPr>
            <p:cNvSpPr>
              <a:spLocks noChangeArrowheads="1"/>
            </p:cNvSpPr>
            <p:nvPr/>
          </p:nvSpPr>
          <p:spPr bwMode="auto">
            <a:xfrm>
              <a:off x="1449" y="3363"/>
              <a:ext cx="37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L</a:t>
              </a:r>
            </a:p>
          </p:txBody>
        </p:sp>
        <p:sp>
          <p:nvSpPr>
            <p:cNvPr id="107583" name="Rectangle 90">
              <a:extLst>
                <a:ext uri="{FF2B5EF4-FFF2-40B4-BE49-F238E27FC236}">
                  <a16:creationId xmlns:a16="http://schemas.microsoft.com/office/drawing/2014/main" id="{B6AA4BA9-284E-9B2A-B126-5CE65CD8C934}"/>
                </a:ext>
              </a:extLst>
            </p:cNvPr>
            <p:cNvSpPr>
              <a:spLocks noChangeArrowheads="1"/>
            </p:cNvSpPr>
            <p:nvPr/>
          </p:nvSpPr>
          <p:spPr bwMode="auto">
            <a:xfrm>
              <a:off x="1078" y="3363"/>
              <a:ext cx="37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07584" name="Rectangle 91">
              <a:extLst>
                <a:ext uri="{FF2B5EF4-FFF2-40B4-BE49-F238E27FC236}">
                  <a16:creationId xmlns:a16="http://schemas.microsoft.com/office/drawing/2014/main" id="{E819EA3E-C2D4-2E78-5980-4A3356F230E1}"/>
                </a:ext>
              </a:extLst>
            </p:cNvPr>
            <p:cNvSpPr>
              <a:spLocks noChangeArrowheads="1"/>
            </p:cNvSpPr>
            <p:nvPr/>
          </p:nvSpPr>
          <p:spPr bwMode="auto">
            <a:xfrm>
              <a:off x="727" y="3363"/>
              <a:ext cx="35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L</a:t>
              </a:r>
            </a:p>
          </p:txBody>
        </p:sp>
        <p:sp>
          <p:nvSpPr>
            <p:cNvPr id="107585" name="Rectangle 92">
              <a:extLst>
                <a:ext uri="{FF2B5EF4-FFF2-40B4-BE49-F238E27FC236}">
                  <a16:creationId xmlns:a16="http://schemas.microsoft.com/office/drawing/2014/main" id="{BB12B9A1-F5C3-D966-94B3-F684DC45B3F6}"/>
                </a:ext>
              </a:extLst>
            </p:cNvPr>
            <p:cNvSpPr>
              <a:spLocks noChangeArrowheads="1"/>
            </p:cNvSpPr>
            <p:nvPr/>
          </p:nvSpPr>
          <p:spPr bwMode="auto">
            <a:xfrm>
              <a:off x="373" y="3363"/>
              <a:ext cx="35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H</a:t>
              </a:r>
            </a:p>
          </p:txBody>
        </p:sp>
        <p:sp>
          <p:nvSpPr>
            <p:cNvPr id="107586" name="Rectangle 93">
              <a:extLst>
                <a:ext uri="{FF2B5EF4-FFF2-40B4-BE49-F238E27FC236}">
                  <a16:creationId xmlns:a16="http://schemas.microsoft.com/office/drawing/2014/main" id="{CF8DEFEE-22BC-873B-8440-3B8B2F348E6F}"/>
                </a:ext>
              </a:extLst>
            </p:cNvPr>
            <p:cNvSpPr>
              <a:spLocks noChangeArrowheads="1"/>
            </p:cNvSpPr>
            <p:nvPr/>
          </p:nvSpPr>
          <p:spPr bwMode="auto">
            <a:xfrm>
              <a:off x="-23" y="3363"/>
              <a:ext cx="396"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H</a:t>
              </a:r>
            </a:p>
          </p:txBody>
        </p:sp>
        <p:sp>
          <p:nvSpPr>
            <p:cNvPr id="107587" name="Rectangle 94">
              <a:extLst>
                <a:ext uri="{FF2B5EF4-FFF2-40B4-BE49-F238E27FC236}">
                  <a16:creationId xmlns:a16="http://schemas.microsoft.com/office/drawing/2014/main" id="{10398D63-B183-52C5-9C66-7DB3920844D3}"/>
                </a:ext>
              </a:extLst>
            </p:cNvPr>
            <p:cNvSpPr>
              <a:spLocks noChangeArrowheads="1"/>
            </p:cNvSpPr>
            <p:nvPr/>
          </p:nvSpPr>
          <p:spPr bwMode="auto">
            <a:xfrm>
              <a:off x="5430" y="3114"/>
              <a:ext cx="3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000">
                  <a:latin typeface="Times New Roman" panose="02020603050405020304" pitchFamily="18" charset="0"/>
                  <a:ea typeface="楷体_GB2312" pitchFamily="49" charset="-122"/>
                  <a:cs typeface="Times New Roman" panose="02020603050405020304" pitchFamily="18" charset="0"/>
                </a:rPr>
                <a:t>4</a:t>
              </a:r>
            </a:p>
          </p:txBody>
        </p:sp>
        <p:sp>
          <p:nvSpPr>
            <p:cNvPr id="107588" name="Rectangle 95">
              <a:extLst>
                <a:ext uri="{FF2B5EF4-FFF2-40B4-BE49-F238E27FC236}">
                  <a16:creationId xmlns:a16="http://schemas.microsoft.com/office/drawing/2014/main" id="{83826CD9-1FDB-B1D2-6CFA-148FC2167D7F}"/>
                </a:ext>
              </a:extLst>
            </p:cNvPr>
            <p:cNvSpPr>
              <a:spLocks noChangeArrowheads="1"/>
            </p:cNvSpPr>
            <p:nvPr/>
          </p:nvSpPr>
          <p:spPr bwMode="auto">
            <a:xfrm>
              <a:off x="5006" y="3114"/>
              <a:ext cx="42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471488"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909638"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30651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1695450"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1526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6098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0670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5242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000" b="0">
                <a:latin typeface="Times New Roman" panose="02020603050405020304" pitchFamily="18" charset="0"/>
              </a:endParaRPr>
            </a:p>
          </p:txBody>
        </p:sp>
        <p:sp>
          <p:nvSpPr>
            <p:cNvPr id="107589" name="Rectangle 96">
              <a:extLst>
                <a:ext uri="{FF2B5EF4-FFF2-40B4-BE49-F238E27FC236}">
                  <a16:creationId xmlns:a16="http://schemas.microsoft.com/office/drawing/2014/main" id="{C0FE5687-FEB4-674D-98E7-DCF9BBC8C7FA}"/>
                </a:ext>
              </a:extLst>
            </p:cNvPr>
            <p:cNvSpPr>
              <a:spLocks noChangeArrowheads="1"/>
            </p:cNvSpPr>
            <p:nvPr/>
          </p:nvSpPr>
          <p:spPr bwMode="auto">
            <a:xfrm>
              <a:off x="4584" y="3114"/>
              <a:ext cx="422"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471488"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909638"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30651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1695450"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1526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6098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0670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5242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000" b="0">
                <a:latin typeface="Times New Roman" panose="02020603050405020304" pitchFamily="18" charset="0"/>
              </a:endParaRPr>
            </a:p>
          </p:txBody>
        </p:sp>
        <p:sp>
          <p:nvSpPr>
            <p:cNvPr id="107590" name="Rectangle 97">
              <a:extLst>
                <a:ext uri="{FF2B5EF4-FFF2-40B4-BE49-F238E27FC236}">
                  <a16:creationId xmlns:a16="http://schemas.microsoft.com/office/drawing/2014/main" id="{0FEA3A23-E39C-0CD7-5F95-4D0D8E3B9A4C}"/>
                </a:ext>
              </a:extLst>
            </p:cNvPr>
            <p:cNvSpPr>
              <a:spLocks noChangeArrowheads="1"/>
            </p:cNvSpPr>
            <p:nvPr/>
          </p:nvSpPr>
          <p:spPr bwMode="auto">
            <a:xfrm>
              <a:off x="4150" y="3114"/>
              <a:ext cx="43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471488"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909638"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30651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1695450"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1526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6098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0670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5242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000" b="0">
                <a:latin typeface="Times New Roman" panose="02020603050405020304" pitchFamily="18" charset="0"/>
              </a:endParaRPr>
            </a:p>
          </p:txBody>
        </p:sp>
        <p:sp>
          <p:nvSpPr>
            <p:cNvPr id="107591" name="Rectangle 98">
              <a:extLst>
                <a:ext uri="{FF2B5EF4-FFF2-40B4-BE49-F238E27FC236}">
                  <a16:creationId xmlns:a16="http://schemas.microsoft.com/office/drawing/2014/main" id="{9C63F84B-A59E-19C9-A92A-FEC73F7B5146}"/>
                </a:ext>
              </a:extLst>
            </p:cNvPr>
            <p:cNvSpPr>
              <a:spLocks noChangeArrowheads="1"/>
            </p:cNvSpPr>
            <p:nvPr/>
          </p:nvSpPr>
          <p:spPr bwMode="auto">
            <a:xfrm>
              <a:off x="3735" y="3114"/>
              <a:ext cx="41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H</a:t>
              </a:r>
            </a:p>
          </p:txBody>
        </p:sp>
        <p:sp>
          <p:nvSpPr>
            <p:cNvPr id="107592" name="Rectangle 99">
              <a:extLst>
                <a:ext uri="{FF2B5EF4-FFF2-40B4-BE49-F238E27FC236}">
                  <a16:creationId xmlns:a16="http://schemas.microsoft.com/office/drawing/2014/main" id="{7A5A592A-0721-59C5-D20B-88C7D69652B4}"/>
                </a:ext>
              </a:extLst>
            </p:cNvPr>
            <p:cNvSpPr>
              <a:spLocks noChangeArrowheads="1"/>
            </p:cNvSpPr>
            <p:nvPr/>
          </p:nvSpPr>
          <p:spPr bwMode="auto">
            <a:xfrm>
              <a:off x="3365" y="3114"/>
              <a:ext cx="37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07593" name="Rectangle 100">
              <a:extLst>
                <a:ext uri="{FF2B5EF4-FFF2-40B4-BE49-F238E27FC236}">
                  <a16:creationId xmlns:a16="http://schemas.microsoft.com/office/drawing/2014/main" id="{A4CD76FE-EB2E-78BC-3413-3FE2C7BE024E}"/>
                </a:ext>
              </a:extLst>
            </p:cNvPr>
            <p:cNvSpPr>
              <a:spLocks noChangeArrowheads="1"/>
            </p:cNvSpPr>
            <p:nvPr/>
          </p:nvSpPr>
          <p:spPr bwMode="auto">
            <a:xfrm>
              <a:off x="2996" y="3114"/>
              <a:ext cx="36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07594" name="Rectangle 101">
              <a:extLst>
                <a:ext uri="{FF2B5EF4-FFF2-40B4-BE49-F238E27FC236}">
                  <a16:creationId xmlns:a16="http://schemas.microsoft.com/office/drawing/2014/main" id="{3CEA5566-0FFB-9958-78A3-CE174028E275}"/>
                </a:ext>
              </a:extLst>
            </p:cNvPr>
            <p:cNvSpPr>
              <a:spLocks noChangeArrowheads="1"/>
            </p:cNvSpPr>
            <p:nvPr/>
          </p:nvSpPr>
          <p:spPr bwMode="auto">
            <a:xfrm>
              <a:off x="2625" y="3114"/>
              <a:ext cx="37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07595" name="Rectangle 102">
              <a:extLst>
                <a:ext uri="{FF2B5EF4-FFF2-40B4-BE49-F238E27FC236}">
                  <a16:creationId xmlns:a16="http://schemas.microsoft.com/office/drawing/2014/main" id="{A2895F97-8056-3240-DD98-BFC584FC1183}"/>
                </a:ext>
              </a:extLst>
            </p:cNvPr>
            <p:cNvSpPr>
              <a:spLocks noChangeArrowheads="1"/>
            </p:cNvSpPr>
            <p:nvPr/>
          </p:nvSpPr>
          <p:spPr bwMode="auto">
            <a:xfrm>
              <a:off x="2255" y="3114"/>
              <a:ext cx="37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07596" name="Rectangle 103">
              <a:extLst>
                <a:ext uri="{FF2B5EF4-FFF2-40B4-BE49-F238E27FC236}">
                  <a16:creationId xmlns:a16="http://schemas.microsoft.com/office/drawing/2014/main" id="{5511F177-3F26-B996-7BDC-E4FCFB6FC419}"/>
                </a:ext>
              </a:extLst>
            </p:cNvPr>
            <p:cNvSpPr>
              <a:spLocks noChangeArrowheads="1"/>
            </p:cNvSpPr>
            <p:nvPr/>
          </p:nvSpPr>
          <p:spPr bwMode="auto">
            <a:xfrm>
              <a:off x="1820" y="3114"/>
              <a:ext cx="43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07597" name="Rectangle 104">
              <a:extLst>
                <a:ext uri="{FF2B5EF4-FFF2-40B4-BE49-F238E27FC236}">
                  <a16:creationId xmlns:a16="http://schemas.microsoft.com/office/drawing/2014/main" id="{810A0A31-C623-A03D-97AA-099C7F783253}"/>
                </a:ext>
              </a:extLst>
            </p:cNvPr>
            <p:cNvSpPr>
              <a:spLocks noChangeArrowheads="1"/>
            </p:cNvSpPr>
            <p:nvPr/>
          </p:nvSpPr>
          <p:spPr bwMode="auto">
            <a:xfrm>
              <a:off x="1449" y="3114"/>
              <a:ext cx="37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07598" name="Rectangle 105">
              <a:extLst>
                <a:ext uri="{FF2B5EF4-FFF2-40B4-BE49-F238E27FC236}">
                  <a16:creationId xmlns:a16="http://schemas.microsoft.com/office/drawing/2014/main" id="{F39489C7-9AE1-195C-1D34-B37B41036BD0}"/>
                </a:ext>
              </a:extLst>
            </p:cNvPr>
            <p:cNvSpPr>
              <a:spLocks noChangeArrowheads="1"/>
            </p:cNvSpPr>
            <p:nvPr/>
          </p:nvSpPr>
          <p:spPr bwMode="auto">
            <a:xfrm>
              <a:off x="1078" y="3114"/>
              <a:ext cx="37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H</a:t>
              </a:r>
            </a:p>
          </p:txBody>
        </p:sp>
        <p:sp>
          <p:nvSpPr>
            <p:cNvPr id="107599" name="Rectangle 106">
              <a:extLst>
                <a:ext uri="{FF2B5EF4-FFF2-40B4-BE49-F238E27FC236}">
                  <a16:creationId xmlns:a16="http://schemas.microsoft.com/office/drawing/2014/main" id="{A0C991B2-AD72-C158-4BE4-F613F4D41D87}"/>
                </a:ext>
              </a:extLst>
            </p:cNvPr>
            <p:cNvSpPr>
              <a:spLocks noChangeArrowheads="1"/>
            </p:cNvSpPr>
            <p:nvPr/>
          </p:nvSpPr>
          <p:spPr bwMode="auto">
            <a:xfrm>
              <a:off x="727" y="3114"/>
              <a:ext cx="35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H</a:t>
              </a:r>
            </a:p>
          </p:txBody>
        </p:sp>
        <p:sp>
          <p:nvSpPr>
            <p:cNvPr id="107600" name="Rectangle 107">
              <a:extLst>
                <a:ext uri="{FF2B5EF4-FFF2-40B4-BE49-F238E27FC236}">
                  <a16:creationId xmlns:a16="http://schemas.microsoft.com/office/drawing/2014/main" id="{EEB58F06-E064-16A7-2BDB-9756E6ADECD9}"/>
                </a:ext>
              </a:extLst>
            </p:cNvPr>
            <p:cNvSpPr>
              <a:spLocks noChangeArrowheads="1"/>
            </p:cNvSpPr>
            <p:nvPr/>
          </p:nvSpPr>
          <p:spPr bwMode="auto">
            <a:xfrm>
              <a:off x="373" y="3114"/>
              <a:ext cx="35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L</a:t>
              </a:r>
            </a:p>
          </p:txBody>
        </p:sp>
        <p:sp>
          <p:nvSpPr>
            <p:cNvPr id="107601" name="Rectangle 108">
              <a:extLst>
                <a:ext uri="{FF2B5EF4-FFF2-40B4-BE49-F238E27FC236}">
                  <a16:creationId xmlns:a16="http://schemas.microsoft.com/office/drawing/2014/main" id="{5971E1F2-EB59-CE02-1E07-3145FE559735}"/>
                </a:ext>
              </a:extLst>
            </p:cNvPr>
            <p:cNvSpPr>
              <a:spLocks noChangeArrowheads="1"/>
            </p:cNvSpPr>
            <p:nvPr/>
          </p:nvSpPr>
          <p:spPr bwMode="auto">
            <a:xfrm>
              <a:off x="-23" y="3114"/>
              <a:ext cx="396"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H</a:t>
              </a:r>
            </a:p>
          </p:txBody>
        </p:sp>
        <p:sp>
          <p:nvSpPr>
            <p:cNvPr id="107602" name="Rectangle 109">
              <a:extLst>
                <a:ext uri="{FF2B5EF4-FFF2-40B4-BE49-F238E27FC236}">
                  <a16:creationId xmlns:a16="http://schemas.microsoft.com/office/drawing/2014/main" id="{391584D2-5032-F932-9D94-389C370D6B80}"/>
                </a:ext>
              </a:extLst>
            </p:cNvPr>
            <p:cNvSpPr>
              <a:spLocks noChangeArrowheads="1"/>
            </p:cNvSpPr>
            <p:nvPr/>
          </p:nvSpPr>
          <p:spPr bwMode="auto">
            <a:xfrm>
              <a:off x="5430" y="2865"/>
              <a:ext cx="3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000">
                  <a:latin typeface="Times New Roman" panose="02020603050405020304" pitchFamily="18" charset="0"/>
                  <a:ea typeface="楷体_GB2312" pitchFamily="49" charset="-122"/>
                  <a:cs typeface="Times New Roman" panose="02020603050405020304" pitchFamily="18" charset="0"/>
                </a:rPr>
                <a:t>3</a:t>
              </a:r>
            </a:p>
          </p:txBody>
        </p:sp>
        <p:sp>
          <p:nvSpPr>
            <p:cNvPr id="107603" name="Rectangle 110">
              <a:extLst>
                <a:ext uri="{FF2B5EF4-FFF2-40B4-BE49-F238E27FC236}">
                  <a16:creationId xmlns:a16="http://schemas.microsoft.com/office/drawing/2014/main" id="{3A63F18A-8183-52D2-6118-23C1DA9B2E79}"/>
                </a:ext>
              </a:extLst>
            </p:cNvPr>
            <p:cNvSpPr>
              <a:spLocks noChangeArrowheads="1"/>
            </p:cNvSpPr>
            <p:nvPr/>
          </p:nvSpPr>
          <p:spPr bwMode="auto">
            <a:xfrm>
              <a:off x="5006" y="2865"/>
              <a:ext cx="42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471488"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909638"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30651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1695450"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1526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6098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0670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5242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000" b="0">
                <a:latin typeface="Times New Roman" panose="02020603050405020304" pitchFamily="18" charset="0"/>
              </a:endParaRPr>
            </a:p>
          </p:txBody>
        </p:sp>
        <p:sp>
          <p:nvSpPr>
            <p:cNvPr id="107604" name="Rectangle 111">
              <a:extLst>
                <a:ext uri="{FF2B5EF4-FFF2-40B4-BE49-F238E27FC236}">
                  <a16:creationId xmlns:a16="http://schemas.microsoft.com/office/drawing/2014/main" id="{2B9E0C6E-FA62-A07F-D799-515B379C4CFC}"/>
                </a:ext>
              </a:extLst>
            </p:cNvPr>
            <p:cNvSpPr>
              <a:spLocks noChangeArrowheads="1"/>
            </p:cNvSpPr>
            <p:nvPr/>
          </p:nvSpPr>
          <p:spPr bwMode="auto">
            <a:xfrm>
              <a:off x="4584" y="2865"/>
              <a:ext cx="422"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471488"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909638"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30651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1695450"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1526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6098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0670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5242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000" b="0">
                <a:latin typeface="Times New Roman" panose="02020603050405020304" pitchFamily="18" charset="0"/>
              </a:endParaRPr>
            </a:p>
          </p:txBody>
        </p:sp>
        <p:sp>
          <p:nvSpPr>
            <p:cNvPr id="107605" name="Rectangle 112">
              <a:extLst>
                <a:ext uri="{FF2B5EF4-FFF2-40B4-BE49-F238E27FC236}">
                  <a16:creationId xmlns:a16="http://schemas.microsoft.com/office/drawing/2014/main" id="{E97F0373-BA22-F76A-96AD-C13BBB905E83}"/>
                </a:ext>
              </a:extLst>
            </p:cNvPr>
            <p:cNvSpPr>
              <a:spLocks noChangeArrowheads="1"/>
            </p:cNvSpPr>
            <p:nvPr/>
          </p:nvSpPr>
          <p:spPr bwMode="auto">
            <a:xfrm>
              <a:off x="4150" y="2865"/>
              <a:ext cx="43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471488"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909638"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30651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1695450"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1526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6098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0670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5242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000" b="0">
                <a:latin typeface="Times New Roman" panose="02020603050405020304" pitchFamily="18" charset="0"/>
              </a:endParaRPr>
            </a:p>
          </p:txBody>
        </p:sp>
        <p:sp>
          <p:nvSpPr>
            <p:cNvPr id="107606" name="Rectangle 113">
              <a:extLst>
                <a:ext uri="{FF2B5EF4-FFF2-40B4-BE49-F238E27FC236}">
                  <a16:creationId xmlns:a16="http://schemas.microsoft.com/office/drawing/2014/main" id="{CFA49F6D-A519-40F8-9F84-705E6A442DE0}"/>
                </a:ext>
              </a:extLst>
            </p:cNvPr>
            <p:cNvSpPr>
              <a:spLocks noChangeArrowheads="1"/>
            </p:cNvSpPr>
            <p:nvPr/>
          </p:nvSpPr>
          <p:spPr bwMode="auto">
            <a:xfrm>
              <a:off x="3735" y="2865"/>
              <a:ext cx="41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L</a:t>
              </a:r>
            </a:p>
          </p:txBody>
        </p:sp>
        <p:sp>
          <p:nvSpPr>
            <p:cNvPr id="107607" name="Rectangle 114">
              <a:extLst>
                <a:ext uri="{FF2B5EF4-FFF2-40B4-BE49-F238E27FC236}">
                  <a16:creationId xmlns:a16="http://schemas.microsoft.com/office/drawing/2014/main" id="{C2AA3BAA-0E6A-20D9-3D67-3588759C4E3A}"/>
                </a:ext>
              </a:extLst>
            </p:cNvPr>
            <p:cNvSpPr>
              <a:spLocks noChangeArrowheads="1"/>
            </p:cNvSpPr>
            <p:nvPr/>
          </p:nvSpPr>
          <p:spPr bwMode="auto">
            <a:xfrm>
              <a:off x="3365" y="2865"/>
              <a:ext cx="37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07608" name="Rectangle 115">
              <a:extLst>
                <a:ext uri="{FF2B5EF4-FFF2-40B4-BE49-F238E27FC236}">
                  <a16:creationId xmlns:a16="http://schemas.microsoft.com/office/drawing/2014/main" id="{F1B4848D-8EBC-C3A6-D19E-2C3FEBF5CB03}"/>
                </a:ext>
              </a:extLst>
            </p:cNvPr>
            <p:cNvSpPr>
              <a:spLocks noChangeArrowheads="1"/>
            </p:cNvSpPr>
            <p:nvPr/>
          </p:nvSpPr>
          <p:spPr bwMode="auto">
            <a:xfrm>
              <a:off x="2996" y="2865"/>
              <a:ext cx="36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07609" name="Rectangle 116">
              <a:extLst>
                <a:ext uri="{FF2B5EF4-FFF2-40B4-BE49-F238E27FC236}">
                  <a16:creationId xmlns:a16="http://schemas.microsoft.com/office/drawing/2014/main" id="{4E99A201-9765-4BE8-2ED0-47BF76DF757D}"/>
                </a:ext>
              </a:extLst>
            </p:cNvPr>
            <p:cNvSpPr>
              <a:spLocks noChangeArrowheads="1"/>
            </p:cNvSpPr>
            <p:nvPr/>
          </p:nvSpPr>
          <p:spPr bwMode="auto">
            <a:xfrm>
              <a:off x="2625" y="2865"/>
              <a:ext cx="37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07610" name="Rectangle 117">
              <a:extLst>
                <a:ext uri="{FF2B5EF4-FFF2-40B4-BE49-F238E27FC236}">
                  <a16:creationId xmlns:a16="http://schemas.microsoft.com/office/drawing/2014/main" id="{934D50AF-57C0-F582-69C0-A798D6FD5DAC}"/>
                </a:ext>
              </a:extLst>
            </p:cNvPr>
            <p:cNvSpPr>
              <a:spLocks noChangeArrowheads="1"/>
            </p:cNvSpPr>
            <p:nvPr/>
          </p:nvSpPr>
          <p:spPr bwMode="auto">
            <a:xfrm>
              <a:off x="2255" y="2865"/>
              <a:ext cx="37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07611" name="Rectangle 118">
              <a:extLst>
                <a:ext uri="{FF2B5EF4-FFF2-40B4-BE49-F238E27FC236}">
                  <a16:creationId xmlns:a16="http://schemas.microsoft.com/office/drawing/2014/main" id="{3837E6EF-B1E0-7C7B-CB28-2F4D6407B6CC}"/>
                </a:ext>
              </a:extLst>
            </p:cNvPr>
            <p:cNvSpPr>
              <a:spLocks noChangeArrowheads="1"/>
            </p:cNvSpPr>
            <p:nvPr/>
          </p:nvSpPr>
          <p:spPr bwMode="auto">
            <a:xfrm>
              <a:off x="1820" y="2865"/>
              <a:ext cx="43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07612" name="Rectangle 119">
              <a:extLst>
                <a:ext uri="{FF2B5EF4-FFF2-40B4-BE49-F238E27FC236}">
                  <a16:creationId xmlns:a16="http://schemas.microsoft.com/office/drawing/2014/main" id="{78276EC5-47D5-18E9-1451-BEE063B876CC}"/>
                </a:ext>
              </a:extLst>
            </p:cNvPr>
            <p:cNvSpPr>
              <a:spLocks noChangeArrowheads="1"/>
            </p:cNvSpPr>
            <p:nvPr/>
          </p:nvSpPr>
          <p:spPr bwMode="auto">
            <a:xfrm>
              <a:off x="1449" y="2865"/>
              <a:ext cx="37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07613" name="Rectangle 120">
              <a:extLst>
                <a:ext uri="{FF2B5EF4-FFF2-40B4-BE49-F238E27FC236}">
                  <a16:creationId xmlns:a16="http://schemas.microsoft.com/office/drawing/2014/main" id="{ADD8DD50-50BC-E806-26D6-A9A2E6903C8B}"/>
                </a:ext>
              </a:extLst>
            </p:cNvPr>
            <p:cNvSpPr>
              <a:spLocks noChangeArrowheads="1"/>
            </p:cNvSpPr>
            <p:nvPr/>
          </p:nvSpPr>
          <p:spPr bwMode="auto">
            <a:xfrm>
              <a:off x="1078" y="2865"/>
              <a:ext cx="37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L</a:t>
              </a:r>
            </a:p>
          </p:txBody>
        </p:sp>
        <p:sp>
          <p:nvSpPr>
            <p:cNvPr id="107614" name="Rectangle 121">
              <a:extLst>
                <a:ext uri="{FF2B5EF4-FFF2-40B4-BE49-F238E27FC236}">
                  <a16:creationId xmlns:a16="http://schemas.microsoft.com/office/drawing/2014/main" id="{E84F446B-A20A-5A44-0502-587B18DBA7CE}"/>
                </a:ext>
              </a:extLst>
            </p:cNvPr>
            <p:cNvSpPr>
              <a:spLocks noChangeArrowheads="1"/>
            </p:cNvSpPr>
            <p:nvPr/>
          </p:nvSpPr>
          <p:spPr bwMode="auto">
            <a:xfrm>
              <a:off x="727" y="2865"/>
              <a:ext cx="35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H</a:t>
              </a:r>
            </a:p>
          </p:txBody>
        </p:sp>
        <p:sp>
          <p:nvSpPr>
            <p:cNvPr id="107615" name="Rectangle 122">
              <a:extLst>
                <a:ext uri="{FF2B5EF4-FFF2-40B4-BE49-F238E27FC236}">
                  <a16:creationId xmlns:a16="http://schemas.microsoft.com/office/drawing/2014/main" id="{5087CA25-F18E-8EFA-9921-19224793A4DC}"/>
                </a:ext>
              </a:extLst>
            </p:cNvPr>
            <p:cNvSpPr>
              <a:spLocks noChangeArrowheads="1"/>
            </p:cNvSpPr>
            <p:nvPr/>
          </p:nvSpPr>
          <p:spPr bwMode="auto">
            <a:xfrm>
              <a:off x="373" y="2865"/>
              <a:ext cx="35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L</a:t>
              </a:r>
            </a:p>
          </p:txBody>
        </p:sp>
        <p:sp>
          <p:nvSpPr>
            <p:cNvPr id="107616" name="Rectangle 123">
              <a:extLst>
                <a:ext uri="{FF2B5EF4-FFF2-40B4-BE49-F238E27FC236}">
                  <a16:creationId xmlns:a16="http://schemas.microsoft.com/office/drawing/2014/main" id="{A21782BF-333E-1E21-8236-D432A8911E00}"/>
                </a:ext>
              </a:extLst>
            </p:cNvPr>
            <p:cNvSpPr>
              <a:spLocks noChangeArrowheads="1"/>
            </p:cNvSpPr>
            <p:nvPr/>
          </p:nvSpPr>
          <p:spPr bwMode="auto">
            <a:xfrm>
              <a:off x="-23" y="2865"/>
              <a:ext cx="396"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H</a:t>
              </a:r>
            </a:p>
          </p:txBody>
        </p:sp>
        <p:sp>
          <p:nvSpPr>
            <p:cNvPr id="107617" name="Rectangle 124">
              <a:extLst>
                <a:ext uri="{FF2B5EF4-FFF2-40B4-BE49-F238E27FC236}">
                  <a16:creationId xmlns:a16="http://schemas.microsoft.com/office/drawing/2014/main" id="{555B30A4-9E4F-5940-832D-234CB9F9EDA7}"/>
                </a:ext>
              </a:extLst>
            </p:cNvPr>
            <p:cNvSpPr>
              <a:spLocks noChangeArrowheads="1"/>
            </p:cNvSpPr>
            <p:nvPr/>
          </p:nvSpPr>
          <p:spPr bwMode="auto">
            <a:xfrm>
              <a:off x="5430" y="2616"/>
              <a:ext cx="3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000">
                  <a:latin typeface="Times New Roman" panose="02020603050405020304" pitchFamily="18" charset="0"/>
                  <a:ea typeface="楷体_GB2312" pitchFamily="49" charset="-122"/>
                  <a:cs typeface="Times New Roman" panose="02020603050405020304" pitchFamily="18" charset="0"/>
                </a:rPr>
                <a:t>2</a:t>
              </a:r>
            </a:p>
          </p:txBody>
        </p:sp>
        <p:sp>
          <p:nvSpPr>
            <p:cNvPr id="107618" name="Rectangle 125">
              <a:extLst>
                <a:ext uri="{FF2B5EF4-FFF2-40B4-BE49-F238E27FC236}">
                  <a16:creationId xmlns:a16="http://schemas.microsoft.com/office/drawing/2014/main" id="{A4A11C8D-96B4-F000-E84A-76AFA30C21ED}"/>
                </a:ext>
              </a:extLst>
            </p:cNvPr>
            <p:cNvSpPr>
              <a:spLocks noChangeArrowheads="1"/>
            </p:cNvSpPr>
            <p:nvPr/>
          </p:nvSpPr>
          <p:spPr bwMode="auto">
            <a:xfrm>
              <a:off x="5006" y="2616"/>
              <a:ext cx="42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471488"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909638"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30651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1695450"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1526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6098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0670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5242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000" b="0">
                <a:latin typeface="Times New Roman" panose="02020603050405020304" pitchFamily="18" charset="0"/>
              </a:endParaRPr>
            </a:p>
          </p:txBody>
        </p:sp>
        <p:sp>
          <p:nvSpPr>
            <p:cNvPr id="107619" name="Rectangle 126">
              <a:extLst>
                <a:ext uri="{FF2B5EF4-FFF2-40B4-BE49-F238E27FC236}">
                  <a16:creationId xmlns:a16="http://schemas.microsoft.com/office/drawing/2014/main" id="{A872FB92-880C-03BB-5632-917735F9559A}"/>
                </a:ext>
              </a:extLst>
            </p:cNvPr>
            <p:cNvSpPr>
              <a:spLocks noChangeArrowheads="1"/>
            </p:cNvSpPr>
            <p:nvPr/>
          </p:nvSpPr>
          <p:spPr bwMode="auto">
            <a:xfrm>
              <a:off x="4584" y="2616"/>
              <a:ext cx="422"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471488"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909638"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30651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1695450"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1526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6098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0670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5242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000" b="0">
                <a:latin typeface="Times New Roman" panose="02020603050405020304" pitchFamily="18" charset="0"/>
              </a:endParaRPr>
            </a:p>
          </p:txBody>
        </p:sp>
        <p:sp>
          <p:nvSpPr>
            <p:cNvPr id="107620" name="Rectangle 127">
              <a:extLst>
                <a:ext uri="{FF2B5EF4-FFF2-40B4-BE49-F238E27FC236}">
                  <a16:creationId xmlns:a16="http://schemas.microsoft.com/office/drawing/2014/main" id="{72958F20-287D-7D68-20DC-141285C3C33E}"/>
                </a:ext>
              </a:extLst>
            </p:cNvPr>
            <p:cNvSpPr>
              <a:spLocks noChangeArrowheads="1"/>
            </p:cNvSpPr>
            <p:nvPr/>
          </p:nvSpPr>
          <p:spPr bwMode="auto">
            <a:xfrm>
              <a:off x="4150" y="2616"/>
              <a:ext cx="43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471488"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909638"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30651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1695450"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1526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6098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0670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5242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000" b="0">
                <a:latin typeface="Times New Roman" panose="02020603050405020304" pitchFamily="18" charset="0"/>
              </a:endParaRPr>
            </a:p>
          </p:txBody>
        </p:sp>
        <p:sp>
          <p:nvSpPr>
            <p:cNvPr id="107621" name="Rectangle 128">
              <a:extLst>
                <a:ext uri="{FF2B5EF4-FFF2-40B4-BE49-F238E27FC236}">
                  <a16:creationId xmlns:a16="http://schemas.microsoft.com/office/drawing/2014/main" id="{3F19E5F2-6B3D-5A7B-F43C-CAB9EFE212EC}"/>
                </a:ext>
              </a:extLst>
            </p:cNvPr>
            <p:cNvSpPr>
              <a:spLocks noChangeArrowheads="1"/>
            </p:cNvSpPr>
            <p:nvPr/>
          </p:nvSpPr>
          <p:spPr bwMode="auto">
            <a:xfrm>
              <a:off x="3735" y="2616"/>
              <a:ext cx="41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471488"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909638"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30651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1695450"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1526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6098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0670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5242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000" b="0">
                <a:latin typeface="Times New Roman" panose="02020603050405020304" pitchFamily="18" charset="0"/>
              </a:endParaRPr>
            </a:p>
          </p:txBody>
        </p:sp>
        <p:sp>
          <p:nvSpPr>
            <p:cNvPr id="107622" name="Rectangle 129">
              <a:extLst>
                <a:ext uri="{FF2B5EF4-FFF2-40B4-BE49-F238E27FC236}">
                  <a16:creationId xmlns:a16="http://schemas.microsoft.com/office/drawing/2014/main" id="{5595644E-DBF9-27AE-2449-B1BBCE6F1107}"/>
                </a:ext>
              </a:extLst>
            </p:cNvPr>
            <p:cNvSpPr>
              <a:spLocks noChangeArrowheads="1"/>
            </p:cNvSpPr>
            <p:nvPr/>
          </p:nvSpPr>
          <p:spPr bwMode="auto">
            <a:xfrm>
              <a:off x="3365" y="2616"/>
              <a:ext cx="37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07623" name="Rectangle 130">
              <a:extLst>
                <a:ext uri="{FF2B5EF4-FFF2-40B4-BE49-F238E27FC236}">
                  <a16:creationId xmlns:a16="http://schemas.microsoft.com/office/drawing/2014/main" id="{AEFB97ED-EF64-3B2F-A10D-9189653433E7}"/>
                </a:ext>
              </a:extLst>
            </p:cNvPr>
            <p:cNvSpPr>
              <a:spLocks noChangeArrowheads="1"/>
            </p:cNvSpPr>
            <p:nvPr/>
          </p:nvSpPr>
          <p:spPr bwMode="auto">
            <a:xfrm>
              <a:off x="2996" y="2616"/>
              <a:ext cx="36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07624" name="Rectangle 131">
              <a:extLst>
                <a:ext uri="{FF2B5EF4-FFF2-40B4-BE49-F238E27FC236}">
                  <a16:creationId xmlns:a16="http://schemas.microsoft.com/office/drawing/2014/main" id="{B4284121-7895-6A6D-C516-97451C53965B}"/>
                </a:ext>
              </a:extLst>
            </p:cNvPr>
            <p:cNvSpPr>
              <a:spLocks noChangeArrowheads="1"/>
            </p:cNvSpPr>
            <p:nvPr/>
          </p:nvSpPr>
          <p:spPr bwMode="auto">
            <a:xfrm>
              <a:off x="2625" y="2616"/>
              <a:ext cx="37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07625" name="Rectangle 132">
              <a:extLst>
                <a:ext uri="{FF2B5EF4-FFF2-40B4-BE49-F238E27FC236}">
                  <a16:creationId xmlns:a16="http://schemas.microsoft.com/office/drawing/2014/main" id="{63E1487B-B423-8168-344C-45BEA5DE9793}"/>
                </a:ext>
              </a:extLst>
            </p:cNvPr>
            <p:cNvSpPr>
              <a:spLocks noChangeArrowheads="1"/>
            </p:cNvSpPr>
            <p:nvPr/>
          </p:nvSpPr>
          <p:spPr bwMode="auto">
            <a:xfrm>
              <a:off x="2255" y="2616"/>
              <a:ext cx="37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07626" name="Rectangle 133">
              <a:extLst>
                <a:ext uri="{FF2B5EF4-FFF2-40B4-BE49-F238E27FC236}">
                  <a16:creationId xmlns:a16="http://schemas.microsoft.com/office/drawing/2014/main" id="{1471275B-4D18-E6EC-F6A4-A90AD4A07B06}"/>
                </a:ext>
              </a:extLst>
            </p:cNvPr>
            <p:cNvSpPr>
              <a:spLocks noChangeArrowheads="1"/>
            </p:cNvSpPr>
            <p:nvPr/>
          </p:nvSpPr>
          <p:spPr bwMode="auto">
            <a:xfrm>
              <a:off x="1820" y="2616"/>
              <a:ext cx="43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07627" name="Rectangle 134">
              <a:extLst>
                <a:ext uri="{FF2B5EF4-FFF2-40B4-BE49-F238E27FC236}">
                  <a16:creationId xmlns:a16="http://schemas.microsoft.com/office/drawing/2014/main" id="{A2BECF43-77F9-4A4B-B766-6CE5FFAA396C}"/>
                </a:ext>
              </a:extLst>
            </p:cNvPr>
            <p:cNvSpPr>
              <a:spLocks noChangeArrowheads="1"/>
            </p:cNvSpPr>
            <p:nvPr/>
          </p:nvSpPr>
          <p:spPr bwMode="auto">
            <a:xfrm>
              <a:off x="1449" y="2616"/>
              <a:ext cx="37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07628" name="Rectangle 135">
              <a:extLst>
                <a:ext uri="{FF2B5EF4-FFF2-40B4-BE49-F238E27FC236}">
                  <a16:creationId xmlns:a16="http://schemas.microsoft.com/office/drawing/2014/main" id="{1321D51B-8F36-C314-8FA3-9FBC0EF50207}"/>
                </a:ext>
              </a:extLst>
            </p:cNvPr>
            <p:cNvSpPr>
              <a:spLocks noChangeArrowheads="1"/>
            </p:cNvSpPr>
            <p:nvPr/>
          </p:nvSpPr>
          <p:spPr bwMode="auto">
            <a:xfrm>
              <a:off x="1078" y="2616"/>
              <a:ext cx="37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07629" name="Rectangle 136">
              <a:extLst>
                <a:ext uri="{FF2B5EF4-FFF2-40B4-BE49-F238E27FC236}">
                  <a16:creationId xmlns:a16="http://schemas.microsoft.com/office/drawing/2014/main" id="{B2A83555-851D-78F4-A4FA-C1C628D4706F}"/>
                </a:ext>
              </a:extLst>
            </p:cNvPr>
            <p:cNvSpPr>
              <a:spLocks noChangeArrowheads="1"/>
            </p:cNvSpPr>
            <p:nvPr/>
          </p:nvSpPr>
          <p:spPr bwMode="auto">
            <a:xfrm>
              <a:off x="727" y="2616"/>
              <a:ext cx="35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L</a:t>
              </a:r>
            </a:p>
          </p:txBody>
        </p:sp>
        <p:sp>
          <p:nvSpPr>
            <p:cNvPr id="107630" name="Rectangle 137">
              <a:extLst>
                <a:ext uri="{FF2B5EF4-FFF2-40B4-BE49-F238E27FC236}">
                  <a16:creationId xmlns:a16="http://schemas.microsoft.com/office/drawing/2014/main" id="{91081188-6C0F-F68F-8B9F-B1C84F0C6F64}"/>
                </a:ext>
              </a:extLst>
            </p:cNvPr>
            <p:cNvSpPr>
              <a:spLocks noChangeArrowheads="1"/>
            </p:cNvSpPr>
            <p:nvPr/>
          </p:nvSpPr>
          <p:spPr bwMode="auto">
            <a:xfrm>
              <a:off x="373" y="2616"/>
              <a:ext cx="35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L</a:t>
              </a:r>
            </a:p>
          </p:txBody>
        </p:sp>
        <p:sp>
          <p:nvSpPr>
            <p:cNvPr id="107631" name="Rectangle 138">
              <a:extLst>
                <a:ext uri="{FF2B5EF4-FFF2-40B4-BE49-F238E27FC236}">
                  <a16:creationId xmlns:a16="http://schemas.microsoft.com/office/drawing/2014/main" id="{4EC3EC29-83D6-D02C-11E4-275DC5F665F4}"/>
                </a:ext>
              </a:extLst>
            </p:cNvPr>
            <p:cNvSpPr>
              <a:spLocks noChangeArrowheads="1"/>
            </p:cNvSpPr>
            <p:nvPr/>
          </p:nvSpPr>
          <p:spPr bwMode="auto">
            <a:xfrm>
              <a:off x="-23" y="2616"/>
              <a:ext cx="396"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H</a:t>
              </a:r>
            </a:p>
          </p:txBody>
        </p:sp>
        <p:sp>
          <p:nvSpPr>
            <p:cNvPr id="107632" name="Rectangle 139">
              <a:extLst>
                <a:ext uri="{FF2B5EF4-FFF2-40B4-BE49-F238E27FC236}">
                  <a16:creationId xmlns:a16="http://schemas.microsoft.com/office/drawing/2014/main" id="{200ED569-F690-C3E0-A451-53B2FE962DD6}"/>
                </a:ext>
              </a:extLst>
            </p:cNvPr>
            <p:cNvSpPr>
              <a:spLocks noChangeArrowheads="1"/>
            </p:cNvSpPr>
            <p:nvPr/>
          </p:nvSpPr>
          <p:spPr bwMode="auto">
            <a:xfrm>
              <a:off x="5430" y="2367"/>
              <a:ext cx="3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en-US" altLang="zh-CN" sz="2000">
                  <a:latin typeface="Times New Roman" panose="02020603050405020304" pitchFamily="18" charset="0"/>
                  <a:ea typeface="楷体_GB2312" pitchFamily="49" charset="-122"/>
                  <a:cs typeface="Times New Roman" panose="02020603050405020304" pitchFamily="18" charset="0"/>
                </a:rPr>
                <a:t>1</a:t>
              </a:r>
            </a:p>
          </p:txBody>
        </p:sp>
        <p:sp>
          <p:nvSpPr>
            <p:cNvPr id="107633" name="Rectangle 140">
              <a:extLst>
                <a:ext uri="{FF2B5EF4-FFF2-40B4-BE49-F238E27FC236}">
                  <a16:creationId xmlns:a16="http://schemas.microsoft.com/office/drawing/2014/main" id="{D59EDD75-15A9-2877-5C5E-F34E76EEF7AC}"/>
                </a:ext>
              </a:extLst>
            </p:cNvPr>
            <p:cNvSpPr>
              <a:spLocks noChangeArrowheads="1"/>
            </p:cNvSpPr>
            <p:nvPr/>
          </p:nvSpPr>
          <p:spPr bwMode="auto">
            <a:xfrm>
              <a:off x="5006" y="2367"/>
              <a:ext cx="42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L</a:t>
              </a:r>
            </a:p>
          </p:txBody>
        </p:sp>
        <p:sp>
          <p:nvSpPr>
            <p:cNvPr id="107634" name="Rectangle 141">
              <a:extLst>
                <a:ext uri="{FF2B5EF4-FFF2-40B4-BE49-F238E27FC236}">
                  <a16:creationId xmlns:a16="http://schemas.microsoft.com/office/drawing/2014/main" id="{95CCD2C9-011D-D13A-AA8A-60862063A584}"/>
                </a:ext>
              </a:extLst>
            </p:cNvPr>
            <p:cNvSpPr>
              <a:spLocks noChangeArrowheads="1"/>
            </p:cNvSpPr>
            <p:nvPr/>
          </p:nvSpPr>
          <p:spPr bwMode="auto">
            <a:xfrm>
              <a:off x="4584" y="2367"/>
              <a:ext cx="422"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L</a:t>
              </a:r>
            </a:p>
          </p:txBody>
        </p:sp>
        <p:sp>
          <p:nvSpPr>
            <p:cNvPr id="107635" name="Rectangle 142">
              <a:extLst>
                <a:ext uri="{FF2B5EF4-FFF2-40B4-BE49-F238E27FC236}">
                  <a16:creationId xmlns:a16="http://schemas.microsoft.com/office/drawing/2014/main" id="{0113AADF-D130-A0BF-43F9-3B3FC44D942A}"/>
                </a:ext>
              </a:extLst>
            </p:cNvPr>
            <p:cNvSpPr>
              <a:spLocks noChangeArrowheads="1"/>
            </p:cNvSpPr>
            <p:nvPr/>
          </p:nvSpPr>
          <p:spPr bwMode="auto">
            <a:xfrm>
              <a:off x="4150" y="2367"/>
              <a:ext cx="43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L</a:t>
              </a:r>
            </a:p>
          </p:txBody>
        </p:sp>
        <p:sp>
          <p:nvSpPr>
            <p:cNvPr id="107636" name="Rectangle 143">
              <a:extLst>
                <a:ext uri="{FF2B5EF4-FFF2-40B4-BE49-F238E27FC236}">
                  <a16:creationId xmlns:a16="http://schemas.microsoft.com/office/drawing/2014/main" id="{037C339E-CCB9-FD37-DDDC-BD3C0E342457}"/>
                </a:ext>
              </a:extLst>
            </p:cNvPr>
            <p:cNvSpPr>
              <a:spLocks noChangeArrowheads="1"/>
            </p:cNvSpPr>
            <p:nvPr/>
          </p:nvSpPr>
          <p:spPr bwMode="auto">
            <a:xfrm>
              <a:off x="3735" y="2367"/>
              <a:ext cx="41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L</a:t>
              </a:r>
            </a:p>
          </p:txBody>
        </p:sp>
        <p:sp>
          <p:nvSpPr>
            <p:cNvPr id="107637" name="Rectangle 144">
              <a:extLst>
                <a:ext uri="{FF2B5EF4-FFF2-40B4-BE49-F238E27FC236}">
                  <a16:creationId xmlns:a16="http://schemas.microsoft.com/office/drawing/2014/main" id="{D5277028-1F55-E114-8C69-7D52FE01873F}"/>
                </a:ext>
              </a:extLst>
            </p:cNvPr>
            <p:cNvSpPr>
              <a:spLocks noChangeArrowheads="1"/>
            </p:cNvSpPr>
            <p:nvPr/>
          </p:nvSpPr>
          <p:spPr bwMode="auto">
            <a:xfrm>
              <a:off x="3365" y="2367"/>
              <a:ext cx="37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07638" name="Rectangle 145">
              <a:extLst>
                <a:ext uri="{FF2B5EF4-FFF2-40B4-BE49-F238E27FC236}">
                  <a16:creationId xmlns:a16="http://schemas.microsoft.com/office/drawing/2014/main" id="{FC21EBB3-4615-FAEF-4A3B-A89FE1663186}"/>
                </a:ext>
              </a:extLst>
            </p:cNvPr>
            <p:cNvSpPr>
              <a:spLocks noChangeArrowheads="1"/>
            </p:cNvSpPr>
            <p:nvPr/>
          </p:nvSpPr>
          <p:spPr bwMode="auto">
            <a:xfrm>
              <a:off x="2996" y="2367"/>
              <a:ext cx="36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07639" name="Rectangle 146">
              <a:extLst>
                <a:ext uri="{FF2B5EF4-FFF2-40B4-BE49-F238E27FC236}">
                  <a16:creationId xmlns:a16="http://schemas.microsoft.com/office/drawing/2014/main" id="{24E3D50A-1C10-C825-A246-D170D5C8C4BA}"/>
                </a:ext>
              </a:extLst>
            </p:cNvPr>
            <p:cNvSpPr>
              <a:spLocks noChangeArrowheads="1"/>
            </p:cNvSpPr>
            <p:nvPr/>
          </p:nvSpPr>
          <p:spPr bwMode="auto">
            <a:xfrm>
              <a:off x="2625" y="2367"/>
              <a:ext cx="37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07640" name="Rectangle 147">
              <a:extLst>
                <a:ext uri="{FF2B5EF4-FFF2-40B4-BE49-F238E27FC236}">
                  <a16:creationId xmlns:a16="http://schemas.microsoft.com/office/drawing/2014/main" id="{FBBB800A-C817-C4FB-81F9-081A9050B34D}"/>
                </a:ext>
              </a:extLst>
            </p:cNvPr>
            <p:cNvSpPr>
              <a:spLocks noChangeArrowheads="1"/>
            </p:cNvSpPr>
            <p:nvPr/>
          </p:nvSpPr>
          <p:spPr bwMode="auto">
            <a:xfrm>
              <a:off x="2255" y="2367"/>
              <a:ext cx="37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07641" name="Rectangle 148">
              <a:extLst>
                <a:ext uri="{FF2B5EF4-FFF2-40B4-BE49-F238E27FC236}">
                  <a16:creationId xmlns:a16="http://schemas.microsoft.com/office/drawing/2014/main" id="{E592A21F-A48F-8CCE-7697-2D341FF1C719}"/>
                </a:ext>
              </a:extLst>
            </p:cNvPr>
            <p:cNvSpPr>
              <a:spLocks noChangeArrowheads="1"/>
            </p:cNvSpPr>
            <p:nvPr/>
          </p:nvSpPr>
          <p:spPr bwMode="auto">
            <a:xfrm>
              <a:off x="1820" y="2367"/>
              <a:ext cx="43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07642" name="Rectangle 149">
              <a:extLst>
                <a:ext uri="{FF2B5EF4-FFF2-40B4-BE49-F238E27FC236}">
                  <a16:creationId xmlns:a16="http://schemas.microsoft.com/office/drawing/2014/main" id="{1CF65380-DF94-991F-46F9-27EB09FBF658}"/>
                </a:ext>
              </a:extLst>
            </p:cNvPr>
            <p:cNvSpPr>
              <a:spLocks noChangeArrowheads="1"/>
            </p:cNvSpPr>
            <p:nvPr/>
          </p:nvSpPr>
          <p:spPr bwMode="auto">
            <a:xfrm>
              <a:off x="1449" y="2367"/>
              <a:ext cx="37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07643" name="Rectangle 150">
              <a:extLst>
                <a:ext uri="{FF2B5EF4-FFF2-40B4-BE49-F238E27FC236}">
                  <a16:creationId xmlns:a16="http://schemas.microsoft.com/office/drawing/2014/main" id="{0B938022-E7A2-D0AD-DADD-D55DD0F3617B}"/>
                </a:ext>
              </a:extLst>
            </p:cNvPr>
            <p:cNvSpPr>
              <a:spLocks noChangeArrowheads="1"/>
            </p:cNvSpPr>
            <p:nvPr/>
          </p:nvSpPr>
          <p:spPr bwMode="auto">
            <a:xfrm>
              <a:off x="1078" y="2367"/>
              <a:ext cx="37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07644" name="Rectangle 151">
              <a:extLst>
                <a:ext uri="{FF2B5EF4-FFF2-40B4-BE49-F238E27FC236}">
                  <a16:creationId xmlns:a16="http://schemas.microsoft.com/office/drawing/2014/main" id="{1433B6BF-226D-95E9-234B-27EB7BF86FBA}"/>
                </a:ext>
              </a:extLst>
            </p:cNvPr>
            <p:cNvSpPr>
              <a:spLocks noChangeArrowheads="1"/>
            </p:cNvSpPr>
            <p:nvPr/>
          </p:nvSpPr>
          <p:spPr bwMode="auto">
            <a:xfrm>
              <a:off x="727" y="2367"/>
              <a:ext cx="35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07645" name="Rectangle 152">
              <a:extLst>
                <a:ext uri="{FF2B5EF4-FFF2-40B4-BE49-F238E27FC236}">
                  <a16:creationId xmlns:a16="http://schemas.microsoft.com/office/drawing/2014/main" id="{4BA73D46-10A4-305E-A9C3-6122709D737F}"/>
                </a:ext>
              </a:extLst>
            </p:cNvPr>
            <p:cNvSpPr>
              <a:spLocks noChangeArrowheads="1"/>
            </p:cNvSpPr>
            <p:nvPr/>
          </p:nvSpPr>
          <p:spPr bwMode="auto">
            <a:xfrm>
              <a:off x="373" y="2367"/>
              <a:ext cx="35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07646" name="Rectangle 153">
              <a:extLst>
                <a:ext uri="{FF2B5EF4-FFF2-40B4-BE49-F238E27FC236}">
                  <a16:creationId xmlns:a16="http://schemas.microsoft.com/office/drawing/2014/main" id="{16288F3B-2CDE-7215-44D6-75021DAC22C8}"/>
                </a:ext>
              </a:extLst>
            </p:cNvPr>
            <p:cNvSpPr>
              <a:spLocks noChangeArrowheads="1"/>
            </p:cNvSpPr>
            <p:nvPr/>
          </p:nvSpPr>
          <p:spPr bwMode="auto">
            <a:xfrm>
              <a:off x="-23" y="2367"/>
              <a:ext cx="396"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_GB2312" pitchFamily="49" charset="-122"/>
                  <a:cs typeface="Times New Roman" panose="02020603050405020304" pitchFamily="18" charset="0"/>
                </a:rPr>
                <a:t>L</a:t>
              </a:r>
            </a:p>
          </p:txBody>
        </p:sp>
        <p:sp>
          <p:nvSpPr>
            <p:cNvPr id="107647" name="Rectangle 154">
              <a:extLst>
                <a:ext uri="{FF2B5EF4-FFF2-40B4-BE49-F238E27FC236}">
                  <a16:creationId xmlns:a16="http://schemas.microsoft.com/office/drawing/2014/main" id="{405B4F0C-4638-7B18-E03F-8DF09D2E2430}"/>
                </a:ext>
              </a:extLst>
            </p:cNvPr>
            <p:cNvSpPr>
              <a:spLocks noChangeArrowheads="1"/>
            </p:cNvSpPr>
            <p:nvPr/>
          </p:nvSpPr>
          <p:spPr bwMode="auto">
            <a:xfrm>
              <a:off x="3365" y="1734"/>
              <a:ext cx="370"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i="1">
                  <a:latin typeface="Times New Roman" panose="02020603050405020304" pitchFamily="18" charset="0"/>
                  <a:ea typeface="楷体_GB2312" pitchFamily="49" charset="-122"/>
                  <a:cs typeface="Times New Roman" panose="02020603050405020304" pitchFamily="18" charset="0"/>
                </a:rPr>
                <a:t>DI</a:t>
              </a:r>
              <a:r>
                <a:rPr lang="en-US" altLang="zh-CN" sz="2000" baseline="-30000">
                  <a:latin typeface="Times New Roman" panose="02020603050405020304" pitchFamily="18" charset="0"/>
                  <a:ea typeface="楷体_GB2312" pitchFamily="49" charset="-122"/>
                  <a:cs typeface="Times New Roman" panose="02020603050405020304" pitchFamily="18" charset="0"/>
                </a:rPr>
                <a:t>3</a:t>
              </a:r>
              <a:endParaRPr lang="en-US" altLang="zh-CN" sz="2000">
                <a:latin typeface="Times New Roman" panose="02020603050405020304" pitchFamily="18" charset="0"/>
                <a:ea typeface="楷体_GB2312" pitchFamily="49" charset="-122"/>
                <a:cs typeface="Times New Roman" panose="02020603050405020304" pitchFamily="18" charset="0"/>
              </a:endParaRPr>
            </a:p>
          </p:txBody>
        </p:sp>
        <p:sp>
          <p:nvSpPr>
            <p:cNvPr id="107648" name="Rectangle 155">
              <a:extLst>
                <a:ext uri="{FF2B5EF4-FFF2-40B4-BE49-F238E27FC236}">
                  <a16:creationId xmlns:a16="http://schemas.microsoft.com/office/drawing/2014/main" id="{5036606B-9DEE-F983-3A6F-7B31DC301320}"/>
                </a:ext>
              </a:extLst>
            </p:cNvPr>
            <p:cNvSpPr>
              <a:spLocks noChangeArrowheads="1"/>
            </p:cNvSpPr>
            <p:nvPr/>
          </p:nvSpPr>
          <p:spPr bwMode="auto">
            <a:xfrm>
              <a:off x="2996" y="1734"/>
              <a:ext cx="369"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i="1">
                  <a:latin typeface="Times New Roman" panose="02020603050405020304" pitchFamily="18" charset="0"/>
                  <a:ea typeface="楷体_GB2312" pitchFamily="49" charset="-122"/>
                  <a:cs typeface="Times New Roman" panose="02020603050405020304" pitchFamily="18" charset="0"/>
                </a:rPr>
                <a:t>DI</a:t>
              </a:r>
              <a:r>
                <a:rPr lang="en-US" altLang="zh-CN" sz="2000" baseline="-30000">
                  <a:latin typeface="Times New Roman" panose="02020603050405020304" pitchFamily="18" charset="0"/>
                  <a:ea typeface="楷体_GB2312" pitchFamily="49" charset="-122"/>
                  <a:cs typeface="Times New Roman" panose="02020603050405020304" pitchFamily="18" charset="0"/>
                </a:rPr>
                <a:t>2</a:t>
              </a:r>
              <a:endParaRPr lang="en-US" altLang="zh-CN" sz="2000">
                <a:latin typeface="Times New Roman" panose="02020603050405020304" pitchFamily="18" charset="0"/>
                <a:ea typeface="楷体_GB2312" pitchFamily="49" charset="-122"/>
                <a:cs typeface="Times New Roman" panose="02020603050405020304" pitchFamily="18" charset="0"/>
              </a:endParaRPr>
            </a:p>
          </p:txBody>
        </p:sp>
        <p:sp>
          <p:nvSpPr>
            <p:cNvPr id="107649" name="Rectangle 156">
              <a:extLst>
                <a:ext uri="{FF2B5EF4-FFF2-40B4-BE49-F238E27FC236}">
                  <a16:creationId xmlns:a16="http://schemas.microsoft.com/office/drawing/2014/main" id="{95B95F10-9C29-2549-9CD1-B4A8F4790D29}"/>
                </a:ext>
              </a:extLst>
            </p:cNvPr>
            <p:cNvSpPr>
              <a:spLocks noChangeArrowheads="1"/>
            </p:cNvSpPr>
            <p:nvPr/>
          </p:nvSpPr>
          <p:spPr bwMode="auto">
            <a:xfrm>
              <a:off x="2625" y="1734"/>
              <a:ext cx="371"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i="1">
                  <a:latin typeface="Times New Roman" panose="02020603050405020304" pitchFamily="18" charset="0"/>
                  <a:ea typeface="楷体_GB2312" pitchFamily="49" charset="-122"/>
                  <a:cs typeface="Times New Roman" panose="02020603050405020304" pitchFamily="18" charset="0"/>
                </a:rPr>
                <a:t>DI</a:t>
              </a:r>
              <a:r>
                <a:rPr lang="en-US" altLang="zh-CN" sz="2000" baseline="-30000">
                  <a:latin typeface="Times New Roman" panose="02020603050405020304" pitchFamily="18" charset="0"/>
                  <a:ea typeface="楷体_GB2312" pitchFamily="49" charset="-122"/>
                  <a:cs typeface="Times New Roman" panose="02020603050405020304" pitchFamily="18" charset="0"/>
                </a:rPr>
                <a:t>1</a:t>
              </a:r>
              <a:endParaRPr lang="en-US" altLang="zh-CN" sz="2000">
                <a:latin typeface="Times New Roman" panose="02020603050405020304" pitchFamily="18" charset="0"/>
                <a:ea typeface="楷体_GB2312" pitchFamily="49" charset="-122"/>
                <a:cs typeface="Times New Roman" panose="02020603050405020304" pitchFamily="18" charset="0"/>
              </a:endParaRPr>
            </a:p>
          </p:txBody>
        </p:sp>
        <p:sp>
          <p:nvSpPr>
            <p:cNvPr id="107650" name="Rectangle 157">
              <a:extLst>
                <a:ext uri="{FF2B5EF4-FFF2-40B4-BE49-F238E27FC236}">
                  <a16:creationId xmlns:a16="http://schemas.microsoft.com/office/drawing/2014/main" id="{2B109114-28AD-6DF5-8390-46566BCC5DC9}"/>
                </a:ext>
              </a:extLst>
            </p:cNvPr>
            <p:cNvSpPr>
              <a:spLocks noChangeArrowheads="1"/>
            </p:cNvSpPr>
            <p:nvPr/>
          </p:nvSpPr>
          <p:spPr bwMode="auto">
            <a:xfrm>
              <a:off x="2255" y="1734"/>
              <a:ext cx="370"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i="1">
                  <a:latin typeface="Times New Roman" panose="02020603050405020304" pitchFamily="18" charset="0"/>
                  <a:ea typeface="楷体_GB2312" pitchFamily="49" charset="-122"/>
                  <a:cs typeface="Times New Roman" panose="02020603050405020304" pitchFamily="18" charset="0"/>
                </a:rPr>
                <a:t>DI</a:t>
              </a:r>
              <a:r>
                <a:rPr lang="en-US" altLang="zh-CN" sz="2000" baseline="-30000">
                  <a:latin typeface="Times New Roman" panose="02020603050405020304" pitchFamily="18" charset="0"/>
                  <a:ea typeface="楷体_GB2312" pitchFamily="49" charset="-122"/>
                  <a:cs typeface="Times New Roman" panose="02020603050405020304" pitchFamily="18" charset="0"/>
                </a:rPr>
                <a:t>0</a:t>
              </a:r>
              <a:endParaRPr lang="en-US" altLang="zh-CN" sz="2000">
                <a:latin typeface="Times New Roman" panose="02020603050405020304" pitchFamily="18" charset="0"/>
                <a:ea typeface="楷体_GB2312" pitchFamily="49" charset="-122"/>
                <a:cs typeface="Times New Roman" panose="02020603050405020304" pitchFamily="18" charset="0"/>
              </a:endParaRPr>
            </a:p>
          </p:txBody>
        </p:sp>
        <p:sp>
          <p:nvSpPr>
            <p:cNvPr id="107651" name="Rectangle 158">
              <a:extLst>
                <a:ext uri="{FF2B5EF4-FFF2-40B4-BE49-F238E27FC236}">
                  <a16:creationId xmlns:a16="http://schemas.microsoft.com/office/drawing/2014/main" id="{617FB413-6D05-29FA-A2CE-1C8808145A17}"/>
                </a:ext>
              </a:extLst>
            </p:cNvPr>
            <p:cNvSpPr>
              <a:spLocks noChangeArrowheads="1"/>
            </p:cNvSpPr>
            <p:nvPr/>
          </p:nvSpPr>
          <p:spPr bwMode="auto">
            <a:xfrm>
              <a:off x="1449" y="1734"/>
              <a:ext cx="371"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zh-CN" altLang="en-US" sz="2000">
                  <a:latin typeface="Times New Roman" panose="02020603050405020304" pitchFamily="18" charset="0"/>
                  <a:ea typeface="楷体_GB2312" pitchFamily="49" charset="-122"/>
                  <a:cs typeface="Times New Roman" panose="02020603050405020304" pitchFamily="18" charset="0"/>
                </a:rPr>
                <a:t>左移</a:t>
              </a:r>
              <a:r>
                <a:rPr lang="en-US" altLang="zh-CN" sz="2000" i="1">
                  <a:latin typeface="Times New Roman" panose="02020603050405020304" pitchFamily="18" charset="0"/>
                  <a:ea typeface="楷体_GB2312" pitchFamily="49" charset="-122"/>
                  <a:cs typeface="Times New Roman" panose="02020603050405020304" pitchFamily="18" charset="0"/>
                </a:rPr>
                <a:t>D</a:t>
              </a:r>
              <a:r>
                <a:rPr lang="en-US" altLang="zh-CN" sz="2000" baseline="-30000">
                  <a:latin typeface="Times New Roman" panose="02020603050405020304" pitchFamily="18" charset="0"/>
                  <a:ea typeface="楷体_GB2312" pitchFamily="49" charset="-122"/>
                  <a:cs typeface="Times New Roman" panose="02020603050405020304" pitchFamily="18" charset="0"/>
                </a:rPr>
                <a:t>SL</a:t>
              </a:r>
              <a:endParaRPr lang="en-US" altLang="zh-CN" sz="2000">
                <a:latin typeface="Times New Roman" panose="02020603050405020304" pitchFamily="18" charset="0"/>
                <a:ea typeface="楷体_GB2312" pitchFamily="49" charset="-122"/>
                <a:cs typeface="Times New Roman" panose="02020603050405020304" pitchFamily="18" charset="0"/>
              </a:endParaRPr>
            </a:p>
          </p:txBody>
        </p:sp>
        <p:sp>
          <p:nvSpPr>
            <p:cNvPr id="107652" name="Rectangle 159">
              <a:extLst>
                <a:ext uri="{FF2B5EF4-FFF2-40B4-BE49-F238E27FC236}">
                  <a16:creationId xmlns:a16="http://schemas.microsoft.com/office/drawing/2014/main" id="{DD75F2F3-0FCE-4878-7B8D-0973F66C2499}"/>
                </a:ext>
              </a:extLst>
            </p:cNvPr>
            <p:cNvSpPr>
              <a:spLocks noChangeArrowheads="1"/>
            </p:cNvSpPr>
            <p:nvPr/>
          </p:nvSpPr>
          <p:spPr bwMode="auto">
            <a:xfrm>
              <a:off x="1078" y="1734"/>
              <a:ext cx="371"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zh-CN" altLang="en-US" sz="2000">
                  <a:latin typeface="Times New Roman" panose="02020603050405020304" pitchFamily="18" charset="0"/>
                  <a:ea typeface="楷体_GB2312" pitchFamily="49" charset="-122"/>
                  <a:cs typeface="Times New Roman" panose="02020603050405020304" pitchFamily="18" charset="0"/>
                </a:rPr>
                <a:t>右移</a:t>
              </a:r>
              <a:r>
                <a:rPr lang="en-US" altLang="zh-CN" sz="2000" i="1">
                  <a:latin typeface="Times New Roman" panose="02020603050405020304" pitchFamily="18" charset="0"/>
                  <a:ea typeface="楷体_GB2312" pitchFamily="49" charset="-122"/>
                  <a:cs typeface="Times New Roman" panose="02020603050405020304" pitchFamily="18" charset="0"/>
                </a:rPr>
                <a:t>D</a:t>
              </a:r>
              <a:r>
                <a:rPr lang="en-US" altLang="zh-CN" sz="2000" baseline="-30000">
                  <a:latin typeface="Times New Roman" panose="02020603050405020304" pitchFamily="18" charset="0"/>
                  <a:ea typeface="楷体_GB2312" pitchFamily="49" charset="-122"/>
                  <a:cs typeface="Times New Roman" panose="02020603050405020304" pitchFamily="18" charset="0"/>
                </a:rPr>
                <a:t>SR</a:t>
              </a:r>
              <a:endParaRPr lang="en-US" altLang="zh-CN" sz="2000">
                <a:latin typeface="Times New Roman" panose="02020603050405020304" pitchFamily="18" charset="0"/>
                <a:ea typeface="楷体_GB2312" pitchFamily="49" charset="-122"/>
                <a:cs typeface="Times New Roman" panose="02020603050405020304" pitchFamily="18" charset="0"/>
              </a:endParaRPr>
            </a:p>
          </p:txBody>
        </p:sp>
        <p:sp>
          <p:nvSpPr>
            <p:cNvPr id="107653" name="Rectangle 160">
              <a:extLst>
                <a:ext uri="{FF2B5EF4-FFF2-40B4-BE49-F238E27FC236}">
                  <a16:creationId xmlns:a16="http://schemas.microsoft.com/office/drawing/2014/main" id="{087C691F-A506-8AB8-34EC-7A34A247F454}"/>
                </a:ext>
              </a:extLst>
            </p:cNvPr>
            <p:cNvSpPr>
              <a:spLocks noChangeArrowheads="1"/>
            </p:cNvSpPr>
            <p:nvPr/>
          </p:nvSpPr>
          <p:spPr bwMode="auto">
            <a:xfrm>
              <a:off x="727" y="1734"/>
              <a:ext cx="351"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i="1">
                  <a:latin typeface="Times New Roman" panose="02020603050405020304" pitchFamily="18" charset="0"/>
                  <a:ea typeface="楷体_GB2312" pitchFamily="49" charset="-122"/>
                  <a:cs typeface="Times New Roman" panose="02020603050405020304" pitchFamily="18" charset="0"/>
                </a:rPr>
                <a:t>S</a:t>
              </a:r>
              <a:r>
                <a:rPr lang="en-US" altLang="zh-CN" sz="2000" baseline="-30000">
                  <a:latin typeface="Times New Roman" panose="02020603050405020304" pitchFamily="18" charset="0"/>
                  <a:ea typeface="楷体_GB2312" pitchFamily="49" charset="-122"/>
                  <a:cs typeface="Times New Roman" panose="02020603050405020304" pitchFamily="18" charset="0"/>
                </a:rPr>
                <a:t>0</a:t>
              </a:r>
              <a:endParaRPr lang="en-US" altLang="zh-CN" sz="2000">
                <a:latin typeface="Times New Roman" panose="02020603050405020304" pitchFamily="18" charset="0"/>
                <a:ea typeface="楷体_GB2312" pitchFamily="49" charset="-122"/>
                <a:cs typeface="Times New Roman" panose="02020603050405020304" pitchFamily="18" charset="0"/>
              </a:endParaRPr>
            </a:p>
          </p:txBody>
        </p:sp>
        <p:sp>
          <p:nvSpPr>
            <p:cNvPr id="107654" name="Rectangle 161">
              <a:extLst>
                <a:ext uri="{FF2B5EF4-FFF2-40B4-BE49-F238E27FC236}">
                  <a16:creationId xmlns:a16="http://schemas.microsoft.com/office/drawing/2014/main" id="{8D067598-A4F2-3CB9-04E0-33D630D1EF30}"/>
                </a:ext>
              </a:extLst>
            </p:cNvPr>
            <p:cNvSpPr>
              <a:spLocks noChangeArrowheads="1"/>
            </p:cNvSpPr>
            <p:nvPr/>
          </p:nvSpPr>
          <p:spPr bwMode="auto">
            <a:xfrm>
              <a:off x="373" y="1734"/>
              <a:ext cx="354"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000" i="1">
                  <a:latin typeface="Times New Roman" panose="02020603050405020304" pitchFamily="18" charset="0"/>
                  <a:ea typeface="楷体_GB2312" pitchFamily="49" charset="-122"/>
                  <a:cs typeface="Times New Roman" panose="02020603050405020304" pitchFamily="18" charset="0"/>
                </a:rPr>
                <a:t>S</a:t>
              </a:r>
              <a:r>
                <a:rPr lang="en-US" altLang="zh-CN" sz="2000" baseline="-30000">
                  <a:latin typeface="Times New Roman" panose="02020603050405020304" pitchFamily="18" charset="0"/>
                  <a:ea typeface="楷体_GB2312" pitchFamily="49" charset="-122"/>
                  <a:cs typeface="Times New Roman" panose="02020603050405020304" pitchFamily="18" charset="0"/>
                </a:rPr>
                <a:t>1</a:t>
              </a:r>
              <a:endParaRPr lang="en-US" altLang="zh-CN" sz="2000">
                <a:latin typeface="Times New Roman" panose="02020603050405020304" pitchFamily="18" charset="0"/>
                <a:ea typeface="楷体_GB2312" pitchFamily="49" charset="-122"/>
                <a:cs typeface="Times New Roman" panose="02020603050405020304" pitchFamily="18" charset="0"/>
              </a:endParaRPr>
            </a:p>
          </p:txBody>
        </p:sp>
        <p:sp>
          <p:nvSpPr>
            <p:cNvPr id="107655" name="Rectangle 162">
              <a:extLst>
                <a:ext uri="{FF2B5EF4-FFF2-40B4-BE49-F238E27FC236}">
                  <a16:creationId xmlns:a16="http://schemas.microsoft.com/office/drawing/2014/main" id="{C3E94E65-7BE6-7F79-7AE5-91ED8E9931D6}"/>
                </a:ext>
              </a:extLst>
            </p:cNvPr>
            <p:cNvSpPr>
              <a:spLocks noChangeArrowheads="1"/>
            </p:cNvSpPr>
            <p:nvPr/>
          </p:nvSpPr>
          <p:spPr bwMode="auto">
            <a:xfrm>
              <a:off x="5430" y="1293"/>
              <a:ext cx="307" cy="1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sz="2000">
                  <a:latin typeface="Times New Roman" panose="02020603050405020304" pitchFamily="18" charset="0"/>
                  <a:ea typeface="楷体_GB2312" pitchFamily="49" charset="-122"/>
                  <a:cs typeface="Times New Roman" panose="02020603050405020304" pitchFamily="18" charset="0"/>
                </a:rPr>
                <a:t>行</a:t>
              </a:r>
            </a:p>
          </p:txBody>
        </p:sp>
        <p:sp>
          <p:nvSpPr>
            <p:cNvPr id="107656" name="Rectangle 163">
              <a:extLst>
                <a:ext uri="{FF2B5EF4-FFF2-40B4-BE49-F238E27FC236}">
                  <a16:creationId xmlns:a16="http://schemas.microsoft.com/office/drawing/2014/main" id="{5325AE4F-7B05-FF24-91E6-559FEC8FD773}"/>
                </a:ext>
              </a:extLst>
            </p:cNvPr>
            <p:cNvSpPr>
              <a:spLocks noChangeArrowheads="1"/>
            </p:cNvSpPr>
            <p:nvPr/>
          </p:nvSpPr>
          <p:spPr bwMode="auto">
            <a:xfrm>
              <a:off x="5006" y="1293"/>
              <a:ext cx="424" cy="1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471488"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909638"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30651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1695450"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1526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6098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0670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5242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000" b="0">
                <a:latin typeface="Times New Roman" panose="02020603050405020304" pitchFamily="18" charset="0"/>
              </a:endParaRPr>
            </a:p>
          </p:txBody>
        </p:sp>
        <p:sp>
          <p:nvSpPr>
            <p:cNvPr id="107657" name="Rectangle 164">
              <a:extLst>
                <a:ext uri="{FF2B5EF4-FFF2-40B4-BE49-F238E27FC236}">
                  <a16:creationId xmlns:a16="http://schemas.microsoft.com/office/drawing/2014/main" id="{707C0FB4-7B45-F4D4-16B1-B8CD2E4F2814}"/>
                </a:ext>
              </a:extLst>
            </p:cNvPr>
            <p:cNvSpPr>
              <a:spLocks noChangeArrowheads="1"/>
            </p:cNvSpPr>
            <p:nvPr/>
          </p:nvSpPr>
          <p:spPr bwMode="auto">
            <a:xfrm>
              <a:off x="4584" y="1293"/>
              <a:ext cx="422" cy="1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471488"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909638"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30651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1695450"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1526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6098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0670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5242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000" b="0">
                <a:latin typeface="Times New Roman" panose="02020603050405020304" pitchFamily="18" charset="0"/>
              </a:endParaRPr>
            </a:p>
          </p:txBody>
        </p:sp>
        <p:sp>
          <p:nvSpPr>
            <p:cNvPr id="107658" name="Rectangle 165">
              <a:extLst>
                <a:ext uri="{FF2B5EF4-FFF2-40B4-BE49-F238E27FC236}">
                  <a16:creationId xmlns:a16="http://schemas.microsoft.com/office/drawing/2014/main" id="{EC39FE2F-F6BD-C4EE-8EBC-2C05C4D7B370}"/>
                </a:ext>
              </a:extLst>
            </p:cNvPr>
            <p:cNvSpPr>
              <a:spLocks noChangeArrowheads="1"/>
            </p:cNvSpPr>
            <p:nvPr/>
          </p:nvSpPr>
          <p:spPr bwMode="auto">
            <a:xfrm>
              <a:off x="4150" y="1293"/>
              <a:ext cx="434" cy="1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471488"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909638"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30651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1695450"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1526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6098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0670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5242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000" b="0">
                <a:latin typeface="Times New Roman" panose="02020603050405020304" pitchFamily="18" charset="0"/>
              </a:endParaRPr>
            </a:p>
          </p:txBody>
        </p:sp>
        <p:sp>
          <p:nvSpPr>
            <p:cNvPr id="107659" name="Rectangle 166">
              <a:extLst>
                <a:ext uri="{FF2B5EF4-FFF2-40B4-BE49-F238E27FC236}">
                  <a16:creationId xmlns:a16="http://schemas.microsoft.com/office/drawing/2014/main" id="{F417A324-F7FA-1C1B-DD11-B192CC53F22F}"/>
                </a:ext>
              </a:extLst>
            </p:cNvPr>
            <p:cNvSpPr>
              <a:spLocks noChangeArrowheads="1"/>
            </p:cNvSpPr>
            <p:nvPr/>
          </p:nvSpPr>
          <p:spPr bwMode="auto">
            <a:xfrm>
              <a:off x="3735" y="1293"/>
              <a:ext cx="415" cy="1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471488"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909638"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30651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1695450"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1526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6098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0670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5242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000" b="0">
                <a:latin typeface="Times New Roman" panose="02020603050405020304" pitchFamily="18" charset="0"/>
              </a:endParaRPr>
            </a:p>
          </p:txBody>
        </p:sp>
        <p:sp>
          <p:nvSpPr>
            <p:cNvPr id="107660" name="Rectangle 167">
              <a:extLst>
                <a:ext uri="{FF2B5EF4-FFF2-40B4-BE49-F238E27FC236}">
                  <a16:creationId xmlns:a16="http://schemas.microsoft.com/office/drawing/2014/main" id="{FB754E54-2DD7-88B4-7E53-3FAA48C9E6A3}"/>
                </a:ext>
              </a:extLst>
            </p:cNvPr>
            <p:cNvSpPr>
              <a:spLocks noChangeArrowheads="1"/>
            </p:cNvSpPr>
            <p:nvPr/>
          </p:nvSpPr>
          <p:spPr bwMode="auto">
            <a:xfrm>
              <a:off x="2255" y="1293"/>
              <a:ext cx="1480" cy="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zh-CN" altLang="en-US" sz="2000">
                  <a:latin typeface="Times New Roman" panose="02020603050405020304" pitchFamily="18" charset="0"/>
                  <a:ea typeface="楷体_GB2312" pitchFamily="49" charset="-122"/>
                  <a:cs typeface="Times New Roman" panose="02020603050405020304" pitchFamily="18" charset="0"/>
                </a:rPr>
                <a:t>并行输入</a:t>
              </a:r>
            </a:p>
          </p:txBody>
        </p:sp>
        <p:sp>
          <p:nvSpPr>
            <p:cNvPr id="107661" name="Rectangle 168">
              <a:extLst>
                <a:ext uri="{FF2B5EF4-FFF2-40B4-BE49-F238E27FC236}">
                  <a16:creationId xmlns:a16="http://schemas.microsoft.com/office/drawing/2014/main" id="{B8611E8E-1FD6-A8BC-8A35-607B5AFC4F8C}"/>
                </a:ext>
              </a:extLst>
            </p:cNvPr>
            <p:cNvSpPr>
              <a:spLocks noChangeArrowheads="1"/>
            </p:cNvSpPr>
            <p:nvPr/>
          </p:nvSpPr>
          <p:spPr bwMode="auto">
            <a:xfrm>
              <a:off x="1820" y="1293"/>
              <a:ext cx="435" cy="1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zh-CN" altLang="en-US" sz="2000">
                  <a:latin typeface="Times New Roman" panose="02020603050405020304" pitchFamily="18" charset="0"/>
                  <a:ea typeface="楷体_GB2312" pitchFamily="49" charset="-122"/>
                  <a:cs typeface="Times New Roman" panose="02020603050405020304" pitchFamily="18" charset="0"/>
                </a:rPr>
                <a:t>时钟</a:t>
              </a:r>
            </a:p>
            <a:p>
              <a:pPr algn="ctr"/>
              <a:r>
                <a:rPr lang="en-US" altLang="zh-CN" sz="2000" i="1">
                  <a:latin typeface="Times New Roman" panose="02020603050405020304" pitchFamily="18" charset="0"/>
                  <a:ea typeface="楷体_GB2312" pitchFamily="49" charset="-122"/>
                  <a:cs typeface="Times New Roman" panose="02020603050405020304" pitchFamily="18" charset="0"/>
                </a:rPr>
                <a:t>CP</a:t>
              </a:r>
              <a:endParaRPr lang="en-US" altLang="zh-CN" sz="2000">
                <a:latin typeface="Times New Roman" panose="02020603050405020304" pitchFamily="18" charset="0"/>
                <a:ea typeface="楷体_GB2312" pitchFamily="49" charset="-122"/>
                <a:cs typeface="Times New Roman" panose="02020603050405020304" pitchFamily="18" charset="0"/>
              </a:endParaRPr>
            </a:p>
          </p:txBody>
        </p:sp>
        <p:sp>
          <p:nvSpPr>
            <p:cNvPr id="107662" name="Rectangle 169">
              <a:extLst>
                <a:ext uri="{FF2B5EF4-FFF2-40B4-BE49-F238E27FC236}">
                  <a16:creationId xmlns:a16="http://schemas.microsoft.com/office/drawing/2014/main" id="{4EC9DA52-BA31-8474-AB3D-782BB4EF28C3}"/>
                </a:ext>
              </a:extLst>
            </p:cNvPr>
            <p:cNvSpPr>
              <a:spLocks noChangeArrowheads="1"/>
            </p:cNvSpPr>
            <p:nvPr/>
          </p:nvSpPr>
          <p:spPr bwMode="auto">
            <a:xfrm>
              <a:off x="1078" y="1293"/>
              <a:ext cx="742" cy="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zh-CN" altLang="en-US" sz="2000">
                  <a:latin typeface="Times New Roman" panose="02020603050405020304" pitchFamily="18" charset="0"/>
                  <a:ea typeface="楷体_GB2312" pitchFamily="49" charset="-122"/>
                  <a:cs typeface="Times New Roman" panose="02020603050405020304" pitchFamily="18" charset="0"/>
                </a:rPr>
                <a:t>串行输入</a:t>
              </a:r>
            </a:p>
          </p:txBody>
        </p:sp>
        <p:sp>
          <p:nvSpPr>
            <p:cNvPr id="107663" name="Rectangle 170">
              <a:extLst>
                <a:ext uri="{FF2B5EF4-FFF2-40B4-BE49-F238E27FC236}">
                  <a16:creationId xmlns:a16="http://schemas.microsoft.com/office/drawing/2014/main" id="{FFB40BCA-7A01-EFD0-8C75-DE7B992C4E90}"/>
                </a:ext>
              </a:extLst>
            </p:cNvPr>
            <p:cNvSpPr>
              <a:spLocks noChangeArrowheads="1"/>
            </p:cNvSpPr>
            <p:nvPr/>
          </p:nvSpPr>
          <p:spPr bwMode="auto">
            <a:xfrm>
              <a:off x="373" y="1293"/>
              <a:ext cx="705" cy="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zh-CN" altLang="en-US" sz="2000">
                  <a:latin typeface="Times New Roman" panose="02020603050405020304" pitchFamily="18" charset="0"/>
                  <a:ea typeface="楷体_GB2312" pitchFamily="49" charset="-122"/>
                  <a:cs typeface="Arial" panose="020B0604020202020204" pitchFamily="34" charset="0"/>
                </a:rPr>
                <a:t>控制信号</a:t>
              </a:r>
            </a:p>
          </p:txBody>
        </p:sp>
        <p:sp>
          <p:nvSpPr>
            <p:cNvPr id="107664" name="Rectangle 171">
              <a:extLst>
                <a:ext uri="{FF2B5EF4-FFF2-40B4-BE49-F238E27FC236}">
                  <a16:creationId xmlns:a16="http://schemas.microsoft.com/office/drawing/2014/main" id="{AB3AF87A-1913-33B3-6747-D2D8C1294606}"/>
                </a:ext>
              </a:extLst>
            </p:cNvPr>
            <p:cNvSpPr>
              <a:spLocks noChangeArrowheads="1"/>
            </p:cNvSpPr>
            <p:nvPr/>
          </p:nvSpPr>
          <p:spPr bwMode="auto">
            <a:xfrm>
              <a:off x="-23" y="1293"/>
              <a:ext cx="396" cy="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zh-CN" altLang="en-US" sz="2000">
                  <a:latin typeface="Times New Roman" panose="02020603050405020304" pitchFamily="18" charset="0"/>
                  <a:ea typeface="楷体_GB2312" pitchFamily="49" charset="-122"/>
                  <a:cs typeface="Times New Roman" panose="02020603050405020304" pitchFamily="18" charset="0"/>
                </a:rPr>
                <a:t>清零</a:t>
              </a:r>
            </a:p>
          </p:txBody>
        </p:sp>
        <p:sp>
          <p:nvSpPr>
            <p:cNvPr id="107665" name="Rectangle 172">
              <a:extLst>
                <a:ext uri="{FF2B5EF4-FFF2-40B4-BE49-F238E27FC236}">
                  <a16:creationId xmlns:a16="http://schemas.microsoft.com/office/drawing/2014/main" id="{A4338242-B7F4-64E4-902E-CC8D22262AF9}"/>
                </a:ext>
              </a:extLst>
            </p:cNvPr>
            <p:cNvSpPr>
              <a:spLocks noChangeArrowheads="1"/>
            </p:cNvSpPr>
            <p:nvPr/>
          </p:nvSpPr>
          <p:spPr bwMode="auto">
            <a:xfrm>
              <a:off x="5430" y="1044"/>
              <a:ext cx="3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471488"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909638"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30651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1695450"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1526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6098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0670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5242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000" b="0">
                <a:latin typeface="Times New Roman" panose="02020603050405020304" pitchFamily="18" charset="0"/>
              </a:endParaRPr>
            </a:p>
          </p:txBody>
        </p:sp>
        <p:sp>
          <p:nvSpPr>
            <p:cNvPr id="107666" name="Rectangle 173">
              <a:extLst>
                <a:ext uri="{FF2B5EF4-FFF2-40B4-BE49-F238E27FC236}">
                  <a16:creationId xmlns:a16="http://schemas.microsoft.com/office/drawing/2014/main" id="{7E76E833-64DC-44B0-291E-12FBBFB017A6}"/>
                </a:ext>
              </a:extLst>
            </p:cNvPr>
            <p:cNvSpPr>
              <a:spLocks noChangeArrowheads="1"/>
            </p:cNvSpPr>
            <p:nvPr/>
          </p:nvSpPr>
          <p:spPr bwMode="auto">
            <a:xfrm>
              <a:off x="3735" y="1044"/>
              <a:ext cx="169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zh-CN" altLang="en-US" sz="2000">
                  <a:latin typeface="Times New Roman" panose="02020603050405020304" pitchFamily="18" charset="0"/>
                  <a:ea typeface="楷体_GB2312" pitchFamily="49" charset="-122"/>
                  <a:cs typeface="Times New Roman" panose="02020603050405020304" pitchFamily="18" charset="0"/>
                </a:rPr>
                <a:t>输    出</a:t>
              </a:r>
            </a:p>
          </p:txBody>
        </p:sp>
        <p:sp>
          <p:nvSpPr>
            <p:cNvPr id="107667" name="Rectangle 174">
              <a:extLst>
                <a:ext uri="{FF2B5EF4-FFF2-40B4-BE49-F238E27FC236}">
                  <a16:creationId xmlns:a16="http://schemas.microsoft.com/office/drawing/2014/main" id="{3EAB229D-0590-ECF7-35AF-BF9F5FE1020F}"/>
                </a:ext>
              </a:extLst>
            </p:cNvPr>
            <p:cNvSpPr>
              <a:spLocks noChangeArrowheads="1"/>
            </p:cNvSpPr>
            <p:nvPr/>
          </p:nvSpPr>
          <p:spPr bwMode="auto">
            <a:xfrm>
              <a:off x="-23" y="1044"/>
              <a:ext cx="3758"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lang="zh-CN" altLang="en-US" sz="2000">
                  <a:latin typeface="Times New Roman" panose="02020603050405020304" pitchFamily="18" charset="0"/>
                  <a:ea typeface="楷体_GB2312" pitchFamily="49" charset="-122"/>
                  <a:cs typeface="Times New Roman" panose="02020603050405020304" pitchFamily="18" charset="0"/>
                </a:rPr>
                <a:t>输    入</a:t>
              </a:r>
            </a:p>
          </p:txBody>
        </p:sp>
        <p:sp>
          <p:nvSpPr>
            <p:cNvPr id="107668" name="Line 175">
              <a:extLst>
                <a:ext uri="{FF2B5EF4-FFF2-40B4-BE49-F238E27FC236}">
                  <a16:creationId xmlns:a16="http://schemas.microsoft.com/office/drawing/2014/main" id="{181D44B7-9283-8954-3D60-735021CC3811}"/>
                </a:ext>
              </a:extLst>
            </p:cNvPr>
            <p:cNvSpPr>
              <a:spLocks noChangeShapeType="1"/>
            </p:cNvSpPr>
            <p:nvPr/>
          </p:nvSpPr>
          <p:spPr bwMode="auto">
            <a:xfrm>
              <a:off x="-23" y="1044"/>
              <a:ext cx="5760"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669" name="Line 176">
              <a:extLst>
                <a:ext uri="{FF2B5EF4-FFF2-40B4-BE49-F238E27FC236}">
                  <a16:creationId xmlns:a16="http://schemas.microsoft.com/office/drawing/2014/main" id="{C7F03840-99DE-BAF0-0BCC-96B695EE42D1}"/>
                </a:ext>
              </a:extLst>
            </p:cNvPr>
            <p:cNvSpPr>
              <a:spLocks noChangeShapeType="1"/>
            </p:cNvSpPr>
            <p:nvPr/>
          </p:nvSpPr>
          <p:spPr bwMode="auto">
            <a:xfrm>
              <a:off x="-23" y="4110"/>
              <a:ext cx="5760"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670" name="Line 177">
              <a:extLst>
                <a:ext uri="{FF2B5EF4-FFF2-40B4-BE49-F238E27FC236}">
                  <a16:creationId xmlns:a16="http://schemas.microsoft.com/office/drawing/2014/main" id="{910458AE-5039-C1F4-6F21-5B644F33A3AA}"/>
                </a:ext>
              </a:extLst>
            </p:cNvPr>
            <p:cNvSpPr>
              <a:spLocks noChangeShapeType="1"/>
            </p:cNvSpPr>
            <p:nvPr/>
          </p:nvSpPr>
          <p:spPr bwMode="auto">
            <a:xfrm>
              <a:off x="-23" y="1044"/>
              <a:ext cx="0" cy="306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671" name="Line 178">
              <a:extLst>
                <a:ext uri="{FF2B5EF4-FFF2-40B4-BE49-F238E27FC236}">
                  <a16:creationId xmlns:a16="http://schemas.microsoft.com/office/drawing/2014/main" id="{A0817149-94B3-C826-A957-F7533FB7D282}"/>
                </a:ext>
              </a:extLst>
            </p:cNvPr>
            <p:cNvSpPr>
              <a:spLocks noChangeShapeType="1"/>
            </p:cNvSpPr>
            <p:nvPr/>
          </p:nvSpPr>
          <p:spPr bwMode="auto">
            <a:xfrm>
              <a:off x="5737" y="1044"/>
              <a:ext cx="0" cy="249"/>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672" name="Line 179">
              <a:extLst>
                <a:ext uri="{FF2B5EF4-FFF2-40B4-BE49-F238E27FC236}">
                  <a16:creationId xmlns:a16="http://schemas.microsoft.com/office/drawing/2014/main" id="{042F418F-EB3C-FF5D-038A-851F00DF4773}"/>
                </a:ext>
              </a:extLst>
            </p:cNvPr>
            <p:cNvSpPr>
              <a:spLocks noChangeShapeType="1"/>
            </p:cNvSpPr>
            <p:nvPr/>
          </p:nvSpPr>
          <p:spPr bwMode="auto">
            <a:xfrm>
              <a:off x="-23" y="1293"/>
              <a:ext cx="5453"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673" name="Line 180">
              <a:extLst>
                <a:ext uri="{FF2B5EF4-FFF2-40B4-BE49-F238E27FC236}">
                  <a16:creationId xmlns:a16="http://schemas.microsoft.com/office/drawing/2014/main" id="{7C8DCD85-B0CF-B2D7-D5D9-9F3A0E84315D}"/>
                </a:ext>
              </a:extLst>
            </p:cNvPr>
            <p:cNvSpPr>
              <a:spLocks noChangeShapeType="1"/>
            </p:cNvSpPr>
            <p:nvPr/>
          </p:nvSpPr>
          <p:spPr bwMode="auto">
            <a:xfrm>
              <a:off x="3735" y="1044"/>
              <a:ext cx="0" cy="3066"/>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674" name="Line 181">
              <a:extLst>
                <a:ext uri="{FF2B5EF4-FFF2-40B4-BE49-F238E27FC236}">
                  <a16:creationId xmlns:a16="http://schemas.microsoft.com/office/drawing/2014/main" id="{95656BEF-EBAE-E8C3-962B-9EFE628C0D48}"/>
                </a:ext>
              </a:extLst>
            </p:cNvPr>
            <p:cNvSpPr>
              <a:spLocks noChangeShapeType="1"/>
            </p:cNvSpPr>
            <p:nvPr/>
          </p:nvSpPr>
          <p:spPr bwMode="auto">
            <a:xfrm>
              <a:off x="5430" y="1044"/>
              <a:ext cx="0" cy="3066"/>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675" name="Line 182">
              <a:extLst>
                <a:ext uri="{FF2B5EF4-FFF2-40B4-BE49-F238E27FC236}">
                  <a16:creationId xmlns:a16="http://schemas.microsoft.com/office/drawing/2014/main" id="{13CA5D33-9217-3019-8545-088385791ACA}"/>
                </a:ext>
              </a:extLst>
            </p:cNvPr>
            <p:cNvSpPr>
              <a:spLocks noChangeShapeType="1"/>
            </p:cNvSpPr>
            <p:nvPr/>
          </p:nvSpPr>
          <p:spPr bwMode="auto">
            <a:xfrm>
              <a:off x="-23" y="1734"/>
              <a:ext cx="1843"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676" name="Line 183">
              <a:extLst>
                <a:ext uri="{FF2B5EF4-FFF2-40B4-BE49-F238E27FC236}">
                  <a16:creationId xmlns:a16="http://schemas.microsoft.com/office/drawing/2014/main" id="{2DD39C1F-64D4-89E7-79CA-6541E89D9C37}"/>
                </a:ext>
              </a:extLst>
            </p:cNvPr>
            <p:cNvSpPr>
              <a:spLocks noChangeShapeType="1"/>
            </p:cNvSpPr>
            <p:nvPr/>
          </p:nvSpPr>
          <p:spPr bwMode="auto">
            <a:xfrm>
              <a:off x="373" y="1293"/>
              <a:ext cx="0" cy="2817"/>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677" name="Line 184">
              <a:extLst>
                <a:ext uri="{FF2B5EF4-FFF2-40B4-BE49-F238E27FC236}">
                  <a16:creationId xmlns:a16="http://schemas.microsoft.com/office/drawing/2014/main" id="{EB873994-FDB8-D349-FE94-49BC5CFF27AA}"/>
                </a:ext>
              </a:extLst>
            </p:cNvPr>
            <p:cNvSpPr>
              <a:spLocks noChangeShapeType="1"/>
            </p:cNvSpPr>
            <p:nvPr/>
          </p:nvSpPr>
          <p:spPr bwMode="auto">
            <a:xfrm>
              <a:off x="1078" y="1293"/>
              <a:ext cx="0" cy="2817"/>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678" name="Line 185">
              <a:extLst>
                <a:ext uri="{FF2B5EF4-FFF2-40B4-BE49-F238E27FC236}">
                  <a16:creationId xmlns:a16="http://schemas.microsoft.com/office/drawing/2014/main" id="{E85235A6-F2EC-B30C-CE97-3C66842E1514}"/>
                </a:ext>
              </a:extLst>
            </p:cNvPr>
            <p:cNvSpPr>
              <a:spLocks noChangeShapeType="1"/>
            </p:cNvSpPr>
            <p:nvPr/>
          </p:nvSpPr>
          <p:spPr bwMode="auto">
            <a:xfrm>
              <a:off x="1820" y="1293"/>
              <a:ext cx="0" cy="2817"/>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679" name="Line 186">
              <a:extLst>
                <a:ext uri="{FF2B5EF4-FFF2-40B4-BE49-F238E27FC236}">
                  <a16:creationId xmlns:a16="http://schemas.microsoft.com/office/drawing/2014/main" id="{DFC364DB-019F-A100-0B67-EC69AE2CC33A}"/>
                </a:ext>
              </a:extLst>
            </p:cNvPr>
            <p:cNvSpPr>
              <a:spLocks noChangeShapeType="1"/>
            </p:cNvSpPr>
            <p:nvPr/>
          </p:nvSpPr>
          <p:spPr bwMode="auto">
            <a:xfrm>
              <a:off x="2255" y="1293"/>
              <a:ext cx="0" cy="2817"/>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680" name="Line 187">
              <a:extLst>
                <a:ext uri="{FF2B5EF4-FFF2-40B4-BE49-F238E27FC236}">
                  <a16:creationId xmlns:a16="http://schemas.microsoft.com/office/drawing/2014/main" id="{1158341E-E4CC-B63D-061B-2CA86F51B65F}"/>
                </a:ext>
              </a:extLst>
            </p:cNvPr>
            <p:cNvSpPr>
              <a:spLocks noChangeShapeType="1"/>
            </p:cNvSpPr>
            <p:nvPr/>
          </p:nvSpPr>
          <p:spPr bwMode="auto">
            <a:xfrm>
              <a:off x="5737" y="1049"/>
              <a:ext cx="0" cy="3061"/>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681" name="Line 188">
              <a:extLst>
                <a:ext uri="{FF2B5EF4-FFF2-40B4-BE49-F238E27FC236}">
                  <a16:creationId xmlns:a16="http://schemas.microsoft.com/office/drawing/2014/main" id="{F1B67B03-F665-FE87-6D37-329A4B570525}"/>
                </a:ext>
              </a:extLst>
            </p:cNvPr>
            <p:cNvSpPr>
              <a:spLocks noChangeShapeType="1"/>
            </p:cNvSpPr>
            <p:nvPr/>
          </p:nvSpPr>
          <p:spPr bwMode="auto">
            <a:xfrm>
              <a:off x="5737" y="2367"/>
              <a:ext cx="0" cy="174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682" name="Line 189">
              <a:extLst>
                <a:ext uri="{FF2B5EF4-FFF2-40B4-BE49-F238E27FC236}">
                  <a16:creationId xmlns:a16="http://schemas.microsoft.com/office/drawing/2014/main" id="{16729669-79B8-CD4A-42C6-489E268B1F8C}"/>
                </a:ext>
              </a:extLst>
            </p:cNvPr>
            <p:cNvSpPr>
              <a:spLocks noChangeShapeType="1"/>
            </p:cNvSpPr>
            <p:nvPr/>
          </p:nvSpPr>
          <p:spPr bwMode="auto">
            <a:xfrm>
              <a:off x="1449" y="1734"/>
              <a:ext cx="0" cy="633"/>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683" name="Line 190">
              <a:extLst>
                <a:ext uri="{FF2B5EF4-FFF2-40B4-BE49-F238E27FC236}">
                  <a16:creationId xmlns:a16="http://schemas.microsoft.com/office/drawing/2014/main" id="{687F8819-DDDE-1B37-D196-A5164EB50072}"/>
                </a:ext>
              </a:extLst>
            </p:cNvPr>
            <p:cNvSpPr>
              <a:spLocks noChangeShapeType="1"/>
            </p:cNvSpPr>
            <p:nvPr/>
          </p:nvSpPr>
          <p:spPr bwMode="auto">
            <a:xfrm>
              <a:off x="2255" y="1734"/>
              <a:ext cx="148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684" name="Line 191">
              <a:extLst>
                <a:ext uri="{FF2B5EF4-FFF2-40B4-BE49-F238E27FC236}">
                  <a16:creationId xmlns:a16="http://schemas.microsoft.com/office/drawing/2014/main" id="{A0646F0C-6A31-A0FD-14A1-96773A27B795}"/>
                </a:ext>
              </a:extLst>
            </p:cNvPr>
            <p:cNvSpPr>
              <a:spLocks noChangeShapeType="1"/>
            </p:cNvSpPr>
            <p:nvPr/>
          </p:nvSpPr>
          <p:spPr bwMode="auto">
            <a:xfrm>
              <a:off x="-23" y="2367"/>
              <a:ext cx="576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07685" name="Object 192">
              <a:extLst>
                <a:ext uri="{FF2B5EF4-FFF2-40B4-BE49-F238E27FC236}">
                  <a16:creationId xmlns:a16="http://schemas.microsoft.com/office/drawing/2014/main" id="{BD3CAB20-04C0-F831-2EC7-8C776837421E}"/>
                </a:ext>
              </a:extLst>
            </p:cNvPr>
            <p:cNvGraphicFramePr>
              <a:graphicFrameLocks noChangeAspect="1"/>
            </p:cNvGraphicFramePr>
            <p:nvPr/>
          </p:nvGraphicFramePr>
          <p:xfrm>
            <a:off x="4195" y="3045"/>
            <a:ext cx="301" cy="318"/>
          </p:xfrm>
          <a:graphic>
            <a:graphicData uri="http://schemas.openxmlformats.org/presentationml/2006/ole">
              <mc:AlternateContent xmlns:mc="http://schemas.openxmlformats.org/markup-compatibility/2006">
                <mc:Choice xmlns:v="urn:schemas-microsoft-com:vml" Requires="v">
                  <p:oleObj name="公式" r:id="rId38" imgW="203024" imgH="215713" progId="Equation.3">
                    <p:embed/>
                  </p:oleObj>
                </mc:Choice>
                <mc:Fallback>
                  <p:oleObj name="公式" r:id="rId38" imgW="203024" imgH="215713" progId="Equation.3">
                    <p:embed/>
                    <p:pic>
                      <p:nvPicPr>
                        <p:cNvPr id="0" name="Object 19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95" y="3045"/>
                          <a:ext cx="301"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7686" name="Object 193">
              <a:extLst>
                <a:ext uri="{FF2B5EF4-FFF2-40B4-BE49-F238E27FC236}">
                  <a16:creationId xmlns:a16="http://schemas.microsoft.com/office/drawing/2014/main" id="{38FC62C0-F65A-216C-A28F-055F801399C4}"/>
                </a:ext>
              </a:extLst>
            </p:cNvPr>
            <p:cNvGraphicFramePr>
              <a:graphicFrameLocks noChangeAspect="1"/>
            </p:cNvGraphicFramePr>
            <p:nvPr/>
          </p:nvGraphicFramePr>
          <p:xfrm>
            <a:off x="4610" y="3068"/>
            <a:ext cx="290" cy="309"/>
          </p:xfrm>
          <a:graphic>
            <a:graphicData uri="http://schemas.openxmlformats.org/presentationml/2006/ole">
              <mc:AlternateContent xmlns:mc="http://schemas.openxmlformats.org/markup-compatibility/2006">
                <mc:Choice xmlns:v="urn:schemas-microsoft-com:vml" Requires="v">
                  <p:oleObj name="公式" r:id="rId39" imgW="203024" imgH="215713" progId="Equation.3">
                    <p:embed/>
                  </p:oleObj>
                </mc:Choice>
                <mc:Fallback>
                  <p:oleObj name="公式" r:id="rId39" imgW="203024" imgH="215713" progId="Equation.3">
                    <p:embed/>
                    <p:pic>
                      <p:nvPicPr>
                        <p:cNvPr id="0" name="Object 193"/>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610" y="3068"/>
                          <a:ext cx="290"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7687" name="Object 194">
              <a:extLst>
                <a:ext uri="{FF2B5EF4-FFF2-40B4-BE49-F238E27FC236}">
                  <a16:creationId xmlns:a16="http://schemas.microsoft.com/office/drawing/2014/main" id="{F617DDE3-36C6-D32A-F32E-268C5B4FAD05}"/>
                </a:ext>
              </a:extLst>
            </p:cNvPr>
            <p:cNvGraphicFramePr>
              <a:graphicFrameLocks noChangeAspect="1"/>
            </p:cNvGraphicFramePr>
            <p:nvPr/>
          </p:nvGraphicFramePr>
          <p:xfrm>
            <a:off x="5034" y="3089"/>
            <a:ext cx="295" cy="318"/>
          </p:xfrm>
          <a:graphic>
            <a:graphicData uri="http://schemas.openxmlformats.org/presentationml/2006/ole">
              <mc:AlternateContent xmlns:mc="http://schemas.openxmlformats.org/markup-compatibility/2006">
                <mc:Choice xmlns:v="urn:schemas-microsoft-com:vml" Requires="v">
                  <p:oleObj name="公式" r:id="rId40" imgW="203024" imgH="215713" progId="Equation.3">
                    <p:embed/>
                  </p:oleObj>
                </mc:Choice>
                <mc:Fallback>
                  <p:oleObj name="公式" r:id="rId40" imgW="203024" imgH="215713" progId="Equation.3">
                    <p:embed/>
                    <p:pic>
                      <p:nvPicPr>
                        <p:cNvPr id="0" name="Object 194"/>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5034" y="3089"/>
                          <a:ext cx="295"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7688" name="Rectangle 195">
              <a:extLst>
                <a:ext uri="{FF2B5EF4-FFF2-40B4-BE49-F238E27FC236}">
                  <a16:creationId xmlns:a16="http://schemas.microsoft.com/office/drawing/2014/main" id="{B02EF042-3B24-60CF-C53C-CA5827841958}"/>
                </a:ext>
              </a:extLst>
            </p:cNvPr>
            <p:cNvSpPr>
              <a:spLocks noChangeArrowheads="1"/>
            </p:cNvSpPr>
            <p:nvPr/>
          </p:nvSpPr>
          <p:spPr bwMode="auto">
            <a:xfrm>
              <a:off x="4983" y="3093"/>
              <a:ext cx="42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471488"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909638"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30651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1695450"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1526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6098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0670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5242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000" b="0">
                <a:latin typeface="Times New Roman" panose="02020603050405020304" pitchFamily="18" charset="0"/>
              </a:endParaRPr>
            </a:p>
          </p:txBody>
        </p:sp>
        <p:sp>
          <p:nvSpPr>
            <p:cNvPr id="107689" name="Rectangle 196">
              <a:extLst>
                <a:ext uri="{FF2B5EF4-FFF2-40B4-BE49-F238E27FC236}">
                  <a16:creationId xmlns:a16="http://schemas.microsoft.com/office/drawing/2014/main" id="{83276662-CB19-D0F4-D27C-679233E376F4}"/>
                </a:ext>
              </a:extLst>
            </p:cNvPr>
            <p:cNvSpPr>
              <a:spLocks noChangeArrowheads="1"/>
            </p:cNvSpPr>
            <p:nvPr/>
          </p:nvSpPr>
          <p:spPr bwMode="auto">
            <a:xfrm>
              <a:off x="4561" y="3113"/>
              <a:ext cx="422"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471488"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909638"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30651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1695450"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1526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6098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0670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5242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000" b="0">
                <a:latin typeface="Times New Roman" panose="02020603050405020304" pitchFamily="18" charset="0"/>
              </a:endParaRPr>
            </a:p>
          </p:txBody>
        </p:sp>
        <p:sp>
          <p:nvSpPr>
            <p:cNvPr id="107690" name="Rectangle 197">
              <a:extLst>
                <a:ext uri="{FF2B5EF4-FFF2-40B4-BE49-F238E27FC236}">
                  <a16:creationId xmlns:a16="http://schemas.microsoft.com/office/drawing/2014/main" id="{60D6270C-939D-4D3F-92DF-9385719A720A}"/>
                </a:ext>
              </a:extLst>
            </p:cNvPr>
            <p:cNvSpPr>
              <a:spLocks noChangeArrowheads="1"/>
            </p:cNvSpPr>
            <p:nvPr/>
          </p:nvSpPr>
          <p:spPr bwMode="auto">
            <a:xfrm>
              <a:off x="4127" y="3113"/>
              <a:ext cx="43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471488"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909638"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30651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1695450"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1526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6098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0670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524250"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buFont typeface="Wingdings" panose="05000000000000000000" pitchFamily="2" charset="2"/>
                <a:buNone/>
              </a:pPr>
              <a:endParaRPr lang="zh-CN" altLang="zh-CN" sz="2000" b="0">
                <a:latin typeface="Times New Roman" panose="02020603050405020304" pitchFamily="18" charset="0"/>
              </a:endParaRPr>
            </a:p>
          </p:txBody>
        </p:sp>
      </p:gr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3">
            <a:extLst>
              <a:ext uri="{FF2B5EF4-FFF2-40B4-BE49-F238E27FC236}">
                <a16:creationId xmlns:a16="http://schemas.microsoft.com/office/drawing/2014/main" id="{128E9C66-7158-3D66-3147-AF4CA526F19B}"/>
              </a:ext>
            </a:extLst>
          </p:cNvPr>
          <p:cNvSpPr>
            <a:spLocks noChangeArrowheads="1"/>
          </p:cNvSpPr>
          <p:nvPr/>
        </p:nvSpPr>
        <p:spPr bwMode="auto">
          <a:xfrm>
            <a:off x="395288" y="260350"/>
            <a:ext cx="8585200" cy="88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76176" bIns="76176"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kumimoji="1" lang="zh-CN" altLang="en-US">
                <a:solidFill>
                  <a:srgbClr val="000099"/>
                </a:solidFill>
                <a:latin typeface="Times New Roman" panose="02020603050405020304" pitchFamily="18" charset="0"/>
                <a:ea typeface="楷体_GB2312" pitchFamily="49" charset="-122"/>
              </a:rPr>
              <a:t>例</a:t>
            </a:r>
            <a:r>
              <a:rPr kumimoji="1" lang="en-US" altLang="zh-CN">
                <a:solidFill>
                  <a:srgbClr val="000099"/>
                </a:solidFill>
                <a:latin typeface="Times New Roman" panose="02020603050405020304" pitchFamily="18" charset="0"/>
                <a:ea typeface="楷体_GB2312" pitchFamily="49" charset="-122"/>
              </a:rPr>
              <a:t>:   </a:t>
            </a:r>
            <a:r>
              <a:rPr kumimoji="1" lang="zh-CN" altLang="en-US">
                <a:solidFill>
                  <a:srgbClr val="000099"/>
                </a:solidFill>
                <a:latin typeface="Times New Roman" panose="02020603050405020304" pitchFamily="18" charset="0"/>
                <a:ea typeface="楷体_GB2312" pitchFamily="49" charset="-122"/>
              </a:rPr>
              <a:t>时序脉冲产生器。电路如图所示。画出 </a:t>
            </a:r>
            <a:r>
              <a:rPr kumimoji="1" lang="en-US" altLang="zh-CN">
                <a:solidFill>
                  <a:srgbClr val="000099"/>
                </a:solidFill>
                <a:latin typeface="Times New Roman" panose="02020603050405020304" pitchFamily="18" charset="0"/>
                <a:ea typeface="楷体_GB2312" pitchFamily="49" charset="-122"/>
              </a:rPr>
              <a:t>Q</a:t>
            </a:r>
            <a:r>
              <a:rPr kumimoji="1" lang="en-US" altLang="zh-CN" baseline="-25000">
                <a:solidFill>
                  <a:srgbClr val="000099"/>
                </a:solidFill>
                <a:latin typeface="Times New Roman" panose="02020603050405020304" pitchFamily="18" charset="0"/>
                <a:ea typeface="楷体_GB2312" pitchFamily="49" charset="-122"/>
              </a:rPr>
              <a:t>0</a:t>
            </a:r>
            <a:r>
              <a:rPr kumimoji="1" lang="en-US" altLang="zh-CN">
                <a:solidFill>
                  <a:srgbClr val="000099"/>
                </a:solidFill>
                <a:latin typeface="Times New Roman" panose="02020603050405020304" pitchFamily="18" charset="0"/>
                <a:ea typeface="楷体_GB2312" pitchFamily="49" charset="-122"/>
              </a:rPr>
              <a:t>—Q</a:t>
            </a:r>
            <a:r>
              <a:rPr kumimoji="1" lang="en-US" altLang="zh-CN" baseline="-25000">
                <a:solidFill>
                  <a:srgbClr val="000099"/>
                </a:solidFill>
                <a:latin typeface="Times New Roman" panose="02020603050405020304" pitchFamily="18" charset="0"/>
                <a:ea typeface="楷体_GB2312" pitchFamily="49" charset="-122"/>
              </a:rPr>
              <a:t>3</a:t>
            </a:r>
            <a:r>
              <a:rPr kumimoji="1" lang="zh-CN" altLang="en-US">
                <a:solidFill>
                  <a:srgbClr val="000099"/>
                </a:solidFill>
                <a:latin typeface="Times New Roman" panose="02020603050405020304" pitchFamily="18" charset="0"/>
                <a:ea typeface="楷体_GB2312" pitchFamily="49" charset="-122"/>
              </a:rPr>
              <a:t>波形，分析逻辑功能。</a:t>
            </a:r>
          </a:p>
        </p:txBody>
      </p:sp>
      <p:sp>
        <p:nvSpPr>
          <p:cNvPr id="428037" name="Text Box 5">
            <a:extLst>
              <a:ext uri="{FF2B5EF4-FFF2-40B4-BE49-F238E27FC236}">
                <a16:creationId xmlns:a16="http://schemas.microsoft.com/office/drawing/2014/main" id="{4F3FF458-6547-C12B-5AB3-7283A501747B}"/>
              </a:ext>
            </a:extLst>
          </p:cNvPr>
          <p:cNvSpPr txBox="1">
            <a:spLocks noChangeArrowheads="1"/>
          </p:cNvSpPr>
          <p:nvPr/>
        </p:nvSpPr>
        <p:spPr bwMode="auto">
          <a:xfrm>
            <a:off x="323850" y="1412875"/>
            <a:ext cx="93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zh-CN" altLang="en-US">
                <a:solidFill>
                  <a:srgbClr val="000099"/>
                </a:solidFill>
                <a:latin typeface="Times New Roman" panose="02020603050405020304" pitchFamily="18" charset="0"/>
                <a:ea typeface="楷体_GB2312" pitchFamily="49" charset="-122"/>
              </a:rPr>
              <a:t>解：</a:t>
            </a:r>
          </a:p>
        </p:txBody>
      </p:sp>
      <p:sp>
        <p:nvSpPr>
          <p:cNvPr id="428038" name="Text Box 6">
            <a:extLst>
              <a:ext uri="{FF2B5EF4-FFF2-40B4-BE49-F238E27FC236}">
                <a16:creationId xmlns:a16="http://schemas.microsoft.com/office/drawing/2014/main" id="{C2EA29DC-F816-E25F-090F-3E4822C2D695}"/>
              </a:ext>
            </a:extLst>
          </p:cNvPr>
          <p:cNvSpPr txBox="1">
            <a:spLocks noChangeArrowheads="1"/>
          </p:cNvSpPr>
          <p:nvPr/>
        </p:nvSpPr>
        <p:spPr bwMode="auto">
          <a:xfrm>
            <a:off x="1042988" y="1412875"/>
            <a:ext cx="7610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zh-CN" altLang="en-US" dirty="0">
                <a:solidFill>
                  <a:srgbClr val="000099"/>
                </a:solidFill>
                <a:latin typeface="Times New Roman" panose="02020603050405020304" pitchFamily="18" charset="0"/>
                <a:ea typeface="楷体_GB2312" pitchFamily="49" charset="-122"/>
              </a:rPr>
              <a:t>启动信号为</a:t>
            </a:r>
            <a:r>
              <a:rPr kumimoji="1" lang="en-US" altLang="zh-CN" dirty="0">
                <a:solidFill>
                  <a:srgbClr val="000099"/>
                </a:solidFill>
                <a:latin typeface="Times New Roman" panose="02020603050405020304" pitchFamily="18" charset="0"/>
                <a:ea typeface="楷体_GB2312" pitchFamily="49" charset="-122"/>
              </a:rPr>
              <a:t>0:    S</a:t>
            </a:r>
            <a:r>
              <a:rPr kumimoji="1" lang="en-US" altLang="zh-CN" sz="1600" dirty="0">
                <a:solidFill>
                  <a:srgbClr val="000099"/>
                </a:solidFill>
                <a:latin typeface="Times New Roman" panose="02020603050405020304" pitchFamily="18" charset="0"/>
                <a:ea typeface="楷体_GB2312" pitchFamily="49" charset="-122"/>
              </a:rPr>
              <a:t>1</a:t>
            </a:r>
            <a:r>
              <a:rPr kumimoji="1" lang="en-US" altLang="zh-CN" dirty="0">
                <a:solidFill>
                  <a:srgbClr val="000099"/>
                </a:solidFill>
                <a:latin typeface="Times New Roman" panose="02020603050405020304" pitchFamily="18" charset="0"/>
                <a:ea typeface="楷体_GB2312" pitchFamily="49" charset="-122"/>
              </a:rPr>
              <a:t>=1   S</a:t>
            </a:r>
            <a:r>
              <a:rPr kumimoji="1" lang="en-US" altLang="zh-CN" sz="1600" dirty="0">
                <a:solidFill>
                  <a:srgbClr val="000099"/>
                </a:solidFill>
                <a:latin typeface="Times New Roman" panose="02020603050405020304" pitchFamily="18" charset="0"/>
                <a:ea typeface="楷体_GB2312" pitchFamily="49" charset="-122"/>
              </a:rPr>
              <a:t>0</a:t>
            </a:r>
            <a:r>
              <a:rPr kumimoji="1" lang="en-US" altLang="zh-CN" dirty="0">
                <a:solidFill>
                  <a:srgbClr val="000099"/>
                </a:solidFill>
                <a:latin typeface="Times New Roman" panose="02020603050405020304" pitchFamily="18" charset="0"/>
                <a:ea typeface="楷体_GB2312" pitchFamily="49" charset="-122"/>
              </a:rPr>
              <a:t>=1</a:t>
            </a:r>
            <a:r>
              <a:rPr kumimoji="1" lang="zh-CN" altLang="en-US" dirty="0">
                <a:solidFill>
                  <a:srgbClr val="000099"/>
                </a:solidFill>
                <a:latin typeface="Times New Roman" panose="02020603050405020304" pitchFamily="18" charset="0"/>
                <a:ea typeface="楷体_GB2312" pitchFamily="49" charset="-122"/>
              </a:rPr>
              <a:t>，同步置数</a:t>
            </a:r>
            <a:r>
              <a:rPr kumimoji="1" lang="en-US" altLang="zh-CN" dirty="0">
                <a:solidFill>
                  <a:srgbClr val="000099"/>
                </a:solidFill>
                <a:latin typeface="Times New Roman" panose="02020603050405020304" pitchFamily="18" charset="0"/>
                <a:ea typeface="楷体_GB2312" pitchFamily="49" charset="-122"/>
              </a:rPr>
              <a:t>Q</a:t>
            </a:r>
            <a:r>
              <a:rPr kumimoji="1" lang="en-US" altLang="zh-CN" baseline="-25000" dirty="0">
                <a:solidFill>
                  <a:srgbClr val="000099"/>
                </a:solidFill>
                <a:latin typeface="Times New Roman" panose="02020603050405020304" pitchFamily="18" charset="0"/>
                <a:ea typeface="楷体_GB2312" pitchFamily="49" charset="-122"/>
              </a:rPr>
              <a:t>0</a:t>
            </a:r>
            <a:r>
              <a:rPr kumimoji="1" lang="en-US" altLang="zh-CN" dirty="0">
                <a:solidFill>
                  <a:srgbClr val="000099"/>
                </a:solidFill>
                <a:latin typeface="Times New Roman" panose="02020603050405020304" pitchFamily="18" charset="0"/>
                <a:ea typeface="楷体_GB2312" pitchFamily="49" charset="-122"/>
              </a:rPr>
              <a:t>~Q</a:t>
            </a:r>
            <a:r>
              <a:rPr kumimoji="1" lang="en-US" altLang="zh-CN" baseline="-25000" dirty="0">
                <a:solidFill>
                  <a:srgbClr val="000099"/>
                </a:solidFill>
                <a:latin typeface="Times New Roman" panose="02020603050405020304" pitchFamily="18" charset="0"/>
                <a:ea typeface="楷体_GB2312" pitchFamily="49" charset="-122"/>
              </a:rPr>
              <a:t>3</a:t>
            </a:r>
            <a:r>
              <a:rPr kumimoji="1" lang="en-US" altLang="zh-CN" dirty="0">
                <a:solidFill>
                  <a:srgbClr val="000099"/>
                </a:solidFill>
                <a:latin typeface="Times New Roman" panose="02020603050405020304" pitchFamily="18" charset="0"/>
                <a:ea typeface="楷体_GB2312" pitchFamily="49" charset="-122"/>
              </a:rPr>
              <a:t>=0111</a:t>
            </a:r>
          </a:p>
        </p:txBody>
      </p:sp>
      <p:sp>
        <p:nvSpPr>
          <p:cNvPr id="428039" name="Text Box 7">
            <a:extLst>
              <a:ext uri="{FF2B5EF4-FFF2-40B4-BE49-F238E27FC236}">
                <a16:creationId xmlns:a16="http://schemas.microsoft.com/office/drawing/2014/main" id="{77296587-AB9F-393A-E01E-D0DAA9EF00C5}"/>
              </a:ext>
            </a:extLst>
          </p:cNvPr>
          <p:cNvSpPr txBox="1">
            <a:spLocks noChangeArrowheads="1"/>
          </p:cNvSpPr>
          <p:nvPr/>
        </p:nvSpPr>
        <p:spPr bwMode="auto">
          <a:xfrm>
            <a:off x="5076825" y="3128963"/>
            <a:ext cx="4067175"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zh-CN" altLang="en-US">
                <a:solidFill>
                  <a:srgbClr val="000099"/>
                </a:solidFill>
                <a:latin typeface="Times New Roman" panose="02020603050405020304" pitchFamily="18" charset="0"/>
                <a:ea typeface="楷体_GB2312" pitchFamily="49" charset="-122"/>
              </a:rPr>
              <a:t>因为</a:t>
            </a:r>
            <a:r>
              <a:rPr kumimoji="1" lang="en-US" altLang="zh-CN">
                <a:solidFill>
                  <a:srgbClr val="000099"/>
                </a:solidFill>
                <a:latin typeface="Times New Roman" panose="02020603050405020304" pitchFamily="18" charset="0"/>
                <a:ea typeface="楷体_GB2312" pitchFamily="49" charset="-122"/>
              </a:rPr>
              <a:t>Q</a:t>
            </a:r>
            <a:r>
              <a:rPr kumimoji="1" lang="en-US" altLang="zh-CN" sz="1600">
                <a:solidFill>
                  <a:srgbClr val="000099"/>
                </a:solidFill>
                <a:latin typeface="Times New Roman" panose="02020603050405020304" pitchFamily="18" charset="0"/>
                <a:ea typeface="楷体_GB2312" pitchFamily="49" charset="-122"/>
              </a:rPr>
              <a:t>0</a:t>
            </a:r>
            <a:r>
              <a:rPr kumimoji="1" lang="en-US" altLang="zh-CN">
                <a:solidFill>
                  <a:srgbClr val="000099"/>
                </a:solidFill>
                <a:latin typeface="Times New Roman" panose="02020603050405020304" pitchFamily="18" charset="0"/>
                <a:ea typeface="楷体_GB2312" pitchFamily="49" charset="-122"/>
              </a:rPr>
              <a:t>~Q</a:t>
            </a:r>
            <a:r>
              <a:rPr kumimoji="1" lang="en-US" altLang="zh-CN" sz="1600">
                <a:solidFill>
                  <a:srgbClr val="000099"/>
                </a:solidFill>
                <a:latin typeface="Times New Roman" panose="02020603050405020304" pitchFamily="18" charset="0"/>
                <a:ea typeface="楷体_GB2312" pitchFamily="49" charset="-122"/>
              </a:rPr>
              <a:t>3</a:t>
            </a:r>
            <a:r>
              <a:rPr kumimoji="1" lang="zh-CN" altLang="en-US">
                <a:solidFill>
                  <a:srgbClr val="000099"/>
                </a:solidFill>
                <a:latin typeface="Times New Roman" panose="02020603050405020304" pitchFamily="18" charset="0"/>
                <a:ea typeface="楷体_GB2312" pitchFamily="49" charset="-122"/>
              </a:rPr>
              <a:t>总有一个为</a:t>
            </a:r>
            <a:r>
              <a:rPr kumimoji="1" lang="en-US" altLang="zh-CN">
                <a:solidFill>
                  <a:srgbClr val="000099"/>
                </a:solidFill>
                <a:latin typeface="Times New Roman" panose="02020603050405020304" pitchFamily="18" charset="0"/>
                <a:ea typeface="楷体_GB2312" pitchFamily="49" charset="-122"/>
              </a:rPr>
              <a:t>0</a:t>
            </a:r>
            <a:r>
              <a:rPr kumimoji="1" lang="zh-CN" altLang="en-US">
                <a:solidFill>
                  <a:srgbClr val="000099"/>
                </a:solidFill>
                <a:latin typeface="Times New Roman" panose="02020603050405020304" pitchFamily="18" charset="0"/>
                <a:ea typeface="楷体_GB2312" pitchFamily="49" charset="-122"/>
              </a:rPr>
              <a:t>，</a:t>
            </a:r>
            <a:r>
              <a:rPr kumimoji="1" lang="en-US" altLang="zh-CN">
                <a:solidFill>
                  <a:srgbClr val="000099"/>
                </a:solidFill>
                <a:latin typeface="Times New Roman" panose="02020603050405020304" pitchFamily="18" charset="0"/>
                <a:ea typeface="楷体_GB2312" pitchFamily="49" charset="-122"/>
              </a:rPr>
              <a:t>S</a:t>
            </a:r>
            <a:r>
              <a:rPr kumimoji="1" lang="en-US" altLang="zh-CN" sz="1600">
                <a:solidFill>
                  <a:srgbClr val="000099"/>
                </a:solidFill>
                <a:latin typeface="Times New Roman" panose="02020603050405020304" pitchFamily="18" charset="0"/>
                <a:ea typeface="楷体_GB2312" pitchFamily="49" charset="-122"/>
              </a:rPr>
              <a:t>1</a:t>
            </a:r>
            <a:r>
              <a:rPr kumimoji="1" lang="en-US" altLang="zh-CN">
                <a:solidFill>
                  <a:srgbClr val="000099"/>
                </a:solidFill>
                <a:latin typeface="Times New Roman" panose="02020603050405020304" pitchFamily="18" charset="0"/>
                <a:ea typeface="楷体_GB2312" pitchFamily="49" charset="-122"/>
              </a:rPr>
              <a:t>S</a:t>
            </a:r>
            <a:r>
              <a:rPr kumimoji="1" lang="en-US" altLang="zh-CN" sz="1800">
                <a:solidFill>
                  <a:srgbClr val="000099"/>
                </a:solidFill>
                <a:latin typeface="Times New Roman" panose="02020603050405020304" pitchFamily="18" charset="0"/>
                <a:ea typeface="楷体_GB2312" pitchFamily="49" charset="-122"/>
              </a:rPr>
              <a:t>0</a:t>
            </a:r>
            <a:r>
              <a:rPr kumimoji="1" lang="en-US" altLang="zh-CN">
                <a:solidFill>
                  <a:srgbClr val="000099"/>
                </a:solidFill>
                <a:latin typeface="Times New Roman" panose="02020603050405020304" pitchFamily="18" charset="0"/>
                <a:ea typeface="楷体_GB2312" pitchFamily="49" charset="-122"/>
              </a:rPr>
              <a:t>=01</a:t>
            </a:r>
            <a:r>
              <a:rPr kumimoji="1" lang="zh-CN" altLang="en-US">
                <a:solidFill>
                  <a:srgbClr val="000099"/>
                </a:solidFill>
                <a:latin typeface="Times New Roman" panose="02020603050405020304" pitchFamily="18" charset="0"/>
                <a:ea typeface="楷体_GB2312" pitchFamily="49" charset="-122"/>
              </a:rPr>
              <a:t>，则</a:t>
            </a:r>
            <a:r>
              <a:rPr kumimoji="1" lang="en-US" altLang="zh-CN">
                <a:solidFill>
                  <a:srgbClr val="000099"/>
                </a:solidFill>
                <a:latin typeface="Times New Roman" panose="02020603050405020304" pitchFamily="18" charset="0"/>
                <a:ea typeface="楷体_GB2312" pitchFamily="49" charset="-122"/>
              </a:rPr>
              <a:t>74194</a:t>
            </a:r>
            <a:r>
              <a:rPr kumimoji="1" lang="zh-CN" altLang="en-US">
                <a:solidFill>
                  <a:srgbClr val="000099"/>
                </a:solidFill>
                <a:latin typeface="Times New Roman" panose="02020603050405020304" pitchFamily="18" charset="0"/>
                <a:ea typeface="楷体_GB2312" pitchFamily="49" charset="-122"/>
              </a:rPr>
              <a:t>始终工作在低位向高位移动循环移位的状态。</a:t>
            </a:r>
          </a:p>
        </p:txBody>
      </p:sp>
      <p:sp>
        <p:nvSpPr>
          <p:cNvPr id="428042" name="Text Box 10">
            <a:extLst>
              <a:ext uri="{FF2B5EF4-FFF2-40B4-BE49-F238E27FC236}">
                <a16:creationId xmlns:a16="http://schemas.microsoft.com/office/drawing/2014/main" id="{F6A60425-E6B3-6658-C2F1-8309518D11F5}"/>
              </a:ext>
            </a:extLst>
          </p:cNvPr>
          <p:cNvSpPr txBox="1">
            <a:spLocks noChangeArrowheads="1"/>
          </p:cNvSpPr>
          <p:nvPr/>
        </p:nvSpPr>
        <p:spPr bwMode="auto">
          <a:xfrm>
            <a:off x="1044575" y="2098675"/>
            <a:ext cx="8099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zh-CN" altLang="en-US" dirty="0">
                <a:solidFill>
                  <a:srgbClr val="000099"/>
                </a:solidFill>
                <a:latin typeface="Times New Roman" panose="02020603050405020304" pitchFamily="18" charset="0"/>
                <a:ea typeface="楷体_GB2312" pitchFamily="49" charset="-122"/>
              </a:rPr>
              <a:t>启动信号为</a:t>
            </a:r>
            <a:r>
              <a:rPr kumimoji="1" lang="en-US" altLang="zh-CN" dirty="0">
                <a:solidFill>
                  <a:srgbClr val="000099"/>
                </a:solidFill>
                <a:latin typeface="Times New Roman" panose="02020603050405020304" pitchFamily="18" charset="0"/>
                <a:ea typeface="楷体_GB2312" pitchFamily="49" charset="-122"/>
              </a:rPr>
              <a:t>1</a:t>
            </a:r>
            <a:r>
              <a:rPr kumimoji="1" lang="zh-CN" altLang="en-US" dirty="0">
                <a:solidFill>
                  <a:srgbClr val="000099"/>
                </a:solidFill>
                <a:latin typeface="Times New Roman" panose="02020603050405020304" pitchFamily="18" charset="0"/>
                <a:ea typeface="楷体_GB2312" pitchFamily="49" charset="-122"/>
              </a:rPr>
              <a:t>后</a:t>
            </a:r>
            <a:r>
              <a:rPr kumimoji="1" lang="en-US" altLang="zh-CN" dirty="0">
                <a:solidFill>
                  <a:srgbClr val="000099"/>
                </a:solidFill>
                <a:latin typeface="Times New Roman" panose="02020603050405020304" pitchFamily="18" charset="0"/>
                <a:ea typeface="楷体_GB2312" pitchFamily="49" charset="-122"/>
              </a:rPr>
              <a:t>:    S</a:t>
            </a:r>
            <a:r>
              <a:rPr kumimoji="1" lang="en-US" altLang="zh-CN" sz="1600" dirty="0">
                <a:solidFill>
                  <a:srgbClr val="000099"/>
                </a:solidFill>
                <a:latin typeface="Times New Roman" panose="02020603050405020304" pitchFamily="18" charset="0"/>
                <a:ea typeface="楷体_GB2312" pitchFamily="49" charset="-122"/>
              </a:rPr>
              <a:t>1</a:t>
            </a:r>
            <a:r>
              <a:rPr kumimoji="1" lang="en-US" altLang="zh-CN" dirty="0">
                <a:solidFill>
                  <a:srgbClr val="000099"/>
                </a:solidFill>
                <a:latin typeface="Times New Roman" panose="02020603050405020304" pitchFamily="18" charset="0"/>
                <a:ea typeface="楷体_GB2312" pitchFamily="49" charset="-122"/>
              </a:rPr>
              <a:t>=0 S</a:t>
            </a:r>
            <a:r>
              <a:rPr kumimoji="1" lang="en-US" altLang="zh-CN" sz="1800" dirty="0">
                <a:solidFill>
                  <a:srgbClr val="000099"/>
                </a:solidFill>
                <a:latin typeface="Times New Roman" panose="02020603050405020304" pitchFamily="18" charset="0"/>
                <a:ea typeface="楷体_GB2312" pitchFamily="49" charset="-122"/>
              </a:rPr>
              <a:t>0</a:t>
            </a:r>
            <a:r>
              <a:rPr kumimoji="1" lang="en-US" altLang="zh-CN" dirty="0">
                <a:solidFill>
                  <a:srgbClr val="000099"/>
                </a:solidFill>
                <a:latin typeface="Times New Roman" panose="02020603050405020304" pitchFamily="18" charset="0"/>
                <a:ea typeface="楷体_GB2312" pitchFamily="49" charset="-122"/>
              </a:rPr>
              <a:t>=1</a:t>
            </a:r>
            <a:r>
              <a:rPr kumimoji="1" lang="zh-CN" altLang="en-US" dirty="0">
                <a:solidFill>
                  <a:srgbClr val="000099"/>
                </a:solidFill>
                <a:latin typeface="Times New Roman" panose="02020603050405020304" pitchFamily="18" charset="0"/>
                <a:ea typeface="楷体_GB2312" pitchFamily="49" charset="-122"/>
              </a:rPr>
              <a:t>，低位移向高位状态，</a:t>
            </a:r>
            <a:r>
              <a:rPr kumimoji="1" lang="en-US" altLang="zh-CN" dirty="0">
                <a:solidFill>
                  <a:srgbClr val="000099"/>
                </a:solidFill>
                <a:latin typeface="Times New Roman" panose="02020603050405020304" pitchFamily="18" charset="0"/>
                <a:ea typeface="楷体_GB2312" pitchFamily="49" charset="-122"/>
              </a:rPr>
              <a:t>Q</a:t>
            </a:r>
            <a:r>
              <a:rPr kumimoji="1" lang="en-US" altLang="zh-CN" sz="1600" dirty="0">
                <a:solidFill>
                  <a:srgbClr val="000099"/>
                </a:solidFill>
                <a:latin typeface="Times New Roman" panose="02020603050405020304" pitchFamily="18" charset="0"/>
                <a:ea typeface="楷体_GB2312" pitchFamily="49" charset="-122"/>
              </a:rPr>
              <a:t>3</a:t>
            </a:r>
            <a:r>
              <a:rPr kumimoji="1" lang="en-US" altLang="zh-CN" dirty="0">
                <a:solidFill>
                  <a:srgbClr val="000099"/>
                </a:solidFill>
                <a:latin typeface="Times New Roman" panose="02020603050405020304" pitchFamily="18" charset="0"/>
                <a:ea typeface="楷体_GB2312" pitchFamily="49" charset="-122"/>
              </a:rPr>
              <a:t> = D</a:t>
            </a:r>
            <a:r>
              <a:rPr kumimoji="1" lang="en-US" altLang="zh-CN" sz="1600" dirty="0">
                <a:solidFill>
                  <a:srgbClr val="000099"/>
                </a:solidFill>
                <a:latin typeface="Times New Roman" panose="02020603050405020304" pitchFamily="18" charset="0"/>
                <a:ea typeface="楷体_GB2312" pitchFamily="49" charset="-122"/>
              </a:rPr>
              <a:t>SR</a:t>
            </a:r>
          </a:p>
        </p:txBody>
      </p:sp>
      <p:grpSp>
        <p:nvGrpSpPr>
          <p:cNvPr id="108551" name="Group 164">
            <a:extLst>
              <a:ext uri="{FF2B5EF4-FFF2-40B4-BE49-F238E27FC236}">
                <a16:creationId xmlns:a16="http://schemas.microsoft.com/office/drawing/2014/main" id="{E138259F-7360-8772-D6CB-87C74CAECC31}"/>
              </a:ext>
            </a:extLst>
          </p:cNvPr>
          <p:cNvGrpSpPr>
            <a:grpSpLocks/>
          </p:cNvGrpSpPr>
          <p:nvPr/>
        </p:nvGrpSpPr>
        <p:grpSpPr bwMode="auto">
          <a:xfrm>
            <a:off x="0" y="2692400"/>
            <a:ext cx="5051425" cy="3302000"/>
            <a:chOff x="0" y="1696"/>
            <a:chExt cx="3182" cy="2080"/>
          </a:xfrm>
        </p:grpSpPr>
        <p:sp>
          <p:nvSpPr>
            <p:cNvPr id="108552" name="AutoShape 2">
              <a:extLst>
                <a:ext uri="{FF2B5EF4-FFF2-40B4-BE49-F238E27FC236}">
                  <a16:creationId xmlns:a16="http://schemas.microsoft.com/office/drawing/2014/main" id="{743C9E18-3607-9656-FD9B-173E9EAA1448}"/>
                </a:ext>
              </a:extLst>
            </p:cNvPr>
            <p:cNvSpPr>
              <a:spLocks noChangeArrowheads="1"/>
            </p:cNvSpPr>
            <p:nvPr/>
          </p:nvSpPr>
          <p:spPr bwMode="auto">
            <a:xfrm>
              <a:off x="0" y="1696"/>
              <a:ext cx="3080" cy="2080"/>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08553" name="Text Box 4">
              <a:extLst>
                <a:ext uri="{FF2B5EF4-FFF2-40B4-BE49-F238E27FC236}">
                  <a16:creationId xmlns:a16="http://schemas.microsoft.com/office/drawing/2014/main" id="{7C45585C-41A2-A340-FF0C-C3C6C2D29A4F}"/>
                </a:ext>
              </a:extLst>
            </p:cNvPr>
            <p:cNvSpPr txBox="1">
              <a:spLocks noChangeArrowheads="1"/>
            </p:cNvSpPr>
            <p:nvPr/>
          </p:nvSpPr>
          <p:spPr bwMode="auto">
            <a:xfrm>
              <a:off x="0" y="2448"/>
              <a:ext cx="5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zh-CN" altLang="en-US" dirty="0">
                  <a:latin typeface="Times New Roman" panose="02020603050405020304" pitchFamily="18" charset="0"/>
                  <a:ea typeface="楷体_GB2312" pitchFamily="49" charset="-122"/>
                </a:rPr>
                <a:t>启动</a:t>
              </a:r>
            </a:p>
          </p:txBody>
        </p:sp>
        <p:sp>
          <p:nvSpPr>
            <p:cNvPr id="108554" name="Rectangle 8">
              <a:extLst>
                <a:ext uri="{FF2B5EF4-FFF2-40B4-BE49-F238E27FC236}">
                  <a16:creationId xmlns:a16="http://schemas.microsoft.com/office/drawing/2014/main" id="{23661203-3BD5-08D4-1082-AC671BD3D098}"/>
                </a:ext>
              </a:extLst>
            </p:cNvPr>
            <p:cNvSpPr>
              <a:spLocks noChangeArrowheads="1"/>
            </p:cNvSpPr>
            <p:nvPr/>
          </p:nvSpPr>
          <p:spPr bwMode="auto">
            <a:xfrm>
              <a:off x="1315" y="2115"/>
              <a:ext cx="8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en-US" altLang="zh-CN">
                  <a:solidFill>
                    <a:srgbClr val="FF0000"/>
                  </a:solidFill>
                  <a:latin typeface="Times New Roman" panose="02020603050405020304" pitchFamily="18" charset="0"/>
                  <a:ea typeface="楷体_GB2312" pitchFamily="49" charset="-122"/>
                </a:rPr>
                <a:t>0  1   1  1</a:t>
              </a:r>
            </a:p>
          </p:txBody>
        </p:sp>
        <p:sp>
          <p:nvSpPr>
            <p:cNvPr id="108555" name="Rectangle 9">
              <a:extLst>
                <a:ext uri="{FF2B5EF4-FFF2-40B4-BE49-F238E27FC236}">
                  <a16:creationId xmlns:a16="http://schemas.microsoft.com/office/drawing/2014/main" id="{62C50334-1C5C-F3EE-1BFF-BCACBCD0B6F2}"/>
                </a:ext>
              </a:extLst>
            </p:cNvPr>
            <p:cNvSpPr>
              <a:spLocks noChangeArrowheads="1"/>
            </p:cNvSpPr>
            <p:nvPr/>
          </p:nvSpPr>
          <p:spPr bwMode="auto">
            <a:xfrm>
              <a:off x="1556" y="3478"/>
              <a:ext cx="7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en-US" altLang="zh-CN">
                  <a:solidFill>
                    <a:srgbClr val="FF0000"/>
                  </a:solidFill>
                  <a:latin typeface="Times New Roman" panose="02020603050405020304" pitchFamily="18" charset="0"/>
                  <a:ea typeface="楷体_GB2312" pitchFamily="49" charset="-122"/>
                </a:rPr>
                <a:t>0  1  1  1</a:t>
              </a:r>
            </a:p>
          </p:txBody>
        </p:sp>
        <p:sp>
          <p:nvSpPr>
            <p:cNvPr id="108556" name="Rectangle 12">
              <a:extLst>
                <a:ext uri="{FF2B5EF4-FFF2-40B4-BE49-F238E27FC236}">
                  <a16:creationId xmlns:a16="http://schemas.microsoft.com/office/drawing/2014/main" id="{8EAA97A6-6571-58BD-AC54-A6C4E0CB36FE}"/>
                </a:ext>
              </a:extLst>
            </p:cNvPr>
            <p:cNvSpPr>
              <a:spLocks noChangeArrowheads="1"/>
            </p:cNvSpPr>
            <p:nvPr/>
          </p:nvSpPr>
          <p:spPr bwMode="auto">
            <a:xfrm>
              <a:off x="1144" y="2371"/>
              <a:ext cx="1302" cy="81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08557" name="Line 14">
              <a:extLst>
                <a:ext uri="{FF2B5EF4-FFF2-40B4-BE49-F238E27FC236}">
                  <a16:creationId xmlns:a16="http://schemas.microsoft.com/office/drawing/2014/main" id="{C22EA514-7829-5D6F-E240-BE05410A1AA4}"/>
                </a:ext>
              </a:extLst>
            </p:cNvPr>
            <p:cNvSpPr>
              <a:spLocks noChangeShapeType="1"/>
            </p:cNvSpPr>
            <p:nvPr/>
          </p:nvSpPr>
          <p:spPr bwMode="auto">
            <a:xfrm flipV="1">
              <a:off x="429" y="2620"/>
              <a:ext cx="221" cy="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8558" name="Line 15">
              <a:extLst>
                <a:ext uri="{FF2B5EF4-FFF2-40B4-BE49-F238E27FC236}">
                  <a16:creationId xmlns:a16="http://schemas.microsoft.com/office/drawing/2014/main" id="{83904F7F-2974-EC1B-C0B9-E1172E90FF5C}"/>
                </a:ext>
              </a:extLst>
            </p:cNvPr>
            <p:cNvSpPr>
              <a:spLocks noChangeShapeType="1"/>
            </p:cNvSpPr>
            <p:nvPr/>
          </p:nvSpPr>
          <p:spPr bwMode="auto">
            <a:xfrm>
              <a:off x="399" y="2487"/>
              <a:ext cx="2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8559" name="Line 17">
              <a:extLst>
                <a:ext uri="{FF2B5EF4-FFF2-40B4-BE49-F238E27FC236}">
                  <a16:creationId xmlns:a16="http://schemas.microsoft.com/office/drawing/2014/main" id="{DD5B94B3-0174-7CE7-12C2-0DCE725F10FA}"/>
                </a:ext>
              </a:extLst>
            </p:cNvPr>
            <p:cNvSpPr>
              <a:spLocks noChangeShapeType="1"/>
            </p:cNvSpPr>
            <p:nvPr/>
          </p:nvSpPr>
          <p:spPr bwMode="auto">
            <a:xfrm flipV="1">
              <a:off x="944" y="2553"/>
              <a:ext cx="20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8560" name="Line 20">
              <a:extLst>
                <a:ext uri="{FF2B5EF4-FFF2-40B4-BE49-F238E27FC236}">
                  <a16:creationId xmlns:a16="http://schemas.microsoft.com/office/drawing/2014/main" id="{C673816F-52F2-0CAE-AA30-DF1904648F10}"/>
                </a:ext>
              </a:extLst>
            </p:cNvPr>
            <p:cNvSpPr>
              <a:spLocks noChangeShapeType="1"/>
            </p:cNvSpPr>
            <p:nvPr/>
          </p:nvSpPr>
          <p:spPr bwMode="auto">
            <a:xfrm flipV="1">
              <a:off x="1369" y="2119"/>
              <a:ext cx="176"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8561" name="Line 21">
              <a:extLst>
                <a:ext uri="{FF2B5EF4-FFF2-40B4-BE49-F238E27FC236}">
                  <a16:creationId xmlns:a16="http://schemas.microsoft.com/office/drawing/2014/main" id="{EED9DB68-D6F1-8C81-813F-7D6EF1449DB6}"/>
                </a:ext>
              </a:extLst>
            </p:cNvPr>
            <p:cNvSpPr>
              <a:spLocks noChangeShapeType="1"/>
            </p:cNvSpPr>
            <p:nvPr/>
          </p:nvSpPr>
          <p:spPr bwMode="auto">
            <a:xfrm flipV="1">
              <a:off x="1346" y="2047"/>
              <a:ext cx="440" cy="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8562" name="Line 22">
              <a:extLst>
                <a:ext uri="{FF2B5EF4-FFF2-40B4-BE49-F238E27FC236}">
                  <a16:creationId xmlns:a16="http://schemas.microsoft.com/office/drawing/2014/main" id="{CCAF3B6E-A13C-55F2-3302-4B388B75BADC}"/>
                </a:ext>
              </a:extLst>
            </p:cNvPr>
            <p:cNvSpPr>
              <a:spLocks noChangeShapeType="1"/>
            </p:cNvSpPr>
            <p:nvPr/>
          </p:nvSpPr>
          <p:spPr bwMode="auto">
            <a:xfrm flipV="1">
              <a:off x="1360" y="1991"/>
              <a:ext cx="572" cy="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8563" name="Line 23">
              <a:extLst>
                <a:ext uri="{FF2B5EF4-FFF2-40B4-BE49-F238E27FC236}">
                  <a16:creationId xmlns:a16="http://schemas.microsoft.com/office/drawing/2014/main" id="{378CAC71-3ED3-9DAB-C3D9-E7F841D3D505}"/>
                </a:ext>
              </a:extLst>
            </p:cNvPr>
            <p:cNvSpPr>
              <a:spLocks noChangeShapeType="1"/>
            </p:cNvSpPr>
            <p:nvPr/>
          </p:nvSpPr>
          <p:spPr bwMode="auto">
            <a:xfrm flipV="1">
              <a:off x="1360" y="1896"/>
              <a:ext cx="1275" cy="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8564" name="Line 24">
              <a:extLst>
                <a:ext uri="{FF2B5EF4-FFF2-40B4-BE49-F238E27FC236}">
                  <a16:creationId xmlns:a16="http://schemas.microsoft.com/office/drawing/2014/main" id="{F2B00123-008E-E348-4916-7D1C826A6DD3}"/>
                </a:ext>
              </a:extLst>
            </p:cNvPr>
            <p:cNvSpPr>
              <a:spLocks noChangeShapeType="1"/>
            </p:cNvSpPr>
            <p:nvPr/>
          </p:nvSpPr>
          <p:spPr bwMode="auto">
            <a:xfrm>
              <a:off x="1536" y="2112"/>
              <a:ext cx="0" cy="25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8565" name="Line 25">
              <a:extLst>
                <a:ext uri="{FF2B5EF4-FFF2-40B4-BE49-F238E27FC236}">
                  <a16:creationId xmlns:a16="http://schemas.microsoft.com/office/drawing/2014/main" id="{C295FD96-BD9F-3119-6F59-D9FBE3EC4EDE}"/>
                </a:ext>
              </a:extLst>
            </p:cNvPr>
            <p:cNvSpPr>
              <a:spLocks noChangeShapeType="1"/>
            </p:cNvSpPr>
            <p:nvPr/>
          </p:nvSpPr>
          <p:spPr bwMode="auto">
            <a:xfrm>
              <a:off x="1769" y="2042"/>
              <a:ext cx="0" cy="34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8566" name="Line 26">
              <a:extLst>
                <a:ext uri="{FF2B5EF4-FFF2-40B4-BE49-F238E27FC236}">
                  <a16:creationId xmlns:a16="http://schemas.microsoft.com/office/drawing/2014/main" id="{24DEFCFB-C7BA-03AD-3C3B-4124ABF10863}"/>
                </a:ext>
              </a:extLst>
            </p:cNvPr>
            <p:cNvSpPr>
              <a:spLocks noChangeShapeType="1"/>
            </p:cNvSpPr>
            <p:nvPr/>
          </p:nvSpPr>
          <p:spPr bwMode="auto">
            <a:xfrm flipH="1">
              <a:off x="1942" y="1983"/>
              <a:ext cx="6" cy="40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8567" name="Line 27">
              <a:extLst>
                <a:ext uri="{FF2B5EF4-FFF2-40B4-BE49-F238E27FC236}">
                  <a16:creationId xmlns:a16="http://schemas.microsoft.com/office/drawing/2014/main" id="{B6ABB8BE-4243-EEDA-F437-88DA7EB49752}"/>
                </a:ext>
              </a:extLst>
            </p:cNvPr>
            <p:cNvSpPr>
              <a:spLocks noChangeShapeType="1"/>
            </p:cNvSpPr>
            <p:nvPr/>
          </p:nvSpPr>
          <p:spPr bwMode="auto">
            <a:xfrm>
              <a:off x="2115" y="1887"/>
              <a:ext cx="9" cy="48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8568" name="Line 28">
              <a:extLst>
                <a:ext uri="{FF2B5EF4-FFF2-40B4-BE49-F238E27FC236}">
                  <a16:creationId xmlns:a16="http://schemas.microsoft.com/office/drawing/2014/main" id="{9D419657-8754-8E06-5F86-25DF9C32DA3C}"/>
                </a:ext>
              </a:extLst>
            </p:cNvPr>
            <p:cNvSpPr>
              <a:spLocks noChangeShapeType="1"/>
            </p:cNvSpPr>
            <p:nvPr/>
          </p:nvSpPr>
          <p:spPr bwMode="auto">
            <a:xfrm flipV="1">
              <a:off x="399" y="2037"/>
              <a:ext cx="668" cy="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8569" name="Line 29">
              <a:extLst>
                <a:ext uri="{FF2B5EF4-FFF2-40B4-BE49-F238E27FC236}">
                  <a16:creationId xmlns:a16="http://schemas.microsoft.com/office/drawing/2014/main" id="{0908F80D-81C5-57EB-7589-2AEFF9DEB18A}"/>
                </a:ext>
              </a:extLst>
            </p:cNvPr>
            <p:cNvSpPr>
              <a:spLocks noChangeShapeType="1"/>
            </p:cNvSpPr>
            <p:nvPr/>
          </p:nvSpPr>
          <p:spPr bwMode="auto">
            <a:xfrm>
              <a:off x="390" y="2040"/>
              <a:ext cx="6" cy="43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8570" name="Text Box 32">
              <a:extLst>
                <a:ext uri="{FF2B5EF4-FFF2-40B4-BE49-F238E27FC236}">
                  <a16:creationId xmlns:a16="http://schemas.microsoft.com/office/drawing/2014/main" id="{768AB577-24FE-4D93-1BAA-DF80D247087C}"/>
                </a:ext>
              </a:extLst>
            </p:cNvPr>
            <p:cNvSpPr txBox="1">
              <a:spLocks noChangeArrowheads="1"/>
            </p:cNvSpPr>
            <p:nvPr/>
          </p:nvSpPr>
          <p:spPr bwMode="auto">
            <a:xfrm>
              <a:off x="2792" y="2832"/>
              <a:ext cx="39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en-US" altLang="zh-CN" sz="2000">
                  <a:latin typeface="Times New Roman" panose="02020603050405020304" pitchFamily="18" charset="0"/>
                  <a:ea typeface="楷体_GB2312" pitchFamily="49" charset="-122"/>
                </a:rPr>
                <a:t>CP</a:t>
              </a:r>
            </a:p>
          </p:txBody>
        </p:sp>
        <p:sp>
          <p:nvSpPr>
            <p:cNvPr id="108571" name="Text Box 33">
              <a:extLst>
                <a:ext uri="{FF2B5EF4-FFF2-40B4-BE49-F238E27FC236}">
                  <a16:creationId xmlns:a16="http://schemas.microsoft.com/office/drawing/2014/main" id="{70883873-8EAF-0FBB-C47C-081DD977B6BD}"/>
                </a:ext>
              </a:extLst>
            </p:cNvPr>
            <p:cNvSpPr txBox="1">
              <a:spLocks noChangeArrowheads="1"/>
            </p:cNvSpPr>
            <p:nvPr/>
          </p:nvSpPr>
          <p:spPr bwMode="auto">
            <a:xfrm>
              <a:off x="1400" y="2346"/>
              <a:ext cx="106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en-US" altLang="zh-CN" sz="2000">
                  <a:latin typeface="Times New Roman" panose="02020603050405020304" pitchFamily="18" charset="0"/>
                  <a:ea typeface="楷体_GB2312" pitchFamily="49" charset="-122"/>
                </a:rPr>
                <a:t>Q</a:t>
              </a:r>
              <a:r>
                <a:rPr kumimoji="1" lang="en-US" altLang="zh-CN" sz="2000" baseline="-25000">
                  <a:latin typeface="Times New Roman" panose="02020603050405020304" pitchFamily="18" charset="0"/>
                  <a:ea typeface="楷体_GB2312" pitchFamily="49" charset="-122"/>
                </a:rPr>
                <a:t>0</a:t>
              </a:r>
              <a:r>
                <a:rPr kumimoji="1" lang="en-US" altLang="zh-CN" sz="2000">
                  <a:latin typeface="Times New Roman" panose="02020603050405020304" pitchFamily="18" charset="0"/>
                  <a:ea typeface="楷体_GB2312" pitchFamily="49" charset="-122"/>
                </a:rPr>
                <a:t> Q</a:t>
              </a:r>
              <a:r>
                <a:rPr kumimoji="1" lang="en-US" altLang="zh-CN" sz="2000" baseline="-25000">
                  <a:latin typeface="Times New Roman" panose="02020603050405020304" pitchFamily="18" charset="0"/>
                  <a:ea typeface="楷体_GB2312" pitchFamily="49" charset="-122"/>
                </a:rPr>
                <a:t>1</a:t>
              </a:r>
              <a:r>
                <a:rPr kumimoji="1" lang="en-US" altLang="zh-CN" sz="2000">
                  <a:latin typeface="Times New Roman" panose="02020603050405020304" pitchFamily="18" charset="0"/>
                  <a:ea typeface="楷体_GB2312" pitchFamily="49" charset="-122"/>
                </a:rPr>
                <a:t>Q</a:t>
              </a:r>
              <a:r>
                <a:rPr kumimoji="1" lang="en-US" altLang="zh-CN" sz="2000" baseline="-25000">
                  <a:latin typeface="Times New Roman" panose="02020603050405020304" pitchFamily="18" charset="0"/>
                  <a:ea typeface="楷体_GB2312" pitchFamily="49" charset="-122"/>
                </a:rPr>
                <a:t>2 </a:t>
              </a:r>
              <a:r>
                <a:rPr kumimoji="1" lang="en-US" altLang="zh-CN" sz="2000">
                  <a:latin typeface="Times New Roman" panose="02020603050405020304" pitchFamily="18" charset="0"/>
                  <a:ea typeface="楷体_GB2312" pitchFamily="49" charset="-122"/>
                </a:rPr>
                <a:t>Q</a:t>
              </a:r>
              <a:r>
                <a:rPr kumimoji="1" lang="en-US" altLang="zh-CN" sz="2000" baseline="-25000">
                  <a:latin typeface="Times New Roman" panose="02020603050405020304" pitchFamily="18" charset="0"/>
                  <a:ea typeface="楷体_GB2312" pitchFamily="49" charset="-122"/>
                </a:rPr>
                <a:t>3</a:t>
              </a:r>
            </a:p>
          </p:txBody>
        </p:sp>
        <p:sp>
          <p:nvSpPr>
            <p:cNvPr id="108572" name="Line 34">
              <a:extLst>
                <a:ext uri="{FF2B5EF4-FFF2-40B4-BE49-F238E27FC236}">
                  <a16:creationId xmlns:a16="http://schemas.microsoft.com/office/drawing/2014/main" id="{909EDD9D-CB45-730D-14D7-1ECFC0069EF2}"/>
                </a:ext>
              </a:extLst>
            </p:cNvPr>
            <p:cNvSpPr>
              <a:spLocks noChangeShapeType="1"/>
            </p:cNvSpPr>
            <p:nvPr/>
          </p:nvSpPr>
          <p:spPr bwMode="auto">
            <a:xfrm flipV="1">
              <a:off x="2451" y="2966"/>
              <a:ext cx="317" cy="1"/>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8573" name="Text Box 35">
              <a:extLst>
                <a:ext uri="{FF2B5EF4-FFF2-40B4-BE49-F238E27FC236}">
                  <a16:creationId xmlns:a16="http://schemas.microsoft.com/office/drawing/2014/main" id="{1470CA2C-887B-023E-55F8-4B806100A1B3}"/>
                </a:ext>
              </a:extLst>
            </p:cNvPr>
            <p:cNvSpPr txBox="1">
              <a:spLocks noChangeArrowheads="1"/>
            </p:cNvSpPr>
            <p:nvPr/>
          </p:nvSpPr>
          <p:spPr bwMode="auto">
            <a:xfrm>
              <a:off x="1156" y="2387"/>
              <a:ext cx="454" cy="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lnSpc>
                  <a:spcPct val="75000"/>
                </a:lnSpc>
                <a:spcBef>
                  <a:spcPct val="50000"/>
                </a:spcBef>
              </a:pPr>
              <a:r>
                <a:rPr kumimoji="1" lang="en-US" altLang="zh-CN" sz="2000">
                  <a:latin typeface="Times New Roman" panose="02020603050405020304" pitchFamily="18" charset="0"/>
                  <a:ea typeface="楷体_GB2312" pitchFamily="49" charset="-122"/>
                </a:rPr>
                <a:t>S</a:t>
              </a:r>
              <a:r>
                <a:rPr kumimoji="1" lang="en-US" altLang="zh-CN" sz="1400">
                  <a:latin typeface="Times New Roman" panose="02020603050405020304" pitchFamily="18" charset="0"/>
                  <a:ea typeface="楷体_GB2312" pitchFamily="49" charset="-122"/>
                </a:rPr>
                <a:t>1</a:t>
              </a:r>
            </a:p>
            <a:p>
              <a:pPr eaLnBrk="1" hangingPunct="1">
                <a:lnSpc>
                  <a:spcPct val="75000"/>
                </a:lnSpc>
                <a:spcBef>
                  <a:spcPct val="50000"/>
                </a:spcBef>
              </a:pPr>
              <a:r>
                <a:rPr kumimoji="1" lang="en-US" altLang="zh-CN" sz="2000">
                  <a:latin typeface="Times New Roman" panose="02020603050405020304" pitchFamily="18" charset="0"/>
                  <a:ea typeface="楷体_GB2312" pitchFamily="49" charset="-122"/>
                </a:rPr>
                <a:t>S</a:t>
              </a:r>
              <a:r>
                <a:rPr kumimoji="1" lang="en-US" altLang="zh-CN" sz="1400">
                  <a:latin typeface="Times New Roman" panose="02020603050405020304" pitchFamily="18" charset="0"/>
                  <a:ea typeface="楷体_GB2312" pitchFamily="49" charset="-122"/>
                </a:rPr>
                <a:t>0</a:t>
              </a:r>
            </a:p>
            <a:p>
              <a:pPr eaLnBrk="1" hangingPunct="1">
                <a:lnSpc>
                  <a:spcPct val="75000"/>
                </a:lnSpc>
                <a:spcBef>
                  <a:spcPct val="50000"/>
                </a:spcBef>
              </a:pPr>
              <a:endParaRPr kumimoji="1" lang="en-US" altLang="zh-CN" sz="2000">
                <a:latin typeface="Times New Roman" panose="02020603050405020304" pitchFamily="18" charset="0"/>
                <a:ea typeface="楷体_GB2312" pitchFamily="49" charset="-122"/>
              </a:endParaRPr>
            </a:p>
          </p:txBody>
        </p:sp>
        <p:sp>
          <p:nvSpPr>
            <p:cNvPr id="108574" name="Text Box 36">
              <a:extLst>
                <a:ext uri="{FF2B5EF4-FFF2-40B4-BE49-F238E27FC236}">
                  <a16:creationId xmlns:a16="http://schemas.microsoft.com/office/drawing/2014/main" id="{B17D36AC-4C4C-E8F4-AE06-7EAB7ABC13C2}"/>
                </a:ext>
              </a:extLst>
            </p:cNvPr>
            <p:cNvSpPr txBox="1">
              <a:spLocks noChangeArrowheads="1"/>
            </p:cNvSpPr>
            <p:nvPr/>
          </p:nvSpPr>
          <p:spPr bwMode="auto">
            <a:xfrm>
              <a:off x="1156" y="2954"/>
              <a:ext cx="51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en-US" altLang="zh-CN" sz="2000">
                  <a:latin typeface="Times New Roman" panose="02020603050405020304" pitchFamily="18" charset="0"/>
                  <a:ea typeface="楷体_GB2312" pitchFamily="49" charset="-122"/>
                </a:rPr>
                <a:t>D</a:t>
              </a:r>
              <a:r>
                <a:rPr kumimoji="1" lang="en-US" altLang="zh-CN" sz="1200">
                  <a:latin typeface="Times New Roman" panose="02020603050405020304" pitchFamily="18" charset="0"/>
                  <a:ea typeface="楷体_GB2312" pitchFamily="49" charset="-122"/>
                </a:rPr>
                <a:t>SR</a:t>
              </a:r>
            </a:p>
          </p:txBody>
        </p:sp>
        <p:sp>
          <p:nvSpPr>
            <p:cNvPr id="108575" name="Text Box 37">
              <a:extLst>
                <a:ext uri="{FF2B5EF4-FFF2-40B4-BE49-F238E27FC236}">
                  <a16:creationId xmlns:a16="http://schemas.microsoft.com/office/drawing/2014/main" id="{13050A16-DDBA-FF26-AC3A-97697E9ADD4D}"/>
                </a:ext>
              </a:extLst>
            </p:cNvPr>
            <p:cNvSpPr txBox="1">
              <a:spLocks noChangeArrowheads="1"/>
            </p:cNvSpPr>
            <p:nvPr/>
          </p:nvSpPr>
          <p:spPr bwMode="auto">
            <a:xfrm>
              <a:off x="1655" y="2682"/>
              <a:ext cx="6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en-US" altLang="zh-CN" sz="2000">
                  <a:solidFill>
                    <a:srgbClr val="CC3300"/>
                  </a:solidFill>
                  <a:latin typeface="Times New Roman" panose="02020603050405020304" pitchFamily="18" charset="0"/>
                  <a:ea typeface="楷体_GB2312" pitchFamily="49" charset="-122"/>
                </a:rPr>
                <a:t>74194</a:t>
              </a:r>
            </a:p>
          </p:txBody>
        </p:sp>
        <p:sp>
          <p:nvSpPr>
            <p:cNvPr id="108576" name="Text Box 38">
              <a:extLst>
                <a:ext uri="{FF2B5EF4-FFF2-40B4-BE49-F238E27FC236}">
                  <a16:creationId xmlns:a16="http://schemas.microsoft.com/office/drawing/2014/main" id="{3A4CEFAC-F50E-7A81-0199-71CA446C188F}"/>
                </a:ext>
              </a:extLst>
            </p:cNvPr>
            <p:cNvSpPr txBox="1">
              <a:spLocks noChangeArrowheads="1"/>
            </p:cNvSpPr>
            <p:nvPr/>
          </p:nvSpPr>
          <p:spPr bwMode="auto">
            <a:xfrm>
              <a:off x="1538" y="2922"/>
              <a:ext cx="95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en-US" altLang="zh-CN" sz="2000">
                  <a:latin typeface="Times New Roman" panose="02020603050405020304" pitchFamily="18" charset="0"/>
                  <a:ea typeface="楷体_GB2312" pitchFamily="49" charset="-122"/>
                </a:rPr>
                <a:t>A  B  C  D</a:t>
              </a:r>
            </a:p>
          </p:txBody>
        </p:sp>
        <p:sp>
          <p:nvSpPr>
            <p:cNvPr id="108577" name="Line 39">
              <a:extLst>
                <a:ext uri="{FF2B5EF4-FFF2-40B4-BE49-F238E27FC236}">
                  <a16:creationId xmlns:a16="http://schemas.microsoft.com/office/drawing/2014/main" id="{5077C81B-4059-36C0-418F-BFD5B019DEBB}"/>
                </a:ext>
              </a:extLst>
            </p:cNvPr>
            <p:cNvSpPr>
              <a:spLocks noChangeShapeType="1"/>
            </p:cNvSpPr>
            <p:nvPr/>
          </p:nvSpPr>
          <p:spPr bwMode="auto">
            <a:xfrm flipH="1">
              <a:off x="838" y="3369"/>
              <a:ext cx="1830" cy="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8578" name="Line 40">
              <a:extLst>
                <a:ext uri="{FF2B5EF4-FFF2-40B4-BE49-F238E27FC236}">
                  <a16:creationId xmlns:a16="http://schemas.microsoft.com/office/drawing/2014/main" id="{A7B61A6B-79D7-8A75-BED5-80CD3C339702}"/>
                </a:ext>
              </a:extLst>
            </p:cNvPr>
            <p:cNvSpPr>
              <a:spLocks noChangeShapeType="1"/>
            </p:cNvSpPr>
            <p:nvPr/>
          </p:nvSpPr>
          <p:spPr bwMode="auto">
            <a:xfrm flipV="1">
              <a:off x="825" y="3050"/>
              <a:ext cx="317" cy="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8579" name="Line 41">
              <a:extLst>
                <a:ext uri="{FF2B5EF4-FFF2-40B4-BE49-F238E27FC236}">
                  <a16:creationId xmlns:a16="http://schemas.microsoft.com/office/drawing/2014/main" id="{5F9BFA65-B50B-9CED-1226-A676ECA3ED00}"/>
                </a:ext>
              </a:extLst>
            </p:cNvPr>
            <p:cNvSpPr>
              <a:spLocks noChangeShapeType="1"/>
            </p:cNvSpPr>
            <p:nvPr/>
          </p:nvSpPr>
          <p:spPr bwMode="auto">
            <a:xfrm>
              <a:off x="2647" y="1877"/>
              <a:ext cx="11" cy="148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8580" name="Line 42">
              <a:extLst>
                <a:ext uri="{FF2B5EF4-FFF2-40B4-BE49-F238E27FC236}">
                  <a16:creationId xmlns:a16="http://schemas.microsoft.com/office/drawing/2014/main" id="{09E99478-04D5-C0BE-E502-217E322FF77F}"/>
                </a:ext>
              </a:extLst>
            </p:cNvPr>
            <p:cNvSpPr>
              <a:spLocks noChangeShapeType="1"/>
            </p:cNvSpPr>
            <p:nvPr/>
          </p:nvSpPr>
          <p:spPr bwMode="auto">
            <a:xfrm>
              <a:off x="840" y="3058"/>
              <a:ext cx="0" cy="3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8581" name="Line 43">
              <a:extLst>
                <a:ext uri="{FF2B5EF4-FFF2-40B4-BE49-F238E27FC236}">
                  <a16:creationId xmlns:a16="http://schemas.microsoft.com/office/drawing/2014/main" id="{277EC4AC-A2D6-8AB8-1220-9DC020F4F383}"/>
                </a:ext>
              </a:extLst>
            </p:cNvPr>
            <p:cNvSpPr>
              <a:spLocks noChangeShapeType="1"/>
            </p:cNvSpPr>
            <p:nvPr/>
          </p:nvSpPr>
          <p:spPr bwMode="auto">
            <a:xfrm flipV="1">
              <a:off x="927" y="2936"/>
              <a:ext cx="227" cy="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8582" name="Line 44">
              <a:extLst>
                <a:ext uri="{FF2B5EF4-FFF2-40B4-BE49-F238E27FC236}">
                  <a16:creationId xmlns:a16="http://schemas.microsoft.com/office/drawing/2014/main" id="{15D1BBE9-DD97-1C86-5FE0-537C5DBEE290}"/>
                </a:ext>
              </a:extLst>
            </p:cNvPr>
            <p:cNvSpPr>
              <a:spLocks noChangeShapeType="1"/>
            </p:cNvSpPr>
            <p:nvPr/>
          </p:nvSpPr>
          <p:spPr bwMode="auto">
            <a:xfrm flipV="1">
              <a:off x="930" y="2750"/>
              <a:ext cx="197" cy="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8583" name="Text Box 45">
              <a:extLst>
                <a:ext uri="{FF2B5EF4-FFF2-40B4-BE49-F238E27FC236}">
                  <a16:creationId xmlns:a16="http://schemas.microsoft.com/office/drawing/2014/main" id="{AE7A9321-FC62-1B28-BD75-A1A593551AEE}"/>
                </a:ext>
              </a:extLst>
            </p:cNvPr>
            <p:cNvSpPr txBox="1">
              <a:spLocks noChangeArrowheads="1"/>
            </p:cNvSpPr>
            <p:nvPr/>
          </p:nvSpPr>
          <p:spPr bwMode="auto">
            <a:xfrm>
              <a:off x="740" y="2832"/>
              <a:ext cx="18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en-US" altLang="zh-CN" sz="2000">
                  <a:solidFill>
                    <a:srgbClr val="FF0000"/>
                  </a:solidFill>
                  <a:latin typeface="Times New Roman" panose="02020603050405020304" pitchFamily="18" charset="0"/>
                  <a:ea typeface="楷体_GB2312" pitchFamily="49" charset="-122"/>
                </a:rPr>
                <a:t>1</a:t>
              </a:r>
            </a:p>
          </p:txBody>
        </p:sp>
        <p:sp>
          <p:nvSpPr>
            <p:cNvPr id="108584" name="Text Box 46">
              <a:extLst>
                <a:ext uri="{FF2B5EF4-FFF2-40B4-BE49-F238E27FC236}">
                  <a16:creationId xmlns:a16="http://schemas.microsoft.com/office/drawing/2014/main" id="{AD96ADC4-2290-571A-37BC-98101E26C589}"/>
                </a:ext>
              </a:extLst>
            </p:cNvPr>
            <p:cNvSpPr txBox="1">
              <a:spLocks noChangeArrowheads="1"/>
            </p:cNvSpPr>
            <p:nvPr/>
          </p:nvSpPr>
          <p:spPr bwMode="auto">
            <a:xfrm>
              <a:off x="752" y="2676"/>
              <a:ext cx="18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en-US" altLang="zh-CN" sz="2000">
                  <a:solidFill>
                    <a:srgbClr val="FF0000"/>
                  </a:solidFill>
                  <a:latin typeface="Times New Roman" panose="02020603050405020304" pitchFamily="18" charset="0"/>
                  <a:ea typeface="楷体_GB2312" pitchFamily="49" charset="-122"/>
                </a:rPr>
                <a:t>1</a:t>
              </a:r>
            </a:p>
          </p:txBody>
        </p:sp>
        <p:sp>
          <p:nvSpPr>
            <p:cNvPr id="108585" name="Line 47">
              <a:extLst>
                <a:ext uri="{FF2B5EF4-FFF2-40B4-BE49-F238E27FC236}">
                  <a16:creationId xmlns:a16="http://schemas.microsoft.com/office/drawing/2014/main" id="{2341A7E8-8F75-8889-03F5-DBAC594F4BA6}"/>
                </a:ext>
              </a:extLst>
            </p:cNvPr>
            <p:cNvSpPr>
              <a:spLocks noChangeShapeType="1"/>
            </p:cNvSpPr>
            <p:nvPr/>
          </p:nvSpPr>
          <p:spPr bwMode="auto">
            <a:xfrm>
              <a:off x="1680" y="3192"/>
              <a:ext cx="0" cy="32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8586" name="Line 48">
              <a:extLst>
                <a:ext uri="{FF2B5EF4-FFF2-40B4-BE49-F238E27FC236}">
                  <a16:creationId xmlns:a16="http://schemas.microsoft.com/office/drawing/2014/main" id="{B5CB4BA6-6BDD-BB80-19A8-8D66FEAE594E}"/>
                </a:ext>
              </a:extLst>
            </p:cNvPr>
            <p:cNvSpPr>
              <a:spLocks noChangeShapeType="1"/>
            </p:cNvSpPr>
            <p:nvPr/>
          </p:nvSpPr>
          <p:spPr bwMode="auto">
            <a:xfrm>
              <a:off x="1854" y="3186"/>
              <a:ext cx="0" cy="32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8587" name="Line 49">
              <a:extLst>
                <a:ext uri="{FF2B5EF4-FFF2-40B4-BE49-F238E27FC236}">
                  <a16:creationId xmlns:a16="http://schemas.microsoft.com/office/drawing/2014/main" id="{C5601530-147E-E5AC-45B4-2EB040BF98B9}"/>
                </a:ext>
              </a:extLst>
            </p:cNvPr>
            <p:cNvSpPr>
              <a:spLocks noChangeShapeType="1"/>
            </p:cNvSpPr>
            <p:nvPr/>
          </p:nvSpPr>
          <p:spPr bwMode="auto">
            <a:xfrm>
              <a:off x="2016" y="3180"/>
              <a:ext cx="0" cy="32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8588" name="Line 50">
              <a:extLst>
                <a:ext uri="{FF2B5EF4-FFF2-40B4-BE49-F238E27FC236}">
                  <a16:creationId xmlns:a16="http://schemas.microsoft.com/office/drawing/2014/main" id="{C6FAD3F3-9849-26B2-065A-BCD5E50BCBB1}"/>
                </a:ext>
              </a:extLst>
            </p:cNvPr>
            <p:cNvSpPr>
              <a:spLocks noChangeShapeType="1"/>
            </p:cNvSpPr>
            <p:nvPr/>
          </p:nvSpPr>
          <p:spPr bwMode="auto">
            <a:xfrm>
              <a:off x="2196" y="3174"/>
              <a:ext cx="0" cy="32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8589" name="Text Box 51">
              <a:extLst>
                <a:ext uri="{FF2B5EF4-FFF2-40B4-BE49-F238E27FC236}">
                  <a16:creationId xmlns:a16="http://schemas.microsoft.com/office/drawing/2014/main" id="{6BE95D3A-AB38-3D7E-4220-56AA581F45C2}"/>
                </a:ext>
              </a:extLst>
            </p:cNvPr>
            <p:cNvSpPr txBox="1">
              <a:spLocks noChangeArrowheads="1"/>
            </p:cNvSpPr>
            <p:nvPr/>
          </p:nvSpPr>
          <p:spPr bwMode="auto">
            <a:xfrm>
              <a:off x="1348" y="2152"/>
              <a:ext cx="97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endParaRPr kumimoji="1" lang="zh-CN" altLang="zh-CN" sz="2000">
                <a:solidFill>
                  <a:srgbClr val="FF0000"/>
                </a:solidFill>
                <a:latin typeface="Times New Roman" panose="02020603050405020304" pitchFamily="18" charset="0"/>
                <a:ea typeface="楷体_GB2312" pitchFamily="49" charset="-122"/>
              </a:endParaRPr>
            </a:p>
          </p:txBody>
        </p:sp>
        <p:sp>
          <p:nvSpPr>
            <p:cNvPr id="108590" name="Rectangle 52">
              <a:extLst>
                <a:ext uri="{FF2B5EF4-FFF2-40B4-BE49-F238E27FC236}">
                  <a16:creationId xmlns:a16="http://schemas.microsoft.com/office/drawing/2014/main" id="{02123D7B-4540-3859-0888-23B56232165F}"/>
                </a:ext>
              </a:extLst>
            </p:cNvPr>
            <p:cNvSpPr>
              <a:spLocks noChangeArrowheads="1"/>
            </p:cNvSpPr>
            <p:nvPr/>
          </p:nvSpPr>
          <p:spPr bwMode="auto">
            <a:xfrm>
              <a:off x="1179" y="2795"/>
              <a:ext cx="3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kumimoji="1" lang="en-US" altLang="zh-CN" sz="1800">
                  <a:latin typeface="Times New Roman" panose="02020603050405020304" pitchFamily="18" charset="0"/>
                </a:rPr>
                <a:t>CR</a:t>
              </a:r>
            </a:p>
          </p:txBody>
        </p:sp>
        <p:grpSp>
          <p:nvGrpSpPr>
            <p:cNvPr id="108591" name="Group 53">
              <a:extLst>
                <a:ext uri="{FF2B5EF4-FFF2-40B4-BE49-F238E27FC236}">
                  <a16:creationId xmlns:a16="http://schemas.microsoft.com/office/drawing/2014/main" id="{CC7AD4D7-2EC9-3CAE-5DDA-EC9B813EADD4}"/>
                </a:ext>
              </a:extLst>
            </p:cNvPr>
            <p:cNvGrpSpPr>
              <a:grpSpLocks/>
            </p:cNvGrpSpPr>
            <p:nvPr/>
          </p:nvGrpSpPr>
          <p:grpSpPr bwMode="auto">
            <a:xfrm>
              <a:off x="113" y="2727"/>
              <a:ext cx="476" cy="226"/>
              <a:chOff x="1746" y="3952"/>
              <a:chExt cx="567" cy="226"/>
            </a:xfrm>
          </p:grpSpPr>
          <p:sp>
            <p:nvSpPr>
              <p:cNvPr id="108599" name="Line 54">
                <a:extLst>
                  <a:ext uri="{FF2B5EF4-FFF2-40B4-BE49-F238E27FC236}">
                    <a16:creationId xmlns:a16="http://schemas.microsoft.com/office/drawing/2014/main" id="{F1762FE9-6CCA-0568-F9AD-CEDFB40FAEC3}"/>
                  </a:ext>
                </a:extLst>
              </p:cNvPr>
              <p:cNvSpPr>
                <a:spLocks noChangeShapeType="1"/>
              </p:cNvSpPr>
              <p:nvPr/>
            </p:nvSpPr>
            <p:spPr bwMode="auto">
              <a:xfrm>
                <a:off x="1746" y="3974"/>
                <a:ext cx="19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600" name="Line 55">
                <a:extLst>
                  <a:ext uri="{FF2B5EF4-FFF2-40B4-BE49-F238E27FC236}">
                    <a16:creationId xmlns:a16="http://schemas.microsoft.com/office/drawing/2014/main" id="{0D8A93C2-E3B8-41A4-59F4-8ADFC13F8818}"/>
                  </a:ext>
                </a:extLst>
              </p:cNvPr>
              <p:cNvSpPr>
                <a:spLocks noChangeShapeType="1"/>
              </p:cNvSpPr>
              <p:nvPr/>
            </p:nvSpPr>
            <p:spPr bwMode="auto">
              <a:xfrm>
                <a:off x="2123" y="3974"/>
                <a:ext cx="19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601" name="Line 56">
                <a:extLst>
                  <a:ext uri="{FF2B5EF4-FFF2-40B4-BE49-F238E27FC236}">
                    <a16:creationId xmlns:a16="http://schemas.microsoft.com/office/drawing/2014/main" id="{90A249B1-C34F-CA8D-5603-D7E170A2F578}"/>
                  </a:ext>
                </a:extLst>
              </p:cNvPr>
              <p:cNvSpPr>
                <a:spLocks noChangeShapeType="1"/>
              </p:cNvSpPr>
              <p:nvPr/>
            </p:nvSpPr>
            <p:spPr bwMode="auto">
              <a:xfrm>
                <a:off x="2104" y="3952"/>
                <a:ext cx="0" cy="22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602" name="Line 57">
                <a:extLst>
                  <a:ext uri="{FF2B5EF4-FFF2-40B4-BE49-F238E27FC236}">
                    <a16:creationId xmlns:a16="http://schemas.microsoft.com/office/drawing/2014/main" id="{D2589C71-B46C-1186-D1C9-B925BCBD8BB1}"/>
                  </a:ext>
                </a:extLst>
              </p:cNvPr>
              <p:cNvSpPr>
                <a:spLocks noChangeShapeType="1"/>
              </p:cNvSpPr>
              <p:nvPr/>
            </p:nvSpPr>
            <p:spPr bwMode="auto">
              <a:xfrm>
                <a:off x="1914" y="4178"/>
                <a:ext cx="22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603" name="Line 58">
                <a:extLst>
                  <a:ext uri="{FF2B5EF4-FFF2-40B4-BE49-F238E27FC236}">
                    <a16:creationId xmlns:a16="http://schemas.microsoft.com/office/drawing/2014/main" id="{EC6B4313-EB19-6791-A099-0E4FDFD931A1}"/>
                  </a:ext>
                </a:extLst>
              </p:cNvPr>
              <p:cNvSpPr>
                <a:spLocks noChangeShapeType="1"/>
              </p:cNvSpPr>
              <p:nvPr/>
            </p:nvSpPr>
            <p:spPr bwMode="auto">
              <a:xfrm>
                <a:off x="1933" y="3980"/>
                <a:ext cx="0" cy="19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8592" name="Oval 156">
              <a:extLst>
                <a:ext uri="{FF2B5EF4-FFF2-40B4-BE49-F238E27FC236}">
                  <a16:creationId xmlns:a16="http://schemas.microsoft.com/office/drawing/2014/main" id="{C78FEFE1-AF32-5E36-9DD8-18482D08FEDF}"/>
                </a:ext>
              </a:extLst>
            </p:cNvPr>
            <p:cNvSpPr>
              <a:spLocks noChangeArrowheads="1"/>
            </p:cNvSpPr>
            <p:nvPr/>
          </p:nvSpPr>
          <p:spPr bwMode="auto">
            <a:xfrm>
              <a:off x="1066" y="2886"/>
              <a:ext cx="90" cy="90"/>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nvGrpSpPr>
            <p:cNvPr id="108593" name="Group 160">
              <a:extLst>
                <a:ext uri="{FF2B5EF4-FFF2-40B4-BE49-F238E27FC236}">
                  <a16:creationId xmlns:a16="http://schemas.microsoft.com/office/drawing/2014/main" id="{9827CF5C-1FF1-3D66-EC05-7972D158903D}"/>
                </a:ext>
              </a:extLst>
            </p:cNvPr>
            <p:cNvGrpSpPr>
              <a:grpSpLocks/>
            </p:cNvGrpSpPr>
            <p:nvPr/>
          </p:nvGrpSpPr>
          <p:grpSpPr bwMode="auto">
            <a:xfrm flipH="1">
              <a:off x="952" y="1879"/>
              <a:ext cx="408" cy="287"/>
              <a:chOff x="2767" y="3680"/>
              <a:chExt cx="362" cy="255"/>
            </a:xfrm>
          </p:grpSpPr>
          <p:sp>
            <p:nvSpPr>
              <p:cNvPr id="108597" name="Oval 158">
                <a:extLst>
                  <a:ext uri="{FF2B5EF4-FFF2-40B4-BE49-F238E27FC236}">
                    <a16:creationId xmlns:a16="http://schemas.microsoft.com/office/drawing/2014/main" id="{22E2EE71-6B66-A113-6E00-6C5B1A218400}"/>
                  </a:ext>
                </a:extLst>
              </p:cNvPr>
              <p:cNvSpPr>
                <a:spLocks noChangeArrowheads="1"/>
              </p:cNvSpPr>
              <p:nvPr/>
            </p:nvSpPr>
            <p:spPr bwMode="auto">
              <a:xfrm flipH="1">
                <a:off x="3068" y="3772"/>
                <a:ext cx="61" cy="61"/>
              </a:xfrm>
              <a:prstGeom prst="ellipse">
                <a:avLst/>
              </a:prstGeom>
              <a:solidFill>
                <a:srgbClr val="FFFFFF"/>
              </a:solidFill>
              <a:ln w="28575">
                <a:solidFill>
                  <a:srgbClr val="000000"/>
                </a:solidFill>
                <a:round/>
                <a:headEnd/>
                <a:tailEnd/>
              </a:ln>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08598" name="AutoShape 159">
                <a:extLst>
                  <a:ext uri="{FF2B5EF4-FFF2-40B4-BE49-F238E27FC236}">
                    <a16:creationId xmlns:a16="http://schemas.microsoft.com/office/drawing/2014/main" id="{0998EA49-AE3E-15B2-0341-A955DA61AFB0}"/>
                  </a:ext>
                </a:extLst>
              </p:cNvPr>
              <p:cNvSpPr>
                <a:spLocks noChangeArrowheads="1"/>
              </p:cNvSpPr>
              <p:nvPr/>
            </p:nvSpPr>
            <p:spPr bwMode="auto">
              <a:xfrm rot="10800000" flipH="1">
                <a:off x="2767" y="3680"/>
                <a:ext cx="300" cy="255"/>
              </a:xfrm>
              <a:prstGeom prst="flowChartDelay">
                <a:avLst/>
              </a:prstGeom>
              <a:solidFill>
                <a:srgbClr val="FFFFFF"/>
              </a:solidFill>
              <a:ln w="28575">
                <a:solidFill>
                  <a:srgbClr val="000000"/>
                </a:solidFill>
                <a:miter lim="800000"/>
                <a:headEnd/>
                <a:tailEnd/>
              </a:ln>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08594" name="Group 161">
              <a:extLst>
                <a:ext uri="{FF2B5EF4-FFF2-40B4-BE49-F238E27FC236}">
                  <a16:creationId xmlns:a16="http://schemas.microsoft.com/office/drawing/2014/main" id="{9304465C-23C8-6BD9-DAE9-2C9DFC5C528A}"/>
                </a:ext>
              </a:extLst>
            </p:cNvPr>
            <p:cNvGrpSpPr>
              <a:grpSpLocks/>
            </p:cNvGrpSpPr>
            <p:nvPr/>
          </p:nvGrpSpPr>
          <p:grpSpPr bwMode="auto">
            <a:xfrm>
              <a:off x="612" y="2427"/>
              <a:ext cx="362" cy="255"/>
              <a:chOff x="2767" y="3680"/>
              <a:chExt cx="362" cy="255"/>
            </a:xfrm>
          </p:grpSpPr>
          <p:sp>
            <p:nvSpPr>
              <p:cNvPr id="108595" name="Oval 162">
                <a:extLst>
                  <a:ext uri="{FF2B5EF4-FFF2-40B4-BE49-F238E27FC236}">
                    <a16:creationId xmlns:a16="http://schemas.microsoft.com/office/drawing/2014/main" id="{B6D5645D-139E-75DE-C7BC-11FD569FC066}"/>
                  </a:ext>
                </a:extLst>
              </p:cNvPr>
              <p:cNvSpPr>
                <a:spLocks noChangeArrowheads="1"/>
              </p:cNvSpPr>
              <p:nvPr/>
            </p:nvSpPr>
            <p:spPr bwMode="auto">
              <a:xfrm flipH="1">
                <a:off x="3068" y="3772"/>
                <a:ext cx="61" cy="61"/>
              </a:xfrm>
              <a:prstGeom prst="ellipse">
                <a:avLst/>
              </a:prstGeom>
              <a:solidFill>
                <a:srgbClr val="FFFFFF"/>
              </a:solidFill>
              <a:ln w="28575">
                <a:solidFill>
                  <a:srgbClr val="000000"/>
                </a:solidFill>
                <a:round/>
                <a:headEnd/>
                <a:tailEnd/>
              </a:ln>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08596" name="AutoShape 163">
                <a:extLst>
                  <a:ext uri="{FF2B5EF4-FFF2-40B4-BE49-F238E27FC236}">
                    <a16:creationId xmlns:a16="http://schemas.microsoft.com/office/drawing/2014/main" id="{560EFA6A-F02B-109D-ABD9-A6483780519C}"/>
                  </a:ext>
                </a:extLst>
              </p:cNvPr>
              <p:cNvSpPr>
                <a:spLocks noChangeArrowheads="1"/>
              </p:cNvSpPr>
              <p:nvPr/>
            </p:nvSpPr>
            <p:spPr bwMode="auto">
              <a:xfrm rot="10800000" flipH="1">
                <a:off x="2767" y="3680"/>
                <a:ext cx="300" cy="255"/>
              </a:xfrm>
              <a:prstGeom prst="flowChartDelay">
                <a:avLst/>
              </a:prstGeom>
              <a:solidFill>
                <a:srgbClr val="FFFFFF"/>
              </a:solidFill>
              <a:ln w="28575">
                <a:solidFill>
                  <a:srgbClr val="000000"/>
                </a:solidFill>
                <a:miter lim="800000"/>
                <a:headEnd/>
                <a:tailEnd/>
              </a:ln>
            </p:spPr>
            <p:txBody>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28037"/>
                                        </p:tgtEl>
                                        <p:attrNameLst>
                                          <p:attrName>style.visibility</p:attrName>
                                        </p:attrNameLst>
                                      </p:cBhvr>
                                      <p:to>
                                        <p:strVal val="visible"/>
                                      </p:to>
                                    </p:set>
                                    <p:animEffect transition="in" filter="blinds(horizontal)">
                                      <p:cBhvr>
                                        <p:cTn id="7" dur="500"/>
                                        <p:tgtEl>
                                          <p:spTgt spid="42803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28038"/>
                                        </p:tgtEl>
                                        <p:attrNameLst>
                                          <p:attrName>style.visibility</p:attrName>
                                        </p:attrNameLst>
                                      </p:cBhvr>
                                      <p:to>
                                        <p:strVal val="visible"/>
                                      </p:to>
                                    </p:set>
                                    <p:animEffect transition="in" filter="blinds(horizontal)">
                                      <p:cBhvr>
                                        <p:cTn id="12" dur="500"/>
                                        <p:tgtEl>
                                          <p:spTgt spid="42803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28042"/>
                                        </p:tgtEl>
                                        <p:attrNameLst>
                                          <p:attrName>style.visibility</p:attrName>
                                        </p:attrNameLst>
                                      </p:cBhvr>
                                      <p:to>
                                        <p:strVal val="visible"/>
                                      </p:to>
                                    </p:set>
                                    <p:animEffect transition="in" filter="blinds(horizontal)">
                                      <p:cBhvr>
                                        <p:cTn id="17" dur="500"/>
                                        <p:tgtEl>
                                          <p:spTgt spid="42804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28039"/>
                                        </p:tgtEl>
                                        <p:attrNameLst>
                                          <p:attrName>style.visibility</p:attrName>
                                        </p:attrNameLst>
                                      </p:cBhvr>
                                      <p:to>
                                        <p:strVal val="visible"/>
                                      </p:to>
                                    </p:set>
                                    <p:animEffect transition="in" filter="blinds(horizontal)">
                                      <p:cBhvr>
                                        <p:cTn id="22" dur="500"/>
                                        <p:tgtEl>
                                          <p:spTgt spid="4280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037" grpId="0" autoUpdateAnimBg="0"/>
      <p:bldP spid="428038" grpId="0" autoUpdateAnimBg="0"/>
      <p:bldP spid="428039" grpId="0" autoUpdateAnimBg="0"/>
      <p:bldP spid="428042" grpId="0"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AutoShape 2">
            <a:extLst>
              <a:ext uri="{FF2B5EF4-FFF2-40B4-BE49-F238E27FC236}">
                <a16:creationId xmlns:a16="http://schemas.microsoft.com/office/drawing/2014/main" id="{4834BFFD-8356-0909-D9FF-8BAB278D3E45}"/>
              </a:ext>
            </a:extLst>
          </p:cNvPr>
          <p:cNvSpPr>
            <a:spLocks noChangeArrowheads="1"/>
          </p:cNvSpPr>
          <p:nvPr/>
        </p:nvSpPr>
        <p:spPr bwMode="auto">
          <a:xfrm>
            <a:off x="203200" y="1384300"/>
            <a:ext cx="8318500" cy="3797300"/>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aphicFrame>
        <p:nvGraphicFramePr>
          <p:cNvPr id="429059" name="Object 3">
            <a:extLst>
              <a:ext uri="{FF2B5EF4-FFF2-40B4-BE49-F238E27FC236}">
                <a16:creationId xmlns:a16="http://schemas.microsoft.com/office/drawing/2014/main" id="{D4AC2067-CD8A-49E1-42B7-611C4A82BDD7}"/>
              </a:ext>
            </a:extLst>
          </p:cNvPr>
          <p:cNvGraphicFramePr>
            <a:graphicFrameLocks noChangeAspect="1"/>
          </p:cNvGraphicFramePr>
          <p:nvPr/>
        </p:nvGraphicFramePr>
        <p:xfrm>
          <a:off x="317500" y="1576388"/>
          <a:ext cx="8220075" cy="3440112"/>
        </p:xfrm>
        <a:graphic>
          <a:graphicData uri="http://schemas.openxmlformats.org/presentationml/2006/ole">
            <mc:AlternateContent xmlns:mc="http://schemas.openxmlformats.org/markup-compatibility/2006">
              <mc:Choice xmlns:v="urn:schemas-microsoft-com:vml" Requires="v">
                <p:oleObj name="图片" r:id="rId2" imgW="3392424" imgH="2033016" progId="Word.Picture.8">
                  <p:embed/>
                </p:oleObj>
              </mc:Choice>
              <mc:Fallback>
                <p:oleObj name="图片" r:id="rId2" imgW="3392424" imgH="2033016" progId="Word.Picture.8">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00" y="1576388"/>
                        <a:ext cx="8220075" cy="344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29060" name="Line 4">
            <a:extLst>
              <a:ext uri="{FF2B5EF4-FFF2-40B4-BE49-F238E27FC236}">
                <a16:creationId xmlns:a16="http://schemas.microsoft.com/office/drawing/2014/main" id="{4F8E4ED1-DF60-DA9C-82D9-69AD8F7045EA}"/>
              </a:ext>
            </a:extLst>
          </p:cNvPr>
          <p:cNvSpPr>
            <a:spLocks noChangeShapeType="1"/>
          </p:cNvSpPr>
          <p:nvPr/>
        </p:nvSpPr>
        <p:spPr bwMode="auto">
          <a:xfrm flipH="1">
            <a:off x="1320800" y="2006600"/>
            <a:ext cx="12700" cy="965200"/>
          </a:xfrm>
          <a:prstGeom prst="line">
            <a:avLst/>
          </a:prstGeom>
          <a:noFill/>
          <a:ln w="28575">
            <a:solidFill>
              <a:srgbClr val="CC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29061" name="Line 5">
            <a:extLst>
              <a:ext uri="{FF2B5EF4-FFF2-40B4-BE49-F238E27FC236}">
                <a16:creationId xmlns:a16="http://schemas.microsoft.com/office/drawing/2014/main" id="{3AD73A14-B344-BC69-6DF5-00B15B58A6E9}"/>
              </a:ext>
            </a:extLst>
          </p:cNvPr>
          <p:cNvSpPr>
            <a:spLocks noChangeShapeType="1"/>
          </p:cNvSpPr>
          <p:nvPr/>
        </p:nvSpPr>
        <p:spPr bwMode="auto">
          <a:xfrm flipH="1">
            <a:off x="2159000" y="2019300"/>
            <a:ext cx="12700" cy="1574800"/>
          </a:xfrm>
          <a:prstGeom prst="line">
            <a:avLst/>
          </a:prstGeom>
          <a:noFill/>
          <a:ln w="28575">
            <a:solidFill>
              <a:srgbClr val="CC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29062" name="Line 6">
            <a:extLst>
              <a:ext uri="{FF2B5EF4-FFF2-40B4-BE49-F238E27FC236}">
                <a16:creationId xmlns:a16="http://schemas.microsoft.com/office/drawing/2014/main" id="{CC625FDD-D552-D5A5-1696-C9475BED00AD}"/>
              </a:ext>
            </a:extLst>
          </p:cNvPr>
          <p:cNvSpPr>
            <a:spLocks noChangeShapeType="1"/>
          </p:cNvSpPr>
          <p:nvPr/>
        </p:nvSpPr>
        <p:spPr bwMode="auto">
          <a:xfrm flipH="1">
            <a:off x="3022600" y="2032000"/>
            <a:ext cx="12700" cy="2311400"/>
          </a:xfrm>
          <a:prstGeom prst="line">
            <a:avLst/>
          </a:prstGeom>
          <a:noFill/>
          <a:ln w="28575">
            <a:solidFill>
              <a:srgbClr val="CC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29063" name="Line 7">
            <a:extLst>
              <a:ext uri="{FF2B5EF4-FFF2-40B4-BE49-F238E27FC236}">
                <a16:creationId xmlns:a16="http://schemas.microsoft.com/office/drawing/2014/main" id="{D113A12E-D5AC-558E-DDC2-40BB67C77EF5}"/>
              </a:ext>
            </a:extLst>
          </p:cNvPr>
          <p:cNvSpPr>
            <a:spLocks noChangeShapeType="1"/>
          </p:cNvSpPr>
          <p:nvPr/>
        </p:nvSpPr>
        <p:spPr bwMode="auto">
          <a:xfrm flipH="1">
            <a:off x="3898900" y="2032000"/>
            <a:ext cx="12700" cy="2311400"/>
          </a:xfrm>
          <a:prstGeom prst="line">
            <a:avLst/>
          </a:prstGeom>
          <a:noFill/>
          <a:ln w="28575">
            <a:solidFill>
              <a:srgbClr val="CC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29064" name="Line 8">
            <a:extLst>
              <a:ext uri="{FF2B5EF4-FFF2-40B4-BE49-F238E27FC236}">
                <a16:creationId xmlns:a16="http://schemas.microsoft.com/office/drawing/2014/main" id="{C672862A-A4B1-03B4-38F3-B46E987A06CD}"/>
              </a:ext>
            </a:extLst>
          </p:cNvPr>
          <p:cNvSpPr>
            <a:spLocks noChangeShapeType="1"/>
          </p:cNvSpPr>
          <p:nvPr/>
        </p:nvSpPr>
        <p:spPr bwMode="auto">
          <a:xfrm flipH="1">
            <a:off x="4737100" y="2032000"/>
            <a:ext cx="12700" cy="990600"/>
          </a:xfrm>
          <a:prstGeom prst="line">
            <a:avLst/>
          </a:prstGeom>
          <a:noFill/>
          <a:ln w="28575">
            <a:solidFill>
              <a:srgbClr val="CC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29065" name="Line 9">
            <a:extLst>
              <a:ext uri="{FF2B5EF4-FFF2-40B4-BE49-F238E27FC236}">
                <a16:creationId xmlns:a16="http://schemas.microsoft.com/office/drawing/2014/main" id="{D875C19F-D58E-9154-651D-36D2EAD075F9}"/>
              </a:ext>
            </a:extLst>
          </p:cNvPr>
          <p:cNvSpPr>
            <a:spLocks noChangeShapeType="1"/>
          </p:cNvSpPr>
          <p:nvPr/>
        </p:nvSpPr>
        <p:spPr bwMode="auto">
          <a:xfrm flipH="1">
            <a:off x="5626100" y="2070100"/>
            <a:ext cx="0" cy="1511300"/>
          </a:xfrm>
          <a:prstGeom prst="line">
            <a:avLst/>
          </a:prstGeom>
          <a:noFill/>
          <a:ln w="28575">
            <a:solidFill>
              <a:srgbClr val="CC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29066" name="Line 10">
            <a:extLst>
              <a:ext uri="{FF2B5EF4-FFF2-40B4-BE49-F238E27FC236}">
                <a16:creationId xmlns:a16="http://schemas.microsoft.com/office/drawing/2014/main" id="{F416B451-347C-C256-9D0E-F3862E05F030}"/>
              </a:ext>
            </a:extLst>
          </p:cNvPr>
          <p:cNvSpPr>
            <a:spLocks noChangeShapeType="1"/>
          </p:cNvSpPr>
          <p:nvPr/>
        </p:nvSpPr>
        <p:spPr bwMode="auto">
          <a:xfrm>
            <a:off x="6464300" y="2057400"/>
            <a:ext cx="76200" cy="2413000"/>
          </a:xfrm>
          <a:prstGeom prst="line">
            <a:avLst/>
          </a:prstGeom>
          <a:noFill/>
          <a:ln w="28575">
            <a:solidFill>
              <a:srgbClr val="CC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29067" name="Line 11">
            <a:extLst>
              <a:ext uri="{FF2B5EF4-FFF2-40B4-BE49-F238E27FC236}">
                <a16:creationId xmlns:a16="http://schemas.microsoft.com/office/drawing/2014/main" id="{CA9189B1-06B0-D8E0-FC9E-400CCCCF95CE}"/>
              </a:ext>
            </a:extLst>
          </p:cNvPr>
          <p:cNvSpPr>
            <a:spLocks noChangeShapeType="1"/>
          </p:cNvSpPr>
          <p:nvPr/>
        </p:nvSpPr>
        <p:spPr bwMode="auto">
          <a:xfrm>
            <a:off x="7378700" y="1968500"/>
            <a:ext cx="76200" cy="2413000"/>
          </a:xfrm>
          <a:prstGeom prst="line">
            <a:avLst/>
          </a:prstGeom>
          <a:noFill/>
          <a:ln w="28575">
            <a:solidFill>
              <a:srgbClr val="CC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29068" name="Text Box 12">
            <a:extLst>
              <a:ext uri="{FF2B5EF4-FFF2-40B4-BE49-F238E27FC236}">
                <a16:creationId xmlns:a16="http://schemas.microsoft.com/office/drawing/2014/main" id="{AA379591-9B07-D1E4-E95D-6CAC66FC7D41}"/>
              </a:ext>
            </a:extLst>
          </p:cNvPr>
          <p:cNvSpPr txBox="1">
            <a:spLocks noChangeArrowheads="1"/>
          </p:cNvSpPr>
          <p:nvPr/>
        </p:nvSpPr>
        <p:spPr bwMode="auto">
          <a:xfrm>
            <a:off x="939800" y="2197100"/>
            <a:ext cx="406400" cy="2538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lnSpc>
                <a:spcPct val="130000"/>
              </a:lnSpc>
              <a:spcBef>
                <a:spcPct val="50000"/>
              </a:spcBef>
            </a:pPr>
            <a:r>
              <a:rPr kumimoji="1" lang="en-US" altLang="zh-CN">
                <a:solidFill>
                  <a:srgbClr val="FF0000"/>
                </a:solidFill>
                <a:latin typeface="Times New Roman" panose="02020603050405020304" pitchFamily="18" charset="0"/>
              </a:rPr>
              <a:t>0</a:t>
            </a:r>
          </a:p>
          <a:p>
            <a:pPr eaLnBrk="1" hangingPunct="1">
              <a:lnSpc>
                <a:spcPct val="130000"/>
              </a:lnSpc>
              <a:spcBef>
                <a:spcPct val="50000"/>
              </a:spcBef>
            </a:pPr>
            <a:r>
              <a:rPr kumimoji="1" lang="en-US" altLang="zh-CN">
                <a:solidFill>
                  <a:srgbClr val="FF0000"/>
                </a:solidFill>
                <a:latin typeface="Times New Roman" panose="02020603050405020304" pitchFamily="18" charset="0"/>
              </a:rPr>
              <a:t>1</a:t>
            </a:r>
          </a:p>
          <a:p>
            <a:pPr eaLnBrk="1" hangingPunct="1">
              <a:lnSpc>
                <a:spcPct val="130000"/>
              </a:lnSpc>
              <a:spcBef>
                <a:spcPct val="50000"/>
              </a:spcBef>
            </a:pPr>
            <a:r>
              <a:rPr kumimoji="1" lang="en-US" altLang="zh-CN">
                <a:solidFill>
                  <a:srgbClr val="FF0000"/>
                </a:solidFill>
                <a:latin typeface="Times New Roman" panose="02020603050405020304" pitchFamily="18" charset="0"/>
              </a:rPr>
              <a:t>1</a:t>
            </a:r>
          </a:p>
          <a:p>
            <a:pPr eaLnBrk="1" hangingPunct="1">
              <a:lnSpc>
                <a:spcPct val="130000"/>
              </a:lnSpc>
              <a:spcBef>
                <a:spcPct val="50000"/>
              </a:spcBef>
            </a:pPr>
            <a:r>
              <a:rPr kumimoji="1" lang="en-US" altLang="zh-CN">
                <a:solidFill>
                  <a:srgbClr val="FF0000"/>
                </a:solidFill>
                <a:latin typeface="Times New Roman" panose="02020603050405020304" pitchFamily="18" charset="0"/>
              </a:rPr>
              <a:t>1</a:t>
            </a:r>
          </a:p>
        </p:txBody>
      </p:sp>
      <p:sp>
        <p:nvSpPr>
          <p:cNvPr id="429069" name="Text Box 13">
            <a:extLst>
              <a:ext uri="{FF2B5EF4-FFF2-40B4-BE49-F238E27FC236}">
                <a16:creationId xmlns:a16="http://schemas.microsoft.com/office/drawing/2014/main" id="{3762865B-EF12-4135-221C-8BD12B9F915D}"/>
              </a:ext>
            </a:extLst>
          </p:cNvPr>
          <p:cNvSpPr txBox="1">
            <a:spLocks noChangeArrowheads="1"/>
          </p:cNvSpPr>
          <p:nvPr/>
        </p:nvSpPr>
        <p:spPr bwMode="auto">
          <a:xfrm>
            <a:off x="1714500" y="2235200"/>
            <a:ext cx="406400" cy="2538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lnSpc>
                <a:spcPct val="130000"/>
              </a:lnSpc>
              <a:spcBef>
                <a:spcPct val="50000"/>
              </a:spcBef>
            </a:pPr>
            <a:r>
              <a:rPr kumimoji="1" lang="en-US" altLang="zh-CN">
                <a:solidFill>
                  <a:srgbClr val="FF0000"/>
                </a:solidFill>
                <a:latin typeface="Times New Roman" panose="02020603050405020304" pitchFamily="18" charset="0"/>
              </a:rPr>
              <a:t>1</a:t>
            </a:r>
          </a:p>
          <a:p>
            <a:pPr eaLnBrk="1" hangingPunct="1">
              <a:lnSpc>
                <a:spcPct val="130000"/>
              </a:lnSpc>
              <a:spcBef>
                <a:spcPct val="50000"/>
              </a:spcBef>
            </a:pPr>
            <a:r>
              <a:rPr kumimoji="1" lang="en-US" altLang="zh-CN">
                <a:solidFill>
                  <a:srgbClr val="FF0000"/>
                </a:solidFill>
                <a:latin typeface="Times New Roman" panose="02020603050405020304" pitchFamily="18" charset="0"/>
              </a:rPr>
              <a:t>0</a:t>
            </a:r>
          </a:p>
          <a:p>
            <a:pPr eaLnBrk="1" hangingPunct="1">
              <a:lnSpc>
                <a:spcPct val="130000"/>
              </a:lnSpc>
              <a:spcBef>
                <a:spcPct val="50000"/>
              </a:spcBef>
            </a:pPr>
            <a:r>
              <a:rPr kumimoji="1" lang="en-US" altLang="zh-CN">
                <a:solidFill>
                  <a:srgbClr val="FF0000"/>
                </a:solidFill>
                <a:latin typeface="Times New Roman" panose="02020603050405020304" pitchFamily="18" charset="0"/>
              </a:rPr>
              <a:t>1</a:t>
            </a:r>
          </a:p>
          <a:p>
            <a:pPr eaLnBrk="1" hangingPunct="1">
              <a:lnSpc>
                <a:spcPct val="130000"/>
              </a:lnSpc>
              <a:spcBef>
                <a:spcPct val="50000"/>
              </a:spcBef>
            </a:pPr>
            <a:r>
              <a:rPr kumimoji="1" lang="en-US" altLang="zh-CN">
                <a:solidFill>
                  <a:srgbClr val="FF0000"/>
                </a:solidFill>
                <a:latin typeface="Times New Roman" panose="02020603050405020304" pitchFamily="18" charset="0"/>
              </a:rPr>
              <a:t>1</a:t>
            </a:r>
          </a:p>
        </p:txBody>
      </p:sp>
      <p:sp>
        <p:nvSpPr>
          <p:cNvPr id="429070" name="Text Box 14">
            <a:extLst>
              <a:ext uri="{FF2B5EF4-FFF2-40B4-BE49-F238E27FC236}">
                <a16:creationId xmlns:a16="http://schemas.microsoft.com/office/drawing/2014/main" id="{B2650F5A-3386-3476-FEFB-DAA65AF787B0}"/>
              </a:ext>
            </a:extLst>
          </p:cNvPr>
          <p:cNvSpPr txBox="1">
            <a:spLocks noChangeArrowheads="1"/>
          </p:cNvSpPr>
          <p:nvPr/>
        </p:nvSpPr>
        <p:spPr bwMode="auto">
          <a:xfrm>
            <a:off x="2463800" y="2235200"/>
            <a:ext cx="406400" cy="2538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lnSpc>
                <a:spcPct val="130000"/>
              </a:lnSpc>
              <a:spcBef>
                <a:spcPct val="50000"/>
              </a:spcBef>
            </a:pPr>
            <a:r>
              <a:rPr kumimoji="1" lang="en-US" altLang="zh-CN">
                <a:solidFill>
                  <a:srgbClr val="FF0000"/>
                </a:solidFill>
                <a:latin typeface="Times New Roman" panose="02020603050405020304" pitchFamily="18" charset="0"/>
              </a:rPr>
              <a:t>1</a:t>
            </a:r>
          </a:p>
          <a:p>
            <a:pPr eaLnBrk="1" hangingPunct="1">
              <a:lnSpc>
                <a:spcPct val="130000"/>
              </a:lnSpc>
              <a:spcBef>
                <a:spcPct val="50000"/>
              </a:spcBef>
            </a:pPr>
            <a:r>
              <a:rPr kumimoji="1" lang="en-US" altLang="zh-CN">
                <a:solidFill>
                  <a:srgbClr val="FF0000"/>
                </a:solidFill>
                <a:latin typeface="Times New Roman" panose="02020603050405020304" pitchFamily="18" charset="0"/>
              </a:rPr>
              <a:t>1</a:t>
            </a:r>
          </a:p>
          <a:p>
            <a:pPr eaLnBrk="1" hangingPunct="1">
              <a:lnSpc>
                <a:spcPct val="130000"/>
              </a:lnSpc>
              <a:spcBef>
                <a:spcPct val="50000"/>
              </a:spcBef>
            </a:pPr>
            <a:r>
              <a:rPr kumimoji="1" lang="en-US" altLang="zh-CN">
                <a:solidFill>
                  <a:srgbClr val="FF0000"/>
                </a:solidFill>
                <a:latin typeface="Times New Roman" panose="02020603050405020304" pitchFamily="18" charset="0"/>
              </a:rPr>
              <a:t>0</a:t>
            </a:r>
          </a:p>
          <a:p>
            <a:pPr eaLnBrk="1" hangingPunct="1">
              <a:lnSpc>
                <a:spcPct val="130000"/>
              </a:lnSpc>
              <a:spcBef>
                <a:spcPct val="50000"/>
              </a:spcBef>
            </a:pPr>
            <a:r>
              <a:rPr kumimoji="1" lang="en-US" altLang="zh-CN">
                <a:solidFill>
                  <a:srgbClr val="FF0000"/>
                </a:solidFill>
                <a:latin typeface="Times New Roman" panose="02020603050405020304" pitchFamily="18" charset="0"/>
              </a:rPr>
              <a:t>1</a:t>
            </a:r>
          </a:p>
        </p:txBody>
      </p:sp>
      <p:sp>
        <p:nvSpPr>
          <p:cNvPr id="429071" name="Text Box 15">
            <a:extLst>
              <a:ext uri="{FF2B5EF4-FFF2-40B4-BE49-F238E27FC236}">
                <a16:creationId xmlns:a16="http://schemas.microsoft.com/office/drawing/2014/main" id="{81DBD298-B6B8-D6C9-6563-6DCA8A429CC6}"/>
              </a:ext>
            </a:extLst>
          </p:cNvPr>
          <p:cNvSpPr txBox="1">
            <a:spLocks noChangeArrowheads="1"/>
          </p:cNvSpPr>
          <p:nvPr/>
        </p:nvSpPr>
        <p:spPr bwMode="auto">
          <a:xfrm>
            <a:off x="3251200" y="2247900"/>
            <a:ext cx="406400" cy="2538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lnSpc>
                <a:spcPct val="130000"/>
              </a:lnSpc>
              <a:spcBef>
                <a:spcPct val="50000"/>
              </a:spcBef>
            </a:pPr>
            <a:r>
              <a:rPr kumimoji="1" lang="en-US" altLang="zh-CN">
                <a:solidFill>
                  <a:srgbClr val="FF0000"/>
                </a:solidFill>
                <a:latin typeface="Times New Roman" panose="02020603050405020304" pitchFamily="18" charset="0"/>
              </a:rPr>
              <a:t>1</a:t>
            </a:r>
          </a:p>
          <a:p>
            <a:pPr eaLnBrk="1" hangingPunct="1">
              <a:lnSpc>
                <a:spcPct val="130000"/>
              </a:lnSpc>
              <a:spcBef>
                <a:spcPct val="50000"/>
              </a:spcBef>
            </a:pPr>
            <a:r>
              <a:rPr kumimoji="1" lang="en-US" altLang="zh-CN">
                <a:solidFill>
                  <a:srgbClr val="FF0000"/>
                </a:solidFill>
                <a:latin typeface="Times New Roman" panose="02020603050405020304" pitchFamily="18" charset="0"/>
              </a:rPr>
              <a:t>1</a:t>
            </a:r>
          </a:p>
          <a:p>
            <a:pPr eaLnBrk="1" hangingPunct="1">
              <a:lnSpc>
                <a:spcPct val="130000"/>
              </a:lnSpc>
              <a:spcBef>
                <a:spcPct val="50000"/>
              </a:spcBef>
            </a:pPr>
            <a:r>
              <a:rPr kumimoji="1" lang="en-US" altLang="zh-CN">
                <a:solidFill>
                  <a:srgbClr val="FF0000"/>
                </a:solidFill>
                <a:latin typeface="Times New Roman" panose="02020603050405020304" pitchFamily="18" charset="0"/>
              </a:rPr>
              <a:t>1</a:t>
            </a:r>
          </a:p>
          <a:p>
            <a:pPr eaLnBrk="1" hangingPunct="1">
              <a:lnSpc>
                <a:spcPct val="130000"/>
              </a:lnSpc>
              <a:spcBef>
                <a:spcPct val="50000"/>
              </a:spcBef>
            </a:pPr>
            <a:r>
              <a:rPr kumimoji="1" lang="en-US" altLang="zh-CN">
                <a:solidFill>
                  <a:srgbClr val="FF0000"/>
                </a:solidFill>
                <a:latin typeface="Times New Roman" panose="02020603050405020304" pitchFamily="18" charset="0"/>
              </a:rPr>
              <a:t>0</a:t>
            </a:r>
          </a:p>
        </p:txBody>
      </p:sp>
      <p:sp>
        <p:nvSpPr>
          <p:cNvPr id="429072" name="Text Box 16">
            <a:extLst>
              <a:ext uri="{FF2B5EF4-FFF2-40B4-BE49-F238E27FC236}">
                <a16:creationId xmlns:a16="http://schemas.microsoft.com/office/drawing/2014/main" id="{B3F181BC-3864-D736-A647-CF9E12FFBB4A}"/>
              </a:ext>
            </a:extLst>
          </p:cNvPr>
          <p:cNvSpPr txBox="1">
            <a:spLocks noChangeArrowheads="1"/>
          </p:cNvSpPr>
          <p:nvPr/>
        </p:nvSpPr>
        <p:spPr bwMode="auto">
          <a:xfrm>
            <a:off x="4089400" y="2209800"/>
            <a:ext cx="406400" cy="2538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lnSpc>
                <a:spcPct val="130000"/>
              </a:lnSpc>
              <a:spcBef>
                <a:spcPct val="50000"/>
              </a:spcBef>
            </a:pPr>
            <a:r>
              <a:rPr kumimoji="1" lang="en-US" altLang="zh-CN">
                <a:solidFill>
                  <a:srgbClr val="FF0000"/>
                </a:solidFill>
                <a:latin typeface="Times New Roman" panose="02020603050405020304" pitchFamily="18" charset="0"/>
              </a:rPr>
              <a:t>0</a:t>
            </a:r>
          </a:p>
          <a:p>
            <a:pPr eaLnBrk="1" hangingPunct="1">
              <a:lnSpc>
                <a:spcPct val="130000"/>
              </a:lnSpc>
              <a:spcBef>
                <a:spcPct val="50000"/>
              </a:spcBef>
            </a:pPr>
            <a:r>
              <a:rPr kumimoji="1" lang="en-US" altLang="zh-CN">
                <a:solidFill>
                  <a:srgbClr val="FF0000"/>
                </a:solidFill>
                <a:latin typeface="Times New Roman" panose="02020603050405020304" pitchFamily="18" charset="0"/>
              </a:rPr>
              <a:t>1</a:t>
            </a:r>
          </a:p>
          <a:p>
            <a:pPr eaLnBrk="1" hangingPunct="1">
              <a:lnSpc>
                <a:spcPct val="130000"/>
              </a:lnSpc>
              <a:spcBef>
                <a:spcPct val="50000"/>
              </a:spcBef>
            </a:pPr>
            <a:r>
              <a:rPr kumimoji="1" lang="en-US" altLang="zh-CN">
                <a:solidFill>
                  <a:srgbClr val="FF0000"/>
                </a:solidFill>
                <a:latin typeface="Times New Roman" panose="02020603050405020304" pitchFamily="18" charset="0"/>
              </a:rPr>
              <a:t>1</a:t>
            </a:r>
          </a:p>
          <a:p>
            <a:pPr eaLnBrk="1" hangingPunct="1">
              <a:lnSpc>
                <a:spcPct val="130000"/>
              </a:lnSpc>
              <a:spcBef>
                <a:spcPct val="50000"/>
              </a:spcBef>
            </a:pPr>
            <a:r>
              <a:rPr kumimoji="1" lang="en-US" altLang="zh-CN">
                <a:solidFill>
                  <a:srgbClr val="FF0000"/>
                </a:solidFill>
                <a:latin typeface="Times New Roman" panose="02020603050405020304" pitchFamily="18" charset="0"/>
              </a:rPr>
              <a:t>1</a:t>
            </a:r>
          </a:p>
        </p:txBody>
      </p:sp>
      <p:sp>
        <p:nvSpPr>
          <p:cNvPr id="109585" name="Rectangle 17">
            <a:extLst>
              <a:ext uri="{FF2B5EF4-FFF2-40B4-BE49-F238E27FC236}">
                <a16:creationId xmlns:a16="http://schemas.microsoft.com/office/drawing/2014/main" id="{5398C053-6ADE-C53D-850C-CA01E1708FAE}"/>
              </a:ext>
            </a:extLst>
          </p:cNvPr>
          <p:cNvSpPr>
            <a:spLocks noChangeArrowheads="1"/>
          </p:cNvSpPr>
          <p:nvPr/>
        </p:nvSpPr>
        <p:spPr bwMode="auto">
          <a:xfrm>
            <a:off x="255588" y="2286000"/>
            <a:ext cx="712787" cy="25939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sp>
        <p:nvSpPr>
          <p:cNvPr id="109586" name="Rectangle 18">
            <a:extLst>
              <a:ext uri="{FF2B5EF4-FFF2-40B4-BE49-F238E27FC236}">
                <a16:creationId xmlns:a16="http://schemas.microsoft.com/office/drawing/2014/main" id="{6D8CA79C-8E64-C73B-99BC-5A0647D045F8}"/>
              </a:ext>
            </a:extLst>
          </p:cNvPr>
          <p:cNvSpPr>
            <a:spLocks noChangeArrowheads="1"/>
          </p:cNvSpPr>
          <p:nvPr/>
        </p:nvSpPr>
        <p:spPr bwMode="auto">
          <a:xfrm>
            <a:off x="376238" y="2198688"/>
            <a:ext cx="522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en-US" altLang="zh-CN">
                <a:solidFill>
                  <a:srgbClr val="000099"/>
                </a:solidFill>
                <a:latin typeface="Times New Roman" panose="02020603050405020304" pitchFamily="18" charset="0"/>
                <a:ea typeface="黑体" panose="02010609060101010101" pitchFamily="49" charset="-122"/>
              </a:rPr>
              <a:t>Q</a:t>
            </a:r>
            <a:r>
              <a:rPr kumimoji="1" lang="en-US" altLang="zh-CN" baseline="-25000">
                <a:solidFill>
                  <a:srgbClr val="000099"/>
                </a:solidFill>
                <a:latin typeface="Times New Roman" panose="02020603050405020304" pitchFamily="18" charset="0"/>
                <a:ea typeface="黑体" panose="02010609060101010101" pitchFamily="49" charset="-122"/>
              </a:rPr>
              <a:t>0</a:t>
            </a:r>
          </a:p>
        </p:txBody>
      </p:sp>
      <p:sp>
        <p:nvSpPr>
          <p:cNvPr id="109587" name="Rectangle 19">
            <a:extLst>
              <a:ext uri="{FF2B5EF4-FFF2-40B4-BE49-F238E27FC236}">
                <a16:creationId xmlns:a16="http://schemas.microsoft.com/office/drawing/2014/main" id="{7140BE5E-FB6A-9237-068F-0BE5C3EBD8C1}"/>
              </a:ext>
            </a:extLst>
          </p:cNvPr>
          <p:cNvSpPr>
            <a:spLocks noChangeArrowheads="1"/>
          </p:cNvSpPr>
          <p:nvPr/>
        </p:nvSpPr>
        <p:spPr bwMode="auto">
          <a:xfrm>
            <a:off x="430213" y="4243388"/>
            <a:ext cx="522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en-US" altLang="zh-CN">
                <a:solidFill>
                  <a:srgbClr val="000099"/>
                </a:solidFill>
                <a:latin typeface="Times New Roman" panose="02020603050405020304" pitchFamily="18" charset="0"/>
                <a:ea typeface="黑体" panose="02010609060101010101" pitchFamily="49" charset="-122"/>
              </a:rPr>
              <a:t>Q</a:t>
            </a:r>
            <a:r>
              <a:rPr kumimoji="1" lang="en-US" altLang="zh-CN" baseline="-25000">
                <a:solidFill>
                  <a:srgbClr val="000099"/>
                </a:solidFill>
                <a:latin typeface="Times New Roman" panose="02020603050405020304" pitchFamily="18" charset="0"/>
                <a:ea typeface="黑体" panose="02010609060101010101" pitchFamily="49" charset="-122"/>
              </a:rPr>
              <a:t>3</a:t>
            </a:r>
          </a:p>
        </p:txBody>
      </p:sp>
      <p:sp>
        <p:nvSpPr>
          <p:cNvPr id="109588" name="Rectangle 20">
            <a:extLst>
              <a:ext uri="{FF2B5EF4-FFF2-40B4-BE49-F238E27FC236}">
                <a16:creationId xmlns:a16="http://schemas.microsoft.com/office/drawing/2014/main" id="{AA856EFC-EF95-41FF-54DB-E554665497E8}"/>
              </a:ext>
            </a:extLst>
          </p:cNvPr>
          <p:cNvSpPr>
            <a:spLocks noChangeArrowheads="1"/>
          </p:cNvSpPr>
          <p:nvPr/>
        </p:nvSpPr>
        <p:spPr bwMode="auto">
          <a:xfrm>
            <a:off x="363538" y="3516313"/>
            <a:ext cx="522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en-US" altLang="zh-CN">
                <a:solidFill>
                  <a:srgbClr val="000099"/>
                </a:solidFill>
                <a:latin typeface="Times New Roman" panose="02020603050405020304" pitchFamily="18" charset="0"/>
                <a:ea typeface="黑体" panose="02010609060101010101" pitchFamily="49" charset="-122"/>
              </a:rPr>
              <a:t>Q</a:t>
            </a:r>
            <a:r>
              <a:rPr kumimoji="1" lang="en-US" altLang="zh-CN" baseline="-25000">
                <a:solidFill>
                  <a:srgbClr val="000099"/>
                </a:solidFill>
                <a:latin typeface="Times New Roman" panose="02020603050405020304" pitchFamily="18" charset="0"/>
                <a:ea typeface="黑体" panose="02010609060101010101" pitchFamily="49" charset="-122"/>
              </a:rPr>
              <a:t>2</a:t>
            </a:r>
          </a:p>
        </p:txBody>
      </p:sp>
      <p:sp>
        <p:nvSpPr>
          <p:cNvPr id="109589" name="Rectangle 21">
            <a:extLst>
              <a:ext uri="{FF2B5EF4-FFF2-40B4-BE49-F238E27FC236}">
                <a16:creationId xmlns:a16="http://schemas.microsoft.com/office/drawing/2014/main" id="{2D170267-DD60-61DE-1CAE-12FC5B0A942C}"/>
              </a:ext>
            </a:extLst>
          </p:cNvPr>
          <p:cNvSpPr>
            <a:spLocks noChangeArrowheads="1"/>
          </p:cNvSpPr>
          <p:nvPr/>
        </p:nvSpPr>
        <p:spPr bwMode="auto">
          <a:xfrm>
            <a:off x="376238" y="2816225"/>
            <a:ext cx="522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en-US" altLang="zh-CN">
                <a:solidFill>
                  <a:srgbClr val="000099"/>
                </a:solidFill>
                <a:latin typeface="Times New Roman" panose="02020603050405020304" pitchFamily="18" charset="0"/>
                <a:ea typeface="黑体" panose="02010609060101010101" pitchFamily="49" charset="-122"/>
              </a:rPr>
              <a:t>Q</a:t>
            </a:r>
            <a:r>
              <a:rPr kumimoji="1" lang="en-US" altLang="zh-CN" baseline="-25000">
                <a:solidFill>
                  <a:srgbClr val="000099"/>
                </a:solidFill>
                <a:latin typeface="Times New Roman" panose="02020603050405020304" pitchFamily="18" charset="0"/>
                <a:ea typeface="黑体" panose="02010609060101010101" pitchFamily="49" charset="-122"/>
              </a:rPr>
              <a:t>1</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429059"/>
                                        </p:tgtEl>
                                        <p:attrNameLst>
                                          <p:attrName>style.visibility</p:attrName>
                                        </p:attrNameLst>
                                      </p:cBhvr>
                                      <p:to>
                                        <p:strVal val="visible"/>
                                      </p:to>
                                    </p:set>
                                    <p:animEffect transition="in" filter="checkerboard(across)">
                                      <p:cBhvr>
                                        <p:cTn id="7" dur="500"/>
                                        <p:tgtEl>
                                          <p:spTgt spid="429059"/>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429058"/>
                                        </p:tgtEl>
                                        <p:attrNameLst>
                                          <p:attrName>style.visibility</p:attrName>
                                        </p:attrNameLst>
                                      </p:cBhvr>
                                      <p:to>
                                        <p:strVal val="visible"/>
                                      </p:to>
                                    </p:set>
                                    <p:animEffect transition="in" filter="dissolve">
                                      <p:cBhvr>
                                        <p:cTn id="11" dur="500"/>
                                        <p:tgtEl>
                                          <p:spTgt spid="42905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 presetClass="entr" presetSubtype="16" fill="hold" grpId="0" nodeType="clickEffect">
                                  <p:stCondLst>
                                    <p:cond delay="0"/>
                                  </p:stCondLst>
                                  <p:childTnLst>
                                    <p:set>
                                      <p:cBhvr>
                                        <p:cTn id="15" dur="1" fill="hold">
                                          <p:stCondLst>
                                            <p:cond delay="0"/>
                                          </p:stCondLst>
                                        </p:cTn>
                                        <p:tgtEl>
                                          <p:spTgt spid="429068"/>
                                        </p:tgtEl>
                                        <p:attrNameLst>
                                          <p:attrName>style.visibility</p:attrName>
                                        </p:attrNameLst>
                                      </p:cBhvr>
                                      <p:to>
                                        <p:strVal val="visible"/>
                                      </p:to>
                                    </p:set>
                                    <p:animEffect transition="in" filter="box(in)">
                                      <p:cBhvr>
                                        <p:cTn id="16" dur="500"/>
                                        <p:tgtEl>
                                          <p:spTgt spid="42906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429060"/>
                                        </p:tgtEl>
                                        <p:attrNameLst>
                                          <p:attrName>style.visibility</p:attrName>
                                        </p:attrNameLst>
                                      </p:cBhvr>
                                      <p:to>
                                        <p:strVal val="visible"/>
                                      </p:to>
                                    </p:set>
                                    <p:animEffect transition="in" filter="blinds(horizontal)">
                                      <p:cBhvr>
                                        <p:cTn id="21" dur="500"/>
                                        <p:tgtEl>
                                          <p:spTgt spid="429060"/>
                                        </p:tgtEl>
                                      </p:cBhvr>
                                    </p:animEffect>
                                  </p:childTnLst>
                                </p:cTn>
                              </p:par>
                            </p:childTnLst>
                          </p:cTn>
                        </p:par>
                        <p:par>
                          <p:cTn id="22" fill="hold" nodeType="afterGroup">
                            <p:stCondLst>
                              <p:cond delay="500"/>
                            </p:stCondLst>
                            <p:childTnLst>
                              <p:par>
                                <p:cTn id="23" presetID="4" presetClass="entr" presetSubtype="16" fill="hold" grpId="0" nodeType="afterEffect">
                                  <p:stCondLst>
                                    <p:cond delay="0"/>
                                  </p:stCondLst>
                                  <p:childTnLst>
                                    <p:set>
                                      <p:cBhvr>
                                        <p:cTn id="24" dur="1" fill="hold">
                                          <p:stCondLst>
                                            <p:cond delay="0"/>
                                          </p:stCondLst>
                                        </p:cTn>
                                        <p:tgtEl>
                                          <p:spTgt spid="429069"/>
                                        </p:tgtEl>
                                        <p:attrNameLst>
                                          <p:attrName>style.visibility</p:attrName>
                                        </p:attrNameLst>
                                      </p:cBhvr>
                                      <p:to>
                                        <p:strVal val="visible"/>
                                      </p:to>
                                    </p:set>
                                    <p:animEffect transition="in" filter="box(in)">
                                      <p:cBhvr>
                                        <p:cTn id="25" dur="500"/>
                                        <p:tgtEl>
                                          <p:spTgt spid="42906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429061"/>
                                        </p:tgtEl>
                                        <p:attrNameLst>
                                          <p:attrName>style.visibility</p:attrName>
                                        </p:attrNameLst>
                                      </p:cBhvr>
                                      <p:to>
                                        <p:strVal val="visible"/>
                                      </p:to>
                                    </p:set>
                                    <p:animEffect transition="in" filter="blinds(horizontal)">
                                      <p:cBhvr>
                                        <p:cTn id="30" dur="500"/>
                                        <p:tgtEl>
                                          <p:spTgt spid="429061"/>
                                        </p:tgtEl>
                                      </p:cBhvr>
                                    </p:animEffect>
                                  </p:childTnLst>
                                </p:cTn>
                              </p:par>
                            </p:childTnLst>
                          </p:cTn>
                        </p:par>
                        <p:par>
                          <p:cTn id="31" fill="hold" nodeType="afterGroup">
                            <p:stCondLst>
                              <p:cond delay="500"/>
                            </p:stCondLst>
                            <p:childTnLst>
                              <p:par>
                                <p:cTn id="32" presetID="4" presetClass="entr" presetSubtype="16" fill="hold" grpId="0" nodeType="afterEffect">
                                  <p:stCondLst>
                                    <p:cond delay="0"/>
                                  </p:stCondLst>
                                  <p:childTnLst>
                                    <p:set>
                                      <p:cBhvr>
                                        <p:cTn id="33" dur="1" fill="hold">
                                          <p:stCondLst>
                                            <p:cond delay="0"/>
                                          </p:stCondLst>
                                        </p:cTn>
                                        <p:tgtEl>
                                          <p:spTgt spid="429070"/>
                                        </p:tgtEl>
                                        <p:attrNameLst>
                                          <p:attrName>style.visibility</p:attrName>
                                        </p:attrNameLst>
                                      </p:cBhvr>
                                      <p:to>
                                        <p:strVal val="visible"/>
                                      </p:to>
                                    </p:set>
                                    <p:animEffect transition="in" filter="box(in)">
                                      <p:cBhvr>
                                        <p:cTn id="34" dur="500"/>
                                        <p:tgtEl>
                                          <p:spTgt spid="429070"/>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nodeType="clickEffect">
                                  <p:stCondLst>
                                    <p:cond delay="0"/>
                                  </p:stCondLst>
                                  <p:childTnLst>
                                    <p:set>
                                      <p:cBhvr>
                                        <p:cTn id="38" dur="1" fill="hold">
                                          <p:stCondLst>
                                            <p:cond delay="0"/>
                                          </p:stCondLst>
                                        </p:cTn>
                                        <p:tgtEl>
                                          <p:spTgt spid="429062"/>
                                        </p:tgtEl>
                                        <p:attrNameLst>
                                          <p:attrName>style.visibility</p:attrName>
                                        </p:attrNameLst>
                                      </p:cBhvr>
                                      <p:to>
                                        <p:strVal val="visible"/>
                                      </p:to>
                                    </p:set>
                                    <p:animEffect transition="in" filter="blinds(horizontal)">
                                      <p:cBhvr>
                                        <p:cTn id="39" dur="500"/>
                                        <p:tgtEl>
                                          <p:spTgt spid="429062"/>
                                        </p:tgtEl>
                                      </p:cBhvr>
                                    </p:animEffect>
                                  </p:childTnLst>
                                </p:cTn>
                              </p:par>
                            </p:childTnLst>
                          </p:cTn>
                        </p:par>
                        <p:par>
                          <p:cTn id="40" fill="hold" nodeType="afterGroup">
                            <p:stCondLst>
                              <p:cond delay="500"/>
                            </p:stCondLst>
                            <p:childTnLst>
                              <p:par>
                                <p:cTn id="41" presetID="4" presetClass="entr" presetSubtype="16" fill="hold" grpId="0" nodeType="afterEffect">
                                  <p:stCondLst>
                                    <p:cond delay="0"/>
                                  </p:stCondLst>
                                  <p:childTnLst>
                                    <p:set>
                                      <p:cBhvr>
                                        <p:cTn id="42" dur="1" fill="hold">
                                          <p:stCondLst>
                                            <p:cond delay="0"/>
                                          </p:stCondLst>
                                        </p:cTn>
                                        <p:tgtEl>
                                          <p:spTgt spid="429071"/>
                                        </p:tgtEl>
                                        <p:attrNameLst>
                                          <p:attrName>style.visibility</p:attrName>
                                        </p:attrNameLst>
                                      </p:cBhvr>
                                      <p:to>
                                        <p:strVal val="visible"/>
                                      </p:to>
                                    </p:set>
                                    <p:animEffect transition="in" filter="box(in)">
                                      <p:cBhvr>
                                        <p:cTn id="43" dur="500"/>
                                        <p:tgtEl>
                                          <p:spTgt spid="429071"/>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nodeType="clickEffect">
                                  <p:stCondLst>
                                    <p:cond delay="0"/>
                                  </p:stCondLst>
                                  <p:childTnLst>
                                    <p:set>
                                      <p:cBhvr>
                                        <p:cTn id="47" dur="1" fill="hold">
                                          <p:stCondLst>
                                            <p:cond delay="0"/>
                                          </p:stCondLst>
                                        </p:cTn>
                                        <p:tgtEl>
                                          <p:spTgt spid="429063"/>
                                        </p:tgtEl>
                                        <p:attrNameLst>
                                          <p:attrName>style.visibility</p:attrName>
                                        </p:attrNameLst>
                                      </p:cBhvr>
                                      <p:to>
                                        <p:strVal val="visible"/>
                                      </p:to>
                                    </p:set>
                                    <p:animEffect transition="in" filter="blinds(horizontal)">
                                      <p:cBhvr>
                                        <p:cTn id="48" dur="500"/>
                                        <p:tgtEl>
                                          <p:spTgt spid="429063"/>
                                        </p:tgtEl>
                                      </p:cBhvr>
                                    </p:animEffect>
                                  </p:childTnLst>
                                </p:cTn>
                              </p:par>
                            </p:childTnLst>
                          </p:cTn>
                        </p:par>
                        <p:par>
                          <p:cTn id="49" fill="hold" nodeType="afterGroup">
                            <p:stCondLst>
                              <p:cond delay="500"/>
                            </p:stCondLst>
                            <p:childTnLst>
                              <p:par>
                                <p:cTn id="50" presetID="4" presetClass="entr" presetSubtype="16" fill="hold" grpId="0" nodeType="afterEffect">
                                  <p:stCondLst>
                                    <p:cond delay="0"/>
                                  </p:stCondLst>
                                  <p:childTnLst>
                                    <p:set>
                                      <p:cBhvr>
                                        <p:cTn id="51" dur="1" fill="hold">
                                          <p:stCondLst>
                                            <p:cond delay="0"/>
                                          </p:stCondLst>
                                        </p:cTn>
                                        <p:tgtEl>
                                          <p:spTgt spid="429072"/>
                                        </p:tgtEl>
                                        <p:attrNameLst>
                                          <p:attrName>style.visibility</p:attrName>
                                        </p:attrNameLst>
                                      </p:cBhvr>
                                      <p:to>
                                        <p:strVal val="visible"/>
                                      </p:to>
                                    </p:set>
                                    <p:animEffect transition="in" filter="box(in)">
                                      <p:cBhvr>
                                        <p:cTn id="52" dur="500"/>
                                        <p:tgtEl>
                                          <p:spTgt spid="42907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429064"/>
                                        </p:tgtEl>
                                        <p:attrNameLst>
                                          <p:attrName>style.visibility</p:attrName>
                                        </p:attrNameLst>
                                      </p:cBhvr>
                                      <p:to>
                                        <p:strVal val="visible"/>
                                      </p:to>
                                    </p:set>
                                    <p:animEffect transition="in" filter="blinds(horizontal)">
                                      <p:cBhvr>
                                        <p:cTn id="57" dur="500"/>
                                        <p:tgtEl>
                                          <p:spTgt spid="429064"/>
                                        </p:tgtEl>
                                      </p:cBhvr>
                                    </p:animEffect>
                                  </p:childTnLst>
                                </p:cTn>
                              </p:par>
                            </p:childTnLst>
                          </p:cTn>
                        </p:par>
                        <p:par>
                          <p:cTn id="58" fill="hold" nodeType="afterGroup">
                            <p:stCondLst>
                              <p:cond delay="500"/>
                            </p:stCondLst>
                            <p:childTnLst>
                              <p:par>
                                <p:cTn id="59" presetID="3" presetClass="entr" presetSubtype="10" fill="hold" nodeType="afterEffect">
                                  <p:stCondLst>
                                    <p:cond delay="0"/>
                                  </p:stCondLst>
                                  <p:childTnLst>
                                    <p:set>
                                      <p:cBhvr>
                                        <p:cTn id="60" dur="1" fill="hold">
                                          <p:stCondLst>
                                            <p:cond delay="0"/>
                                          </p:stCondLst>
                                        </p:cTn>
                                        <p:tgtEl>
                                          <p:spTgt spid="429065"/>
                                        </p:tgtEl>
                                        <p:attrNameLst>
                                          <p:attrName>style.visibility</p:attrName>
                                        </p:attrNameLst>
                                      </p:cBhvr>
                                      <p:to>
                                        <p:strVal val="visible"/>
                                      </p:to>
                                    </p:set>
                                    <p:animEffect transition="in" filter="blinds(horizontal)">
                                      <p:cBhvr>
                                        <p:cTn id="61" dur="500"/>
                                        <p:tgtEl>
                                          <p:spTgt spid="429065"/>
                                        </p:tgtEl>
                                      </p:cBhvr>
                                    </p:animEffect>
                                  </p:childTnLst>
                                </p:cTn>
                              </p:par>
                            </p:childTnLst>
                          </p:cTn>
                        </p:par>
                        <p:par>
                          <p:cTn id="62" fill="hold" nodeType="afterGroup">
                            <p:stCondLst>
                              <p:cond delay="1000"/>
                            </p:stCondLst>
                            <p:childTnLst>
                              <p:par>
                                <p:cTn id="63" presetID="3" presetClass="entr" presetSubtype="10" fill="hold" nodeType="afterEffect">
                                  <p:stCondLst>
                                    <p:cond delay="0"/>
                                  </p:stCondLst>
                                  <p:childTnLst>
                                    <p:set>
                                      <p:cBhvr>
                                        <p:cTn id="64" dur="1" fill="hold">
                                          <p:stCondLst>
                                            <p:cond delay="0"/>
                                          </p:stCondLst>
                                        </p:cTn>
                                        <p:tgtEl>
                                          <p:spTgt spid="429066"/>
                                        </p:tgtEl>
                                        <p:attrNameLst>
                                          <p:attrName>style.visibility</p:attrName>
                                        </p:attrNameLst>
                                      </p:cBhvr>
                                      <p:to>
                                        <p:strVal val="visible"/>
                                      </p:to>
                                    </p:set>
                                    <p:animEffect transition="in" filter="blinds(horizontal)">
                                      <p:cBhvr>
                                        <p:cTn id="65" dur="500"/>
                                        <p:tgtEl>
                                          <p:spTgt spid="429066"/>
                                        </p:tgtEl>
                                      </p:cBhvr>
                                    </p:animEffect>
                                  </p:childTnLst>
                                </p:cTn>
                              </p:par>
                            </p:childTnLst>
                          </p:cTn>
                        </p:par>
                        <p:par>
                          <p:cTn id="66" fill="hold" nodeType="afterGroup">
                            <p:stCondLst>
                              <p:cond delay="1500"/>
                            </p:stCondLst>
                            <p:childTnLst>
                              <p:par>
                                <p:cTn id="67" presetID="3" presetClass="entr" presetSubtype="10" fill="hold" nodeType="afterEffect">
                                  <p:stCondLst>
                                    <p:cond delay="0"/>
                                  </p:stCondLst>
                                  <p:childTnLst>
                                    <p:set>
                                      <p:cBhvr>
                                        <p:cTn id="68" dur="1" fill="hold">
                                          <p:stCondLst>
                                            <p:cond delay="0"/>
                                          </p:stCondLst>
                                        </p:cTn>
                                        <p:tgtEl>
                                          <p:spTgt spid="429067"/>
                                        </p:tgtEl>
                                        <p:attrNameLst>
                                          <p:attrName>style.visibility</p:attrName>
                                        </p:attrNameLst>
                                      </p:cBhvr>
                                      <p:to>
                                        <p:strVal val="visible"/>
                                      </p:to>
                                    </p:set>
                                    <p:animEffect transition="in" filter="blinds(horizontal)">
                                      <p:cBhvr>
                                        <p:cTn id="69" dur="500"/>
                                        <p:tgtEl>
                                          <p:spTgt spid="4290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058" grpId="0" animBg="1"/>
      <p:bldP spid="429068" grpId="0" autoUpdateAnimBg="0"/>
      <p:bldP spid="429069" grpId="0" autoUpdateAnimBg="0"/>
      <p:bldP spid="429070" grpId="0" autoUpdateAnimBg="0"/>
      <p:bldP spid="429071" grpId="0" autoUpdateAnimBg="0"/>
      <p:bldP spid="429072" grpId="0"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11">
            <a:extLst>
              <a:ext uri="{FF2B5EF4-FFF2-40B4-BE49-F238E27FC236}">
                <a16:creationId xmlns:a16="http://schemas.microsoft.com/office/drawing/2014/main" id="{2E8B6C7A-F43F-460E-FCE7-16E01580709A}"/>
              </a:ext>
            </a:extLst>
          </p:cNvPr>
          <p:cNvSpPr>
            <a:spLocks noChangeArrowheads="1"/>
          </p:cNvSpPr>
          <p:nvPr/>
        </p:nvSpPr>
        <p:spPr bwMode="auto">
          <a:xfrm>
            <a:off x="792163" y="4095750"/>
            <a:ext cx="2806700" cy="457200"/>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a:solidFill>
                  <a:srgbClr val="000066"/>
                </a:solidFill>
                <a:latin typeface="Times New Roman" panose="02020603050405020304" pitchFamily="18" charset="0"/>
                <a:ea typeface="楷体_GB2312" pitchFamily="49" charset="-122"/>
              </a:rPr>
              <a:t>(2)  </a:t>
            </a:r>
            <a:r>
              <a:rPr kumimoji="1" lang="zh-CN" altLang="en-US">
                <a:solidFill>
                  <a:srgbClr val="000066"/>
                </a:solidFill>
                <a:latin typeface="楷体_GB2312" pitchFamily="49" charset="-122"/>
                <a:ea typeface="楷体_GB2312" pitchFamily="49" charset="-122"/>
              </a:rPr>
              <a:t>计数器的分类</a:t>
            </a:r>
          </a:p>
        </p:txBody>
      </p:sp>
      <p:sp>
        <p:nvSpPr>
          <p:cNvPr id="110595" name="Text Box 12">
            <a:extLst>
              <a:ext uri="{FF2B5EF4-FFF2-40B4-BE49-F238E27FC236}">
                <a16:creationId xmlns:a16="http://schemas.microsoft.com/office/drawing/2014/main" id="{821898BF-C162-03B5-71CD-DECA2C040F5B}"/>
              </a:ext>
            </a:extLst>
          </p:cNvPr>
          <p:cNvSpPr txBox="1">
            <a:spLocks noChangeArrowheads="1"/>
          </p:cNvSpPr>
          <p:nvPr/>
        </p:nvSpPr>
        <p:spPr bwMode="auto">
          <a:xfrm>
            <a:off x="1017588" y="4681538"/>
            <a:ext cx="7369175" cy="457200"/>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buFontTx/>
              <a:buChar char="•"/>
            </a:pPr>
            <a:r>
              <a:rPr kumimoji="1" lang="zh-CN" altLang="en-US">
                <a:solidFill>
                  <a:srgbClr val="000066"/>
                </a:solidFill>
                <a:latin typeface="楷体_GB2312" pitchFamily="49" charset="-122"/>
                <a:ea typeface="楷体_GB2312" pitchFamily="49" charset="-122"/>
              </a:rPr>
              <a:t>按脉冲输入方式，分为同步和异步计数器</a:t>
            </a:r>
          </a:p>
        </p:txBody>
      </p:sp>
      <p:sp>
        <p:nvSpPr>
          <p:cNvPr id="110596" name="Text Box 13">
            <a:extLst>
              <a:ext uri="{FF2B5EF4-FFF2-40B4-BE49-F238E27FC236}">
                <a16:creationId xmlns:a16="http://schemas.microsoft.com/office/drawing/2014/main" id="{5D3EFDD6-669C-0365-DFF3-AC1193AC7E3D}"/>
              </a:ext>
            </a:extLst>
          </p:cNvPr>
          <p:cNvSpPr txBox="1">
            <a:spLocks noChangeArrowheads="1"/>
          </p:cNvSpPr>
          <p:nvPr/>
        </p:nvSpPr>
        <p:spPr bwMode="auto">
          <a:xfrm>
            <a:off x="1030288" y="5251450"/>
            <a:ext cx="7826375" cy="457200"/>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buFontTx/>
              <a:buChar char="•"/>
            </a:pPr>
            <a:r>
              <a:rPr kumimoji="1" lang="zh-CN" altLang="en-US">
                <a:solidFill>
                  <a:srgbClr val="000066"/>
                </a:solidFill>
                <a:latin typeface="楷体_GB2312" pitchFamily="49" charset="-122"/>
                <a:ea typeface="楷体_GB2312" pitchFamily="49" charset="-122"/>
              </a:rPr>
              <a:t>按进位体制，分为二进制、十进制和任意进制计数器</a:t>
            </a:r>
          </a:p>
        </p:txBody>
      </p:sp>
      <p:sp>
        <p:nvSpPr>
          <p:cNvPr id="110597" name="Text Box 14">
            <a:extLst>
              <a:ext uri="{FF2B5EF4-FFF2-40B4-BE49-F238E27FC236}">
                <a16:creationId xmlns:a16="http://schemas.microsoft.com/office/drawing/2014/main" id="{B010F355-156A-CE8C-E1AA-89F0A6AEF4CE}"/>
              </a:ext>
            </a:extLst>
          </p:cNvPr>
          <p:cNvSpPr txBox="1">
            <a:spLocks noChangeArrowheads="1"/>
          </p:cNvSpPr>
          <p:nvPr/>
        </p:nvSpPr>
        <p:spPr bwMode="auto">
          <a:xfrm>
            <a:off x="1031875" y="5762625"/>
            <a:ext cx="7369175" cy="457200"/>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buFontTx/>
              <a:buChar char="•"/>
            </a:pPr>
            <a:r>
              <a:rPr kumimoji="1" lang="zh-CN" altLang="en-US">
                <a:solidFill>
                  <a:srgbClr val="000066"/>
                </a:solidFill>
                <a:latin typeface="楷体_GB2312" pitchFamily="49" charset="-122"/>
                <a:ea typeface="楷体_GB2312" pitchFamily="49" charset="-122"/>
              </a:rPr>
              <a:t>按逻辑功能，分为加法、减法和可逆计数器</a:t>
            </a:r>
          </a:p>
        </p:txBody>
      </p:sp>
      <p:sp>
        <p:nvSpPr>
          <p:cNvPr id="110598" name="Rectangle 15">
            <a:extLst>
              <a:ext uri="{FF2B5EF4-FFF2-40B4-BE49-F238E27FC236}">
                <a16:creationId xmlns:a16="http://schemas.microsoft.com/office/drawing/2014/main" id="{FF6D2129-1092-FB61-AF06-BDE1C58AF1C7}"/>
              </a:ext>
            </a:extLst>
          </p:cNvPr>
          <p:cNvSpPr>
            <a:spLocks noChangeArrowheads="1"/>
          </p:cNvSpPr>
          <p:nvPr/>
        </p:nvSpPr>
        <p:spPr bwMode="auto">
          <a:xfrm>
            <a:off x="1150938" y="1341438"/>
            <a:ext cx="2676525" cy="315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lang="zh-CN" altLang="en-US" sz="2400">
                <a:solidFill>
                  <a:srgbClr val="000066"/>
                </a:solidFill>
                <a:latin typeface="楷体_GB2312" pitchFamily="49" charset="-122"/>
              </a:rPr>
              <a:t>概     述</a:t>
            </a:r>
          </a:p>
        </p:txBody>
      </p:sp>
      <p:sp>
        <p:nvSpPr>
          <p:cNvPr id="110599" name="Text Box 16">
            <a:extLst>
              <a:ext uri="{FF2B5EF4-FFF2-40B4-BE49-F238E27FC236}">
                <a16:creationId xmlns:a16="http://schemas.microsoft.com/office/drawing/2014/main" id="{0214EDD3-EECA-B087-272C-8D028AB2F813}"/>
              </a:ext>
            </a:extLst>
          </p:cNvPr>
          <p:cNvSpPr txBox="1">
            <a:spLocks noChangeArrowheads="1"/>
          </p:cNvSpPr>
          <p:nvPr/>
        </p:nvSpPr>
        <p:spPr bwMode="auto">
          <a:xfrm>
            <a:off x="900113" y="1882775"/>
            <a:ext cx="31432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kumimoji="1" lang="en-US" altLang="zh-CN">
                <a:solidFill>
                  <a:srgbClr val="000066"/>
                </a:solidFill>
                <a:latin typeface="Times New Roman" panose="02020603050405020304" pitchFamily="18" charset="0"/>
                <a:ea typeface="楷体_GB2312" pitchFamily="49" charset="-122"/>
              </a:rPr>
              <a:t>(1)  </a:t>
            </a:r>
            <a:r>
              <a:rPr kumimoji="1" lang="zh-CN" altLang="en-US">
                <a:solidFill>
                  <a:srgbClr val="000066"/>
                </a:solidFill>
                <a:latin typeface="楷体_GB2312" pitchFamily="49" charset="-122"/>
                <a:ea typeface="楷体_GB2312" pitchFamily="49" charset="-122"/>
              </a:rPr>
              <a:t>计数器的逻辑功能</a:t>
            </a:r>
          </a:p>
        </p:txBody>
      </p:sp>
      <p:sp>
        <p:nvSpPr>
          <p:cNvPr id="110600" name="Text Box 17">
            <a:extLst>
              <a:ext uri="{FF2B5EF4-FFF2-40B4-BE49-F238E27FC236}">
                <a16:creationId xmlns:a16="http://schemas.microsoft.com/office/drawing/2014/main" id="{AFDB8864-DB7E-5D03-B7A5-72888C4AFFDB}"/>
              </a:ext>
            </a:extLst>
          </p:cNvPr>
          <p:cNvSpPr txBox="1">
            <a:spLocks noChangeArrowheads="1"/>
          </p:cNvSpPr>
          <p:nvPr/>
        </p:nvSpPr>
        <p:spPr bwMode="auto">
          <a:xfrm>
            <a:off x="947738" y="2362200"/>
            <a:ext cx="7686675" cy="162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lnSpc>
                <a:spcPct val="140000"/>
              </a:lnSpc>
            </a:pPr>
            <a:r>
              <a:rPr kumimoji="1" lang="en-US" altLang="zh-CN">
                <a:solidFill>
                  <a:srgbClr val="000066"/>
                </a:solidFill>
                <a:latin typeface="楷体_GB2312" pitchFamily="49" charset="-122"/>
                <a:ea typeface="楷体_GB2312" pitchFamily="49" charset="-122"/>
              </a:rPr>
              <a:t> </a:t>
            </a:r>
            <a:r>
              <a:rPr kumimoji="1" lang="zh-CN" altLang="en-US">
                <a:solidFill>
                  <a:srgbClr val="000066"/>
                </a:solidFill>
                <a:latin typeface="楷体_GB2312" pitchFamily="49" charset="-122"/>
                <a:ea typeface="楷体_GB2312" pitchFamily="49" charset="-122"/>
              </a:rPr>
              <a:t>计数器的基本功能是对输入时钟脉冲进行计数。它也可用于分频、定时、产生节拍脉冲和脉冲序列及进行数字运算等等。</a:t>
            </a:r>
          </a:p>
        </p:txBody>
      </p:sp>
      <p:sp>
        <p:nvSpPr>
          <p:cNvPr id="110601" name="Rectangle 18">
            <a:extLst>
              <a:ext uri="{FF2B5EF4-FFF2-40B4-BE49-F238E27FC236}">
                <a16:creationId xmlns:a16="http://schemas.microsoft.com/office/drawing/2014/main" id="{DE400D98-6AF1-B68A-4D27-D88877B4CE0C}"/>
              </a:ext>
            </a:extLst>
          </p:cNvPr>
          <p:cNvSpPr>
            <a:spLocks noChangeArrowheads="1"/>
          </p:cNvSpPr>
          <p:nvPr/>
        </p:nvSpPr>
        <p:spPr bwMode="auto">
          <a:xfrm>
            <a:off x="827088" y="476250"/>
            <a:ext cx="5113337" cy="641350"/>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r>
              <a:rPr kumimoji="1" lang="en-US" altLang="zh-CN" sz="3600">
                <a:solidFill>
                  <a:schemeClr val="accent2"/>
                </a:solidFill>
                <a:latin typeface="Times New Roman" panose="02020603050405020304" pitchFamily="18" charset="0"/>
                <a:ea typeface="楷体_GB2312" pitchFamily="49" charset="-122"/>
              </a:rPr>
              <a:t>6.5.2  </a:t>
            </a:r>
            <a:r>
              <a:rPr kumimoji="1" lang="zh-CN" altLang="en-US" sz="3600">
                <a:solidFill>
                  <a:schemeClr val="accent2"/>
                </a:solidFill>
                <a:latin typeface="楷体_GB2312" pitchFamily="49" charset="-122"/>
                <a:ea typeface="楷体_GB2312" pitchFamily="49" charset="-122"/>
              </a:rPr>
              <a:t>计  数  器</a:t>
            </a:r>
            <a:endParaRPr kumimoji="1" lang="en-GB" altLang="zh-CN" sz="3600">
              <a:solidFill>
                <a:schemeClr val="accent2"/>
              </a:solidFill>
              <a:latin typeface="楷体_GB2312" pitchFamily="49" charset="-122"/>
              <a:ea typeface="楷体_GB2312" pitchFamily="49" charset="-122"/>
            </a:endParaRPr>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ext Box 12">
            <a:extLst>
              <a:ext uri="{FF2B5EF4-FFF2-40B4-BE49-F238E27FC236}">
                <a16:creationId xmlns:a16="http://schemas.microsoft.com/office/drawing/2014/main" id="{FB78BA24-D936-42B6-AB8B-75C0DD3230FD}"/>
              </a:ext>
            </a:extLst>
          </p:cNvPr>
          <p:cNvSpPr txBox="1">
            <a:spLocks noChangeArrowheads="1"/>
          </p:cNvSpPr>
          <p:nvPr/>
        </p:nvSpPr>
        <p:spPr bwMode="auto">
          <a:xfrm>
            <a:off x="179388" y="2330450"/>
            <a:ext cx="1909762" cy="457200"/>
          </a:xfrm>
          <a:prstGeom prst="rect">
            <a:avLst/>
          </a:prstGeom>
          <a:noFill/>
          <a:ln>
            <a:noFill/>
          </a:ln>
          <a:effectLst/>
          <a:extLst>
            <a:ext uri="{909E8E84-426E-40DD-AFC4-6F175D3DCCD1}">
              <a14:hiddenFill xmlns:a14="http://schemas.microsoft.com/office/drawing/2010/main">
                <a:solidFill>
                  <a:srgbClr val="00FFFF">
                    <a:alpha val="0"/>
                  </a:srgbClr>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buFontTx/>
              <a:buChar char="•"/>
            </a:pPr>
            <a:r>
              <a:rPr kumimoji="1" lang="zh-CN" altLang="en-US">
                <a:solidFill>
                  <a:srgbClr val="000066"/>
                </a:solidFill>
                <a:latin typeface="楷体_GB2312" pitchFamily="49" charset="-122"/>
                <a:ea typeface="楷体_GB2312" pitchFamily="49" charset="-122"/>
              </a:rPr>
              <a:t>同步计数器</a:t>
            </a:r>
          </a:p>
        </p:txBody>
      </p:sp>
      <p:sp>
        <p:nvSpPr>
          <p:cNvPr id="111619" name="Text Box 13">
            <a:extLst>
              <a:ext uri="{FF2B5EF4-FFF2-40B4-BE49-F238E27FC236}">
                <a16:creationId xmlns:a16="http://schemas.microsoft.com/office/drawing/2014/main" id="{9AF8EDD2-67AC-437E-5C12-7CD193829F1F}"/>
              </a:ext>
            </a:extLst>
          </p:cNvPr>
          <p:cNvSpPr txBox="1">
            <a:spLocks noChangeArrowheads="1"/>
          </p:cNvSpPr>
          <p:nvPr/>
        </p:nvSpPr>
        <p:spPr bwMode="auto">
          <a:xfrm>
            <a:off x="234950" y="4548188"/>
            <a:ext cx="1909763" cy="457200"/>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buFontTx/>
              <a:buChar char="•"/>
            </a:pPr>
            <a:r>
              <a:rPr kumimoji="1" lang="zh-CN" altLang="en-US">
                <a:solidFill>
                  <a:srgbClr val="000066"/>
                </a:solidFill>
                <a:latin typeface="楷体_GB2312" pitchFamily="49" charset="-122"/>
                <a:ea typeface="楷体_GB2312" pitchFamily="49" charset="-122"/>
              </a:rPr>
              <a:t>异步计数器</a:t>
            </a:r>
          </a:p>
        </p:txBody>
      </p:sp>
      <p:sp>
        <p:nvSpPr>
          <p:cNvPr id="111620" name="Text Box 14">
            <a:extLst>
              <a:ext uri="{FF2B5EF4-FFF2-40B4-BE49-F238E27FC236}">
                <a16:creationId xmlns:a16="http://schemas.microsoft.com/office/drawing/2014/main" id="{5F0BA27E-7511-0245-BFB9-46A98BC12BDD}"/>
              </a:ext>
            </a:extLst>
          </p:cNvPr>
          <p:cNvSpPr txBox="1">
            <a:spLocks noChangeArrowheads="1"/>
          </p:cNvSpPr>
          <p:nvPr/>
        </p:nvSpPr>
        <p:spPr bwMode="auto">
          <a:xfrm>
            <a:off x="2298700" y="1503363"/>
            <a:ext cx="1474788" cy="457200"/>
          </a:xfrm>
          <a:prstGeom prst="rect">
            <a:avLst/>
          </a:prstGeom>
          <a:solidFill>
            <a:schemeClr val="bg1">
              <a:alpha val="0"/>
            </a:schemeClr>
          </a:solidFill>
          <a:ln>
            <a:noFill/>
          </a:ln>
          <a:effectLst/>
          <a:extLs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zh-CN" altLang="en-US">
                <a:solidFill>
                  <a:srgbClr val="000066"/>
                </a:solidFill>
                <a:latin typeface="楷体_GB2312" pitchFamily="49" charset="-122"/>
                <a:ea typeface="楷体_GB2312" pitchFamily="49" charset="-122"/>
              </a:rPr>
              <a:t>加计数器</a:t>
            </a:r>
          </a:p>
        </p:txBody>
      </p:sp>
      <p:sp>
        <p:nvSpPr>
          <p:cNvPr id="111621" name="Text Box 15">
            <a:extLst>
              <a:ext uri="{FF2B5EF4-FFF2-40B4-BE49-F238E27FC236}">
                <a16:creationId xmlns:a16="http://schemas.microsoft.com/office/drawing/2014/main" id="{DBFA5619-5158-2CF1-7EE7-C48466F47528}"/>
              </a:ext>
            </a:extLst>
          </p:cNvPr>
          <p:cNvSpPr txBox="1">
            <a:spLocks noChangeArrowheads="1"/>
          </p:cNvSpPr>
          <p:nvPr/>
        </p:nvSpPr>
        <p:spPr bwMode="auto">
          <a:xfrm>
            <a:off x="2181225" y="2455863"/>
            <a:ext cx="1671638" cy="457200"/>
          </a:xfrm>
          <a:prstGeom prst="rect">
            <a:avLst/>
          </a:prstGeom>
          <a:noFill/>
          <a:ln>
            <a:noFill/>
          </a:ln>
          <a:effectLst/>
          <a:extLst>
            <a:ext uri="{909E8E84-426E-40DD-AFC4-6F175D3DCCD1}">
              <a14:hiddenFill xmlns:a14="http://schemas.microsoft.com/office/drawing/2010/main">
                <a:solidFill>
                  <a:srgbClr val="00FFFF">
                    <a:alpha val="0"/>
                  </a:srgbClr>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zh-CN" altLang="en-US">
                <a:solidFill>
                  <a:srgbClr val="000066"/>
                </a:solidFill>
                <a:latin typeface="楷体_GB2312" pitchFamily="49" charset="-122"/>
                <a:ea typeface="楷体_GB2312" pitchFamily="49" charset="-122"/>
              </a:rPr>
              <a:t>减计数器</a:t>
            </a:r>
          </a:p>
        </p:txBody>
      </p:sp>
      <p:sp>
        <p:nvSpPr>
          <p:cNvPr id="111622" name="Text Box 16">
            <a:extLst>
              <a:ext uri="{FF2B5EF4-FFF2-40B4-BE49-F238E27FC236}">
                <a16:creationId xmlns:a16="http://schemas.microsoft.com/office/drawing/2014/main" id="{08E52B0B-F44C-6DE7-628F-29687DE3E083}"/>
              </a:ext>
            </a:extLst>
          </p:cNvPr>
          <p:cNvSpPr txBox="1">
            <a:spLocks noChangeArrowheads="1"/>
          </p:cNvSpPr>
          <p:nvPr/>
        </p:nvSpPr>
        <p:spPr bwMode="auto">
          <a:xfrm>
            <a:off x="2225675" y="3232150"/>
            <a:ext cx="1784350" cy="457200"/>
          </a:xfrm>
          <a:prstGeom prst="rect">
            <a:avLst/>
          </a:prstGeom>
          <a:noFill/>
          <a:ln>
            <a:noFill/>
          </a:ln>
          <a:effectLst/>
          <a:extLst>
            <a:ext uri="{909E8E84-426E-40DD-AFC4-6F175D3DCCD1}">
              <a14:hiddenFill xmlns:a14="http://schemas.microsoft.com/office/drawing/2010/main">
                <a:solidFill>
                  <a:srgbClr val="00FFFF">
                    <a:alpha val="0"/>
                  </a:srgbClr>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zh-CN" altLang="en-US">
                <a:solidFill>
                  <a:srgbClr val="000066"/>
                </a:solidFill>
                <a:latin typeface="楷体_GB2312" pitchFamily="49" charset="-122"/>
                <a:ea typeface="楷体_GB2312" pitchFamily="49" charset="-122"/>
              </a:rPr>
              <a:t>可逆计数器</a:t>
            </a:r>
          </a:p>
        </p:txBody>
      </p:sp>
      <p:sp>
        <p:nvSpPr>
          <p:cNvPr id="111623" name="AutoShape 17">
            <a:extLst>
              <a:ext uri="{FF2B5EF4-FFF2-40B4-BE49-F238E27FC236}">
                <a16:creationId xmlns:a16="http://schemas.microsoft.com/office/drawing/2014/main" id="{528856EE-A3CB-0784-911D-B927E912062E}"/>
              </a:ext>
            </a:extLst>
          </p:cNvPr>
          <p:cNvSpPr>
            <a:spLocks/>
          </p:cNvSpPr>
          <p:nvPr/>
        </p:nvSpPr>
        <p:spPr bwMode="auto">
          <a:xfrm>
            <a:off x="1982788" y="1577975"/>
            <a:ext cx="312737" cy="1968500"/>
          </a:xfrm>
          <a:prstGeom prst="leftBrace">
            <a:avLst>
              <a:gd name="adj1" fmla="val 52454"/>
              <a:gd name="adj2" fmla="val 50000"/>
            </a:avLst>
          </a:prstGeom>
          <a:noFill/>
          <a:ln w="28575">
            <a:solidFill>
              <a:srgbClr val="000099"/>
            </a:solidFill>
            <a:round/>
            <a:headEnd/>
            <a:tailEnd/>
          </a:ln>
          <a:effectLst/>
          <a:extLst>
            <a:ext uri="{909E8E84-426E-40DD-AFC4-6F175D3DCCD1}">
              <a14:hiddenFill xmlns:a14="http://schemas.microsoft.com/office/drawing/2010/main">
                <a:solidFill>
                  <a:srgbClr val="00FFFF">
                    <a:alpha val="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nvGrpSpPr>
          <p:cNvPr id="111624" name="Group 18">
            <a:extLst>
              <a:ext uri="{FF2B5EF4-FFF2-40B4-BE49-F238E27FC236}">
                <a16:creationId xmlns:a16="http://schemas.microsoft.com/office/drawing/2014/main" id="{23CBB9F6-F680-CFB0-96A8-8F1BCFDE5009}"/>
              </a:ext>
            </a:extLst>
          </p:cNvPr>
          <p:cNvGrpSpPr>
            <a:grpSpLocks/>
          </p:cNvGrpSpPr>
          <p:nvPr/>
        </p:nvGrpSpPr>
        <p:grpSpPr bwMode="auto">
          <a:xfrm>
            <a:off x="3927475" y="1196975"/>
            <a:ext cx="2632075" cy="1062038"/>
            <a:chOff x="2987" y="1090"/>
            <a:chExt cx="1658" cy="669"/>
          </a:xfrm>
        </p:grpSpPr>
        <p:sp>
          <p:nvSpPr>
            <p:cNvPr id="111643" name="Text Box 19">
              <a:extLst>
                <a:ext uri="{FF2B5EF4-FFF2-40B4-BE49-F238E27FC236}">
                  <a16:creationId xmlns:a16="http://schemas.microsoft.com/office/drawing/2014/main" id="{E02E6623-399C-4A75-9383-E19E5D489F8E}"/>
                </a:ext>
              </a:extLst>
            </p:cNvPr>
            <p:cNvSpPr txBox="1">
              <a:spLocks noChangeArrowheads="1"/>
            </p:cNvSpPr>
            <p:nvPr/>
          </p:nvSpPr>
          <p:spPr bwMode="auto">
            <a:xfrm>
              <a:off x="3051" y="1090"/>
              <a:ext cx="1354" cy="288"/>
            </a:xfrm>
            <a:prstGeom prst="rect">
              <a:avLst/>
            </a:prstGeom>
            <a:noFill/>
            <a:ln>
              <a:noFill/>
            </a:ln>
            <a:effectLst/>
            <a:extLst>
              <a:ext uri="{909E8E84-426E-40DD-AFC4-6F175D3DCCD1}">
                <a14:hiddenFill xmlns:a14="http://schemas.microsoft.com/office/drawing/2010/main">
                  <a:solidFill>
                    <a:srgbClr val="00FFFF">
                      <a:alpha val="0"/>
                    </a:srgbClr>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zh-CN" altLang="en-US">
                  <a:solidFill>
                    <a:srgbClr val="000066"/>
                  </a:solidFill>
                  <a:latin typeface="楷体_GB2312" pitchFamily="49" charset="-122"/>
                  <a:ea typeface="楷体_GB2312" pitchFamily="49" charset="-122"/>
                </a:rPr>
                <a:t>二进制计数器</a:t>
              </a:r>
            </a:p>
          </p:txBody>
        </p:sp>
        <p:sp>
          <p:nvSpPr>
            <p:cNvPr id="111644" name="Text Box 20">
              <a:extLst>
                <a:ext uri="{FF2B5EF4-FFF2-40B4-BE49-F238E27FC236}">
                  <a16:creationId xmlns:a16="http://schemas.microsoft.com/office/drawing/2014/main" id="{3C4BE11D-4A2A-B206-4C4E-CD50BFA4C897}"/>
                </a:ext>
              </a:extLst>
            </p:cNvPr>
            <p:cNvSpPr txBox="1">
              <a:spLocks noChangeArrowheads="1"/>
            </p:cNvSpPr>
            <p:nvPr/>
          </p:nvSpPr>
          <p:spPr bwMode="auto">
            <a:xfrm>
              <a:off x="3051" y="1471"/>
              <a:ext cx="1594" cy="288"/>
            </a:xfrm>
            <a:prstGeom prst="rect">
              <a:avLst/>
            </a:prstGeom>
            <a:noFill/>
            <a:ln>
              <a:noFill/>
            </a:ln>
            <a:effectLst/>
            <a:extLst>
              <a:ext uri="{909E8E84-426E-40DD-AFC4-6F175D3DCCD1}">
                <a14:hiddenFill xmlns:a14="http://schemas.microsoft.com/office/drawing/2010/main">
                  <a:solidFill>
                    <a:srgbClr val="00FFFF">
                      <a:alpha val="0"/>
                    </a:srgbClr>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zh-CN" altLang="en-US">
                  <a:solidFill>
                    <a:srgbClr val="000066"/>
                  </a:solidFill>
                  <a:latin typeface="楷体_GB2312" pitchFamily="49" charset="-122"/>
                  <a:ea typeface="楷体_GB2312" pitchFamily="49" charset="-122"/>
                </a:rPr>
                <a:t>非二进制计数器</a:t>
              </a:r>
            </a:p>
          </p:txBody>
        </p:sp>
        <p:sp>
          <p:nvSpPr>
            <p:cNvPr id="111645" name="AutoShape 21">
              <a:extLst>
                <a:ext uri="{FF2B5EF4-FFF2-40B4-BE49-F238E27FC236}">
                  <a16:creationId xmlns:a16="http://schemas.microsoft.com/office/drawing/2014/main" id="{4B6786E9-CDA2-3D53-C25D-53D65FC4D822}"/>
                </a:ext>
              </a:extLst>
            </p:cNvPr>
            <p:cNvSpPr>
              <a:spLocks/>
            </p:cNvSpPr>
            <p:nvPr/>
          </p:nvSpPr>
          <p:spPr bwMode="auto">
            <a:xfrm>
              <a:off x="2987" y="1145"/>
              <a:ext cx="115" cy="588"/>
            </a:xfrm>
            <a:prstGeom prst="leftBrace">
              <a:avLst>
                <a:gd name="adj1" fmla="val 42609"/>
                <a:gd name="adj2" fmla="val 50000"/>
              </a:avLst>
            </a:prstGeom>
            <a:noFill/>
            <a:ln w="28575">
              <a:solidFill>
                <a:srgbClr val="000099"/>
              </a:solidFill>
              <a:round/>
              <a:headEnd/>
              <a:tailEnd/>
            </a:ln>
            <a:effectLst/>
            <a:extLst>
              <a:ext uri="{909E8E84-426E-40DD-AFC4-6F175D3DCCD1}">
                <a14:hiddenFill xmlns:a14="http://schemas.microsoft.com/office/drawing/2010/main">
                  <a:solidFill>
                    <a:srgbClr val="00FFFF">
                      <a:alpha val="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1625" name="Group 22">
            <a:extLst>
              <a:ext uri="{FF2B5EF4-FFF2-40B4-BE49-F238E27FC236}">
                <a16:creationId xmlns:a16="http://schemas.microsoft.com/office/drawing/2014/main" id="{97A0576A-1C11-8B70-D910-6D720F200B02}"/>
              </a:ext>
            </a:extLst>
          </p:cNvPr>
          <p:cNvGrpSpPr>
            <a:grpSpLocks/>
          </p:cNvGrpSpPr>
          <p:nvPr/>
        </p:nvGrpSpPr>
        <p:grpSpPr bwMode="auto">
          <a:xfrm>
            <a:off x="6270625" y="1479550"/>
            <a:ext cx="2616200" cy="1062038"/>
            <a:chOff x="4112" y="1331"/>
            <a:chExt cx="1648" cy="669"/>
          </a:xfrm>
        </p:grpSpPr>
        <p:sp>
          <p:nvSpPr>
            <p:cNvPr id="111640" name="Text Box 23">
              <a:extLst>
                <a:ext uri="{FF2B5EF4-FFF2-40B4-BE49-F238E27FC236}">
                  <a16:creationId xmlns:a16="http://schemas.microsoft.com/office/drawing/2014/main" id="{2AAEA844-F669-228D-3865-84A6A58A6DAD}"/>
                </a:ext>
              </a:extLst>
            </p:cNvPr>
            <p:cNvSpPr txBox="1">
              <a:spLocks noChangeArrowheads="1"/>
            </p:cNvSpPr>
            <p:nvPr/>
          </p:nvSpPr>
          <p:spPr bwMode="auto">
            <a:xfrm>
              <a:off x="4180" y="1331"/>
              <a:ext cx="1580" cy="288"/>
            </a:xfrm>
            <a:prstGeom prst="rect">
              <a:avLst/>
            </a:prstGeom>
            <a:noFill/>
            <a:ln>
              <a:noFill/>
            </a:ln>
            <a:effectLst/>
            <a:extLst>
              <a:ext uri="{909E8E84-426E-40DD-AFC4-6F175D3DCCD1}">
                <a14:hiddenFill xmlns:a14="http://schemas.microsoft.com/office/drawing/2010/main">
                  <a:solidFill>
                    <a:srgbClr val="00FFFF">
                      <a:alpha val="0"/>
                    </a:srgbClr>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en-US" altLang="zh-CN">
                  <a:solidFill>
                    <a:srgbClr val="000066"/>
                  </a:solidFill>
                  <a:latin typeface="楷体_GB2312" pitchFamily="49" charset="-122"/>
                  <a:ea typeface="楷体_GB2312" pitchFamily="49" charset="-122"/>
                </a:rPr>
                <a:t> </a:t>
              </a:r>
              <a:r>
                <a:rPr kumimoji="1" lang="zh-CN" altLang="en-US">
                  <a:solidFill>
                    <a:srgbClr val="000066"/>
                  </a:solidFill>
                  <a:latin typeface="楷体_GB2312" pitchFamily="49" charset="-122"/>
                  <a:ea typeface="楷体_GB2312" pitchFamily="49" charset="-122"/>
                </a:rPr>
                <a:t>十进制计数器</a:t>
              </a:r>
            </a:p>
          </p:txBody>
        </p:sp>
        <p:sp>
          <p:nvSpPr>
            <p:cNvPr id="111641" name="Text Box 24">
              <a:extLst>
                <a:ext uri="{FF2B5EF4-FFF2-40B4-BE49-F238E27FC236}">
                  <a16:creationId xmlns:a16="http://schemas.microsoft.com/office/drawing/2014/main" id="{6D849F39-A923-ED82-D98D-1EBB3862DC46}"/>
                </a:ext>
              </a:extLst>
            </p:cNvPr>
            <p:cNvSpPr txBox="1">
              <a:spLocks noChangeArrowheads="1"/>
            </p:cNvSpPr>
            <p:nvPr/>
          </p:nvSpPr>
          <p:spPr bwMode="auto">
            <a:xfrm>
              <a:off x="4180" y="1712"/>
              <a:ext cx="1580" cy="288"/>
            </a:xfrm>
            <a:prstGeom prst="rect">
              <a:avLst/>
            </a:prstGeom>
            <a:noFill/>
            <a:ln>
              <a:noFill/>
            </a:ln>
            <a:effectLst/>
            <a:extLst>
              <a:ext uri="{909E8E84-426E-40DD-AFC4-6F175D3DCCD1}">
                <a14:hiddenFill xmlns:a14="http://schemas.microsoft.com/office/drawing/2010/main">
                  <a:solidFill>
                    <a:srgbClr val="00FFFF">
                      <a:alpha val="0"/>
                    </a:srgbClr>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en-US" altLang="zh-CN">
                  <a:solidFill>
                    <a:srgbClr val="000066"/>
                  </a:solidFill>
                  <a:latin typeface="楷体_GB2312" pitchFamily="49" charset="-122"/>
                  <a:ea typeface="楷体_GB2312" pitchFamily="49" charset="-122"/>
                </a:rPr>
                <a:t> </a:t>
              </a:r>
              <a:r>
                <a:rPr kumimoji="1" lang="zh-CN" altLang="en-US">
                  <a:solidFill>
                    <a:srgbClr val="000066"/>
                  </a:solidFill>
                  <a:latin typeface="楷体_GB2312" pitchFamily="49" charset="-122"/>
                  <a:ea typeface="楷体_GB2312" pitchFamily="49" charset="-122"/>
                </a:rPr>
                <a:t>任意进制计数器</a:t>
              </a:r>
            </a:p>
          </p:txBody>
        </p:sp>
        <p:sp>
          <p:nvSpPr>
            <p:cNvPr id="111642" name="AutoShape 25">
              <a:extLst>
                <a:ext uri="{FF2B5EF4-FFF2-40B4-BE49-F238E27FC236}">
                  <a16:creationId xmlns:a16="http://schemas.microsoft.com/office/drawing/2014/main" id="{DC191ED4-F196-D911-C1B9-241AABA99E9D}"/>
                </a:ext>
              </a:extLst>
            </p:cNvPr>
            <p:cNvSpPr>
              <a:spLocks/>
            </p:cNvSpPr>
            <p:nvPr/>
          </p:nvSpPr>
          <p:spPr bwMode="auto">
            <a:xfrm>
              <a:off x="4112" y="1404"/>
              <a:ext cx="177" cy="582"/>
            </a:xfrm>
            <a:prstGeom prst="leftBrace">
              <a:avLst>
                <a:gd name="adj1" fmla="val 27401"/>
                <a:gd name="adj2" fmla="val 50000"/>
              </a:avLst>
            </a:prstGeom>
            <a:noFill/>
            <a:ln w="28575">
              <a:solidFill>
                <a:srgbClr val="000099"/>
              </a:solidFill>
              <a:round/>
              <a:headEnd/>
              <a:tailEnd/>
            </a:ln>
            <a:effectLst/>
            <a:extLst>
              <a:ext uri="{909E8E84-426E-40DD-AFC4-6F175D3DCCD1}">
                <a14:hiddenFill xmlns:a14="http://schemas.microsoft.com/office/drawing/2010/main">
                  <a:solidFill>
                    <a:srgbClr val="00FFFF">
                      <a:alpha val="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sp>
        <p:nvSpPr>
          <p:cNvPr id="111626" name="Text Box 26">
            <a:extLst>
              <a:ext uri="{FF2B5EF4-FFF2-40B4-BE49-F238E27FC236}">
                <a16:creationId xmlns:a16="http://schemas.microsoft.com/office/drawing/2014/main" id="{C4908370-F174-5B30-E59A-CF2DCAC1AB8C}"/>
              </a:ext>
            </a:extLst>
          </p:cNvPr>
          <p:cNvSpPr txBox="1">
            <a:spLocks noChangeArrowheads="1"/>
          </p:cNvSpPr>
          <p:nvPr/>
        </p:nvSpPr>
        <p:spPr bwMode="auto">
          <a:xfrm>
            <a:off x="2236788" y="4143375"/>
            <a:ext cx="1622425" cy="457200"/>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zh-CN" altLang="en-US">
                <a:solidFill>
                  <a:srgbClr val="000066"/>
                </a:solidFill>
                <a:latin typeface="楷体_GB2312" pitchFamily="49" charset="-122"/>
                <a:ea typeface="楷体_GB2312" pitchFamily="49" charset="-122"/>
              </a:rPr>
              <a:t>加计数器</a:t>
            </a:r>
          </a:p>
        </p:txBody>
      </p:sp>
      <p:sp>
        <p:nvSpPr>
          <p:cNvPr id="111627" name="Text Box 27">
            <a:extLst>
              <a:ext uri="{FF2B5EF4-FFF2-40B4-BE49-F238E27FC236}">
                <a16:creationId xmlns:a16="http://schemas.microsoft.com/office/drawing/2014/main" id="{D262E445-3523-4D3C-9204-E3DC03E78C38}"/>
              </a:ext>
            </a:extLst>
          </p:cNvPr>
          <p:cNvSpPr txBox="1">
            <a:spLocks noChangeArrowheads="1"/>
          </p:cNvSpPr>
          <p:nvPr/>
        </p:nvSpPr>
        <p:spPr bwMode="auto">
          <a:xfrm>
            <a:off x="2236788" y="4827588"/>
            <a:ext cx="1671637" cy="457200"/>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zh-CN" altLang="en-US">
                <a:solidFill>
                  <a:srgbClr val="000066"/>
                </a:solidFill>
                <a:latin typeface="楷体_GB2312" pitchFamily="49" charset="-122"/>
                <a:ea typeface="楷体_GB2312" pitchFamily="49" charset="-122"/>
              </a:rPr>
              <a:t>减计数器</a:t>
            </a:r>
          </a:p>
        </p:txBody>
      </p:sp>
      <p:sp>
        <p:nvSpPr>
          <p:cNvPr id="111628" name="Text Box 28">
            <a:extLst>
              <a:ext uri="{FF2B5EF4-FFF2-40B4-BE49-F238E27FC236}">
                <a16:creationId xmlns:a16="http://schemas.microsoft.com/office/drawing/2014/main" id="{B9A86585-E8C9-BFDF-0ED7-A38C419B3A8F}"/>
              </a:ext>
            </a:extLst>
          </p:cNvPr>
          <p:cNvSpPr txBox="1">
            <a:spLocks noChangeArrowheads="1"/>
          </p:cNvSpPr>
          <p:nvPr/>
        </p:nvSpPr>
        <p:spPr bwMode="auto">
          <a:xfrm>
            <a:off x="2251075" y="5403850"/>
            <a:ext cx="1784350" cy="457200"/>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zh-CN" altLang="en-US">
                <a:solidFill>
                  <a:srgbClr val="000066"/>
                </a:solidFill>
                <a:latin typeface="楷体_GB2312" pitchFamily="49" charset="-122"/>
                <a:ea typeface="楷体_GB2312" pitchFamily="49" charset="-122"/>
              </a:rPr>
              <a:t>可逆计数器</a:t>
            </a:r>
          </a:p>
        </p:txBody>
      </p:sp>
      <p:sp>
        <p:nvSpPr>
          <p:cNvPr id="111629" name="AutoShape 29">
            <a:extLst>
              <a:ext uri="{FF2B5EF4-FFF2-40B4-BE49-F238E27FC236}">
                <a16:creationId xmlns:a16="http://schemas.microsoft.com/office/drawing/2014/main" id="{74385804-097D-C60C-A99E-3A790520169B}"/>
              </a:ext>
            </a:extLst>
          </p:cNvPr>
          <p:cNvSpPr>
            <a:spLocks/>
          </p:cNvSpPr>
          <p:nvPr/>
        </p:nvSpPr>
        <p:spPr bwMode="auto">
          <a:xfrm>
            <a:off x="2038350" y="4276725"/>
            <a:ext cx="295275" cy="1389063"/>
          </a:xfrm>
          <a:prstGeom prst="leftBrace">
            <a:avLst>
              <a:gd name="adj1" fmla="val 39203"/>
              <a:gd name="adj2" fmla="val 50000"/>
            </a:avLst>
          </a:prstGeom>
          <a:noFill/>
          <a:ln w="28575">
            <a:solidFill>
              <a:srgbClr val="000099"/>
            </a:solidFill>
            <a:round/>
            <a:headEnd/>
            <a:tailEnd/>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nvGrpSpPr>
          <p:cNvPr id="111630" name="Group 30">
            <a:extLst>
              <a:ext uri="{FF2B5EF4-FFF2-40B4-BE49-F238E27FC236}">
                <a16:creationId xmlns:a16="http://schemas.microsoft.com/office/drawing/2014/main" id="{F0415018-6837-87B3-38E6-3E9A8BD81F7D}"/>
              </a:ext>
            </a:extLst>
          </p:cNvPr>
          <p:cNvGrpSpPr>
            <a:grpSpLocks/>
          </p:cNvGrpSpPr>
          <p:nvPr/>
        </p:nvGrpSpPr>
        <p:grpSpPr bwMode="auto">
          <a:xfrm>
            <a:off x="3649663" y="3811588"/>
            <a:ext cx="2632075" cy="1062037"/>
            <a:chOff x="2987" y="1090"/>
            <a:chExt cx="1658" cy="669"/>
          </a:xfrm>
        </p:grpSpPr>
        <p:sp>
          <p:nvSpPr>
            <p:cNvPr id="111637" name="Text Box 31">
              <a:extLst>
                <a:ext uri="{FF2B5EF4-FFF2-40B4-BE49-F238E27FC236}">
                  <a16:creationId xmlns:a16="http://schemas.microsoft.com/office/drawing/2014/main" id="{4FB8BF6E-3847-F276-48E9-47069EBFDD17}"/>
                </a:ext>
              </a:extLst>
            </p:cNvPr>
            <p:cNvSpPr txBox="1">
              <a:spLocks noChangeArrowheads="1"/>
            </p:cNvSpPr>
            <p:nvPr/>
          </p:nvSpPr>
          <p:spPr bwMode="auto">
            <a:xfrm>
              <a:off x="3051" y="1090"/>
              <a:ext cx="1354" cy="288"/>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zh-CN" altLang="en-US">
                  <a:solidFill>
                    <a:srgbClr val="000066"/>
                  </a:solidFill>
                  <a:latin typeface="楷体_GB2312" pitchFamily="49" charset="-122"/>
                  <a:ea typeface="楷体_GB2312" pitchFamily="49" charset="-122"/>
                </a:rPr>
                <a:t>二进制计数器</a:t>
              </a:r>
            </a:p>
          </p:txBody>
        </p:sp>
        <p:sp>
          <p:nvSpPr>
            <p:cNvPr id="111638" name="Text Box 32">
              <a:extLst>
                <a:ext uri="{FF2B5EF4-FFF2-40B4-BE49-F238E27FC236}">
                  <a16:creationId xmlns:a16="http://schemas.microsoft.com/office/drawing/2014/main" id="{8F2C4464-F978-7624-166D-31D9643B248C}"/>
                </a:ext>
              </a:extLst>
            </p:cNvPr>
            <p:cNvSpPr txBox="1">
              <a:spLocks noChangeArrowheads="1"/>
            </p:cNvSpPr>
            <p:nvPr/>
          </p:nvSpPr>
          <p:spPr bwMode="auto">
            <a:xfrm>
              <a:off x="3051" y="1471"/>
              <a:ext cx="1594" cy="288"/>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zh-CN" altLang="en-US">
                  <a:solidFill>
                    <a:srgbClr val="000066"/>
                  </a:solidFill>
                  <a:latin typeface="楷体_GB2312" pitchFamily="49" charset="-122"/>
                  <a:ea typeface="楷体_GB2312" pitchFamily="49" charset="-122"/>
                </a:rPr>
                <a:t>非二进制计数器</a:t>
              </a:r>
            </a:p>
          </p:txBody>
        </p:sp>
        <p:sp>
          <p:nvSpPr>
            <p:cNvPr id="111639" name="AutoShape 33">
              <a:extLst>
                <a:ext uri="{FF2B5EF4-FFF2-40B4-BE49-F238E27FC236}">
                  <a16:creationId xmlns:a16="http://schemas.microsoft.com/office/drawing/2014/main" id="{DD2B276F-27B9-1BA7-27D8-5ADD09C0590F}"/>
                </a:ext>
              </a:extLst>
            </p:cNvPr>
            <p:cNvSpPr>
              <a:spLocks/>
            </p:cNvSpPr>
            <p:nvPr/>
          </p:nvSpPr>
          <p:spPr bwMode="auto">
            <a:xfrm>
              <a:off x="2987" y="1145"/>
              <a:ext cx="115" cy="588"/>
            </a:xfrm>
            <a:prstGeom prst="leftBrace">
              <a:avLst>
                <a:gd name="adj1" fmla="val 42609"/>
                <a:gd name="adj2" fmla="val 50000"/>
              </a:avLst>
            </a:prstGeom>
            <a:noFill/>
            <a:ln w="28575">
              <a:solidFill>
                <a:srgbClr val="000099"/>
              </a:solidFill>
              <a:round/>
              <a:headEnd/>
              <a:tailEnd/>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grpSp>
        <p:nvGrpSpPr>
          <p:cNvPr id="111631" name="Group 34">
            <a:extLst>
              <a:ext uri="{FF2B5EF4-FFF2-40B4-BE49-F238E27FC236}">
                <a16:creationId xmlns:a16="http://schemas.microsoft.com/office/drawing/2014/main" id="{161C5B9C-9370-7C84-7B21-2FFA5D7800CE}"/>
              </a:ext>
            </a:extLst>
          </p:cNvPr>
          <p:cNvGrpSpPr>
            <a:grpSpLocks/>
          </p:cNvGrpSpPr>
          <p:nvPr/>
        </p:nvGrpSpPr>
        <p:grpSpPr bwMode="auto">
          <a:xfrm>
            <a:off x="5992813" y="4094163"/>
            <a:ext cx="2857500" cy="1062037"/>
            <a:chOff x="4112" y="1331"/>
            <a:chExt cx="1648" cy="669"/>
          </a:xfrm>
        </p:grpSpPr>
        <p:sp>
          <p:nvSpPr>
            <p:cNvPr id="111634" name="Text Box 35">
              <a:extLst>
                <a:ext uri="{FF2B5EF4-FFF2-40B4-BE49-F238E27FC236}">
                  <a16:creationId xmlns:a16="http://schemas.microsoft.com/office/drawing/2014/main" id="{408A8EE9-4223-9C07-BC27-59ABC2A18A44}"/>
                </a:ext>
              </a:extLst>
            </p:cNvPr>
            <p:cNvSpPr txBox="1">
              <a:spLocks noChangeArrowheads="1"/>
            </p:cNvSpPr>
            <p:nvPr/>
          </p:nvSpPr>
          <p:spPr bwMode="auto">
            <a:xfrm>
              <a:off x="4180" y="1331"/>
              <a:ext cx="1580" cy="288"/>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en-US" altLang="zh-CN">
                  <a:solidFill>
                    <a:srgbClr val="000066"/>
                  </a:solidFill>
                  <a:latin typeface="楷体_GB2312" pitchFamily="49" charset="-122"/>
                  <a:ea typeface="楷体_GB2312" pitchFamily="49" charset="-122"/>
                </a:rPr>
                <a:t>  </a:t>
              </a:r>
              <a:r>
                <a:rPr kumimoji="1" lang="zh-CN" altLang="en-US">
                  <a:solidFill>
                    <a:srgbClr val="000066"/>
                  </a:solidFill>
                  <a:latin typeface="楷体_GB2312" pitchFamily="49" charset="-122"/>
                  <a:ea typeface="楷体_GB2312" pitchFamily="49" charset="-122"/>
                </a:rPr>
                <a:t>十进制计数器</a:t>
              </a:r>
            </a:p>
          </p:txBody>
        </p:sp>
        <p:sp>
          <p:nvSpPr>
            <p:cNvPr id="111635" name="Text Box 36">
              <a:extLst>
                <a:ext uri="{FF2B5EF4-FFF2-40B4-BE49-F238E27FC236}">
                  <a16:creationId xmlns:a16="http://schemas.microsoft.com/office/drawing/2014/main" id="{B33E0817-136E-F1C6-69E3-3D6C601A8DB8}"/>
                </a:ext>
              </a:extLst>
            </p:cNvPr>
            <p:cNvSpPr txBox="1">
              <a:spLocks noChangeArrowheads="1"/>
            </p:cNvSpPr>
            <p:nvPr/>
          </p:nvSpPr>
          <p:spPr bwMode="auto">
            <a:xfrm>
              <a:off x="4180" y="1712"/>
              <a:ext cx="1580" cy="288"/>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en-US" altLang="zh-CN">
                  <a:solidFill>
                    <a:srgbClr val="000066"/>
                  </a:solidFill>
                  <a:latin typeface="楷体_GB2312" pitchFamily="49" charset="-122"/>
                  <a:ea typeface="楷体_GB2312" pitchFamily="49" charset="-122"/>
                </a:rPr>
                <a:t>  </a:t>
              </a:r>
              <a:r>
                <a:rPr kumimoji="1" lang="zh-CN" altLang="en-US">
                  <a:solidFill>
                    <a:srgbClr val="000066"/>
                  </a:solidFill>
                  <a:latin typeface="楷体_GB2312" pitchFamily="49" charset="-122"/>
                  <a:ea typeface="楷体_GB2312" pitchFamily="49" charset="-122"/>
                </a:rPr>
                <a:t>任意进制计数器</a:t>
              </a:r>
            </a:p>
          </p:txBody>
        </p:sp>
        <p:sp>
          <p:nvSpPr>
            <p:cNvPr id="111636" name="AutoShape 37">
              <a:extLst>
                <a:ext uri="{FF2B5EF4-FFF2-40B4-BE49-F238E27FC236}">
                  <a16:creationId xmlns:a16="http://schemas.microsoft.com/office/drawing/2014/main" id="{F7850D49-384E-9CA1-B7DC-CD44DE98DD1D}"/>
                </a:ext>
              </a:extLst>
            </p:cNvPr>
            <p:cNvSpPr>
              <a:spLocks/>
            </p:cNvSpPr>
            <p:nvPr/>
          </p:nvSpPr>
          <p:spPr bwMode="auto">
            <a:xfrm>
              <a:off x="4112" y="1404"/>
              <a:ext cx="177" cy="582"/>
            </a:xfrm>
            <a:prstGeom prst="leftBrace">
              <a:avLst>
                <a:gd name="adj1" fmla="val 27401"/>
                <a:gd name="adj2" fmla="val 50000"/>
              </a:avLst>
            </a:prstGeom>
            <a:noFill/>
            <a:ln w="28575">
              <a:solidFill>
                <a:srgbClr val="000099"/>
              </a:solidFill>
              <a:round/>
              <a:headEnd/>
              <a:tailEnd/>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a:p>
          </p:txBody>
        </p:sp>
      </p:grpSp>
      <p:sp>
        <p:nvSpPr>
          <p:cNvPr id="111632" name="Text Box 38">
            <a:extLst>
              <a:ext uri="{FF2B5EF4-FFF2-40B4-BE49-F238E27FC236}">
                <a16:creationId xmlns:a16="http://schemas.microsoft.com/office/drawing/2014/main" id="{A617DC38-FC07-301C-2A88-BF28E014838A}"/>
              </a:ext>
            </a:extLst>
          </p:cNvPr>
          <p:cNvSpPr txBox="1">
            <a:spLocks noChangeArrowheads="1"/>
          </p:cNvSpPr>
          <p:nvPr/>
        </p:nvSpPr>
        <p:spPr bwMode="auto">
          <a:xfrm>
            <a:off x="4151313" y="2470150"/>
            <a:ext cx="841375" cy="457200"/>
          </a:xfrm>
          <a:prstGeom prst="rect">
            <a:avLst/>
          </a:prstGeom>
          <a:noFill/>
          <a:ln>
            <a:noFill/>
          </a:ln>
          <a:effectLst/>
          <a:extLst>
            <a:ext uri="{909E8E84-426E-40DD-AFC4-6F175D3DCCD1}">
              <a14:hiddenFill xmlns:a14="http://schemas.microsoft.com/office/drawing/2010/main">
                <a:solidFill>
                  <a:srgbClr val="00FFFF">
                    <a:alpha val="0"/>
                  </a:srgbClr>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en-US" altLang="zh-CN">
                <a:solidFill>
                  <a:srgbClr val="000066"/>
                </a:solidFill>
                <a:latin typeface="Times New Roman" panose="02020603050405020304" pitchFamily="18" charset="0"/>
                <a:ea typeface="楷体_GB2312" pitchFamily="49" charset="-122"/>
              </a:rPr>
              <a:t>……</a:t>
            </a:r>
            <a:endParaRPr kumimoji="1" lang="en-US" altLang="zh-CN">
              <a:solidFill>
                <a:srgbClr val="000066"/>
              </a:solidFill>
              <a:latin typeface="楷体_GB2312" pitchFamily="49" charset="-122"/>
              <a:ea typeface="楷体_GB2312" pitchFamily="49" charset="-122"/>
            </a:endParaRPr>
          </a:p>
        </p:txBody>
      </p:sp>
      <p:sp>
        <p:nvSpPr>
          <p:cNvPr id="111633" name="Text Box 39">
            <a:extLst>
              <a:ext uri="{FF2B5EF4-FFF2-40B4-BE49-F238E27FC236}">
                <a16:creationId xmlns:a16="http://schemas.microsoft.com/office/drawing/2014/main" id="{7D6F4EB6-B33B-700B-FEE8-44B89A31EA82}"/>
              </a:ext>
            </a:extLst>
          </p:cNvPr>
          <p:cNvSpPr txBox="1">
            <a:spLocks noChangeArrowheads="1"/>
          </p:cNvSpPr>
          <p:nvPr/>
        </p:nvSpPr>
        <p:spPr bwMode="auto">
          <a:xfrm>
            <a:off x="4181475" y="4972050"/>
            <a:ext cx="841375" cy="457200"/>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kumimoji="1" lang="en-US" altLang="zh-CN">
                <a:solidFill>
                  <a:srgbClr val="000066"/>
                </a:solidFill>
                <a:latin typeface="Times New Roman" panose="02020603050405020304" pitchFamily="18" charset="0"/>
                <a:ea typeface="楷体_GB2312" pitchFamily="49" charset="-122"/>
              </a:rPr>
              <a:t>……</a:t>
            </a:r>
            <a:endParaRPr kumimoji="1" lang="en-US" altLang="zh-CN">
              <a:solidFill>
                <a:srgbClr val="000066"/>
              </a:solidFill>
              <a:latin typeface="楷体_GB2312" pitchFamily="49" charset="-122"/>
              <a:ea typeface="楷体_GB2312" pitchFamily="49" charset="-122"/>
            </a:endParaRPr>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6">
            <a:extLst>
              <a:ext uri="{FF2B5EF4-FFF2-40B4-BE49-F238E27FC236}">
                <a16:creationId xmlns:a16="http://schemas.microsoft.com/office/drawing/2014/main" id="{68AFAA2A-62A1-2A31-53CA-79D62FE41CAC}"/>
              </a:ext>
            </a:extLst>
          </p:cNvPr>
          <p:cNvSpPr>
            <a:spLocks noChangeArrowheads="1"/>
          </p:cNvSpPr>
          <p:nvPr/>
        </p:nvSpPr>
        <p:spPr bwMode="auto">
          <a:xfrm>
            <a:off x="539750" y="1341438"/>
            <a:ext cx="8388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800100" indent="-34290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257300" indent="-3429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714500" indent="-3429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171700" indent="-3429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628900" indent="-3429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86100" indent="-3429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543300" indent="-3429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4000500" indent="-3429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kumimoji="1" lang="en-US" altLang="zh-CN" sz="2400">
                <a:solidFill>
                  <a:srgbClr val="000066"/>
                </a:solidFill>
                <a:latin typeface="Times New Roman" panose="02020603050405020304" pitchFamily="18" charset="0"/>
              </a:rPr>
              <a:t>(1)  </a:t>
            </a:r>
            <a:r>
              <a:rPr kumimoji="1" lang="zh-CN" altLang="en-US" sz="2400">
                <a:solidFill>
                  <a:srgbClr val="000066"/>
                </a:solidFill>
                <a:latin typeface="Times New Roman" panose="02020603050405020304" pitchFamily="18" charset="0"/>
              </a:rPr>
              <a:t>异步二进制计数器</a:t>
            </a:r>
            <a:r>
              <a:rPr kumimoji="1" lang="en-US" altLang="zh-CN" sz="2400">
                <a:solidFill>
                  <a:srgbClr val="000066"/>
                </a:solidFill>
                <a:latin typeface="Times New Roman" panose="02020603050405020304" pitchFamily="18" charset="0"/>
              </a:rPr>
              <a:t>---4</a:t>
            </a:r>
            <a:r>
              <a:rPr kumimoji="1" lang="zh-CN" altLang="en-US" sz="2400">
                <a:solidFill>
                  <a:srgbClr val="000066"/>
                </a:solidFill>
                <a:latin typeface="Times New Roman" panose="02020603050405020304" pitchFamily="18" charset="0"/>
              </a:rPr>
              <a:t>位异步二进制加法计数器</a:t>
            </a:r>
          </a:p>
        </p:txBody>
      </p:sp>
      <p:sp>
        <p:nvSpPr>
          <p:cNvPr id="112643" name="Rectangle 27">
            <a:extLst>
              <a:ext uri="{FF2B5EF4-FFF2-40B4-BE49-F238E27FC236}">
                <a16:creationId xmlns:a16="http://schemas.microsoft.com/office/drawing/2014/main" id="{32EC6940-DF36-9E64-9116-36ADD54D784E}"/>
              </a:ext>
            </a:extLst>
          </p:cNvPr>
          <p:cNvSpPr>
            <a:spLocks noChangeArrowheads="1"/>
          </p:cNvSpPr>
          <p:nvPr/>
        </p:nvSpPr>
        <p:spPr bwMode="auto">
          <a:xfrm>
            <a:off x="984250" y="2060575"/>
            <a:ext cx="4524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800100" indent="-34290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257300" indent="-3429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714500" indent="-3429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171700" indent="-3429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628900" indent="-3429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86100" indent="-3429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543300" indent="-3429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4000500" indent="-3429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kumimoji="1" lang="zh-CN" altLang="en-US" sz="2400">
                <a:solidFill>
                  <a:srgbClr val="000066"/>
                </a:solidFill>
                <a:latin typeface="Times New Roman" panose="02020603050405020304" pitchFamily="18" charset="0"/>
              </a:rPr>
              <a:t>工作原理</a:t>
            </a:r>
          </a:p>
        </p:txBody>
      </p:sp>
      <p:graphicFrame>
        <p:nvGraphicFramePr>
          <p:cNvPr id="384028" name="Object 28">
            <a:extLst>
              <a:ext uri="{FF2B5EF4-FFF2-40B4-BE49-F238E27FC236}">
                <a16:creationId xmlns:a16="http://schemas.microsoft.com/office/drawing/2014/main" id="{EDBA0313-A6F9-B768-AFFD-CA3E22113992}"/>
              </a:ext>
            </a:extLst>
          </p:cNvPr>
          <p:cNvGraphicFramePr>
            <a:graphicFrameLocks noChangeAspect="1"/>
          </p:cNvGraphicFramePr>
          <p:nvPr/>
        </p:nvGraphicFramePr>
        <p:xfrm>
          <a:off x="249238" y="2854325"/>
          <a:ext cx="8355012" cy="2913063"/>
        </p:xfrm>
        <a:graphic>
          <a:graphicData uri="http://schemas.openxmlformats.org/presentationml/2006/ole">
            <mc:AlternateContent xmlns:mc="http://schemas.openxmlformats.org/markup-compatibility/2006">
              <mc:Choice xmlns:v="urn:schemas-microsoft-com:vml" Requires="v">
                <p:oleObj name="图片" r:id="rId2" imgW="4316394" imgH="1404311" progId="Word.Picture.8">
                  <p:embed/>
                </p:oleObj>
              </mc:Choice>
              <mc:Fallback>
                <p:oleObj name="图片" r:id="rId2" imgW="4316394" imgH="1404311" progId="Word.Picture.8">
                  <p:embed/>
                  <p:pic>
                    <p:nvPicPr>
                      <p:cNvPr id="0" name="Object 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238" y="2854325"/>
                        <a:ext cx="8355012" cy="2913063"/>
                      </a:xfrm>
                      <a:prstGeom prst="rect">
                        <a:avLst/>
                      </a:prstGeom>
                      <a:solidFill>
                        <a:srgbClr val="FFFFFF"/>
                      </a:solidFill>
                      <a:ln w="9525">
                        <a:solidFill>
                          <a:srgbClr val="0000CC"/>
                        </a:solidFill>
                        <a:miter lim="800000"/>
                        <a:headEnd/>
                        <a:tailEnd/>
                      </a:ln>
                    </p:spPr>
                  </p:pic>
                </p:oleObj>
              </mc:Fallback>
            </mc:AlternateContent>
          </a:graphicData>
        </a:graphic>
      </p:graphicFrame>
      <p:sp>
        <p:nvSpPr>
          <p:cNvPr id="112645" name="Rectangle 29">
            <a:extLst>
              <a:ext uri="{FF2B5EF4-FFF2-40B4-BE49-F238E27FC236}">
                <a16:creationId xmlns:a16="http://schemas.microsoft.com/office/drawing/2014/main" id="{61012981-2A78-FB8E-70DD-3A5389B869B5}"/>
              </a:ext>
            </a:extLst>
          </p:cNvPr>
          <p:cNvSpPr>
            <a:spLocks noChangeArrowheads="1"/>
          </p:cNvSpPr>
          <p:nvPr/>
        </p:nvSpPr>
        <p:spPr bwMode="auto">
          <a:xfrm>
            <a:off x="827088" y="476250"/>
            <a:ext cx="4524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800100" indent="-34290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257300" indent="-34290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714500" indent="-34290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171700" indent="-34290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628900" indent="-3429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86100" indent="-3429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543300" indent="-3429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4000500" indent="-3429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r>
              <a:rPr kumimoji="1" lang="en-US" altLang="zh-CN" sz="2400">
                <a:solidFill>
                  <a:srgbClr val="000066"/>
                </a:solidFill>
                <a:latin typeface="Times New Roman" panose="02020603050405020304" pitchFamily="18" charset="0"/>
              </a:rPr>
              <a:t>1</a:t>
            </a:r>
            <a:r>
              <a:rPr kumimoji="1" lang="zh-CN" altLang="en-US" sz="2400">
                <a:solidFill>
                  <a:srgbClr val="000066"/>
                </a:solidFill>
                <a:latin typeface="Times New Roman" panose="02020603050405020304" pitchFamily="18" charset="0"/>
              </a:rPr>
              <a:t>、  二进制计数器</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84028"/>
                                        </p:tgtEl>
                                        <p:attrNameLst>
                                          <p:attrName>style.visibility</p:attrName>
                                        </p:attrNameLst>
                                      </p:cBhvr>
                                      <p:to>
                                        <p:strVal val="visible"/>
                                      </p:to>
                                    </p:set>
                                    <p:animEffect transition="in" filter="wipe(left)">
                                      <p:cBhvr>
                                        <p:cTn id="7" dur="500"/>
                                        <p:tgtEl>
                                          <p:spTgt spid="384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5045" name="Object 21">
            <a:extLst>
              <a:ext uri="{FF2B5EF4-FFF2-40B4-BE49-F238E27FC236}">
                <a16:creationId xmlns:a16="http://schemas.microsoft.com/office/drawing/2014/main" id="{46FDFA32-6035-9DAF-9FCC-A31A237C270F}"/>
              </a:ext>
            </a:extLst>
          </p:cNvPr>
          <p:cNvGraphicFramePr>
            <a:graphicFrameLocks noChangeAspect="1"/>
          </p:cNvGraphicFramePr>
          <p:nvPr/>
        </p:nvGraphicFramePr>
        <p:xfrm>
          <a:off x="577850" y="1327150"/>
          <a:ext cx="8023225" cy="573088"/>
        </p:xfrm>
        <a:graphic>
          <a:graphicData uri="http://schemas.openxmlformats.org/presentationml/2006/ole">
            <mc:AlternateContent xmlns:mc="http://schemas.openxmlformats.org/markup-compatibility/2006">
              <mc:Choice xmlns:v="urn:schemas-microsoft-com:vml" Requires="v">
                <p:oleObj name="图片" r:id="rId3" imgW="4946280" imgH="380366" progId="Word.Picture.8">
                  <p:embed/>
                </p:oleObj>
              </mc:Choice>
              <mc:Fallback>
                <p:oleObj name="图片" r:id="rId3" imgW="4946280" imgH="380366" progId="Word.Picture.8">
                  <p:embed/>
                  <p:pic>
                    <p:nvPicPr>
                      <p:cNvPr id="0" name="Object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850" y="1327150"/>
                        <a:ext cx="8023225"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5046" name="Object 22">
            <a:extLst>
              <a:ext uri="{FF2B5EF4-FFF2-40B4-BE49-F238E27FC236}">
                <a16:creationId xmlns:a16="http://schemas.microsoft.com/office/drawing/2014/main" id="{786D14EB-1C27-8193-B261-4EC77A0074B8}"/>
              </a:ext>
            </a:extLst>
          </p:cNvPr>
          <p:cNvGraphicFramePr>
            <a:graphicFrameLocks noChangeAspect="1"/>
          </p:cNvGraphicFramePr>
          <p:nvPr/>
        </p:nvGraphicFramePr>
        <p:xfrm>
          <a:off x="647700" y="3379788"/>
          <a:ext cx="8039100" cy="357187"/>
        </p:xfrm>
        <a:graphic>
          <a:graphicData uri="http://schemas.openxmlformats.org/presentationml/2006/ole">
            <mc:AlternateContent xmlns:mc="http://schemas.openxmlformats.org/markup-compatibility/2006">
              <mc:Choice xmlns:v="urn:schemas-microsoft-com:vml" Requires="v">
                <p:oleObj name="图片" r:id="rId5" imgW="4949952" imgH="240792" progId="Word.Picture.8">
                  <p:embed/>
                </p:oleObj>
              </mc:Choice>
              <mc:Fallback>
                <p:oleObj name="图片" r:id="rId5" imgW="4949952" imgH="240792" progId="Word.Picture.8">
                  <p:embed/>
                  <p:pic>
                    <p:nvPicPr>
                      <p:cNvPr id="0" name="Object 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700" y="3379788"/>
                        <a:ext cx="8039100"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5047" name="Object 23">
            <a:extLst>
              <a:ext uri="{FF2B5EF4-FFF2-40B4-BE49-F238E27FC236}">
                <a16:creationId xmlns:a16="http://schemas.microsoft.com/office/drawing/2014/main" id="{1B450945-1E51-5CC3-8C83-937B404B30DD}"/>
              </a:ext>
            </a:extLst>
          </p:cNvPr>
          <p:cNvGraphicFramePr>
            <a:graphicFrameLocks noChangeAspect="1"/>
          </p:cNvGraphicFramePr>
          <p:nvPr/>
        </p:nvGraphicFramePr>
        <p:xfrm>
          <a:off x="647700" y="2084388"/>
          <a:ext cx="8023225" cy="357187"/>
        </p:xfrm>
        <a:graphic>
          <a:graphicData uri="http://schemas.openxmlformats.org/presentationml/2006/ole">
            <mc:AlternateContent xmlns:mc="http://schemas.openxmlformats.org/markup-compatibility/2006">
              <mc:Choice xmlns:v="urn:schemas-microsoft-com:vml" Requires="v">
                <p:oleObj name="图片" r:id="rId7" imgW="4940808" imgH="240792" progId="Word.Picture.8">
                  <p:embed/>
                </p:oleObj>
              </mc:Choice>
              <mc:Fallback>
                <p:oleObj name="图片" r:id="rId7" imgW="4940808" imgH="240792" progId="Word.Picture.8">
                  <p:embed/>
                  <p:pic>
                    <p:nvPicPr>
                      <p:cNvPr id="0" name="Object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7700" y="2084388"/>
                        <a:ext cx="8023225"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5048" name="Object 24">
            <a:extLst>
              <a:ext uri="{FF2B5EF4-FFF2-40B4-BE49-F238E27FC236}">
                <a16:creationId xmlns:a16="http://schemas.microsoft.com/office/drawing/2014/main" id="{8EF65303-89D3-1A5F-E21E-AE5CC0AB50BB}"/>
              </a:ext>
            </a:extLst>
          </p:cNvPr>
          <p:cNvGraphicFramePr>
            <a:graphicFrameLocks noChangeAspect="1"/>
          </p:cNvGraphicFramePr>
          <p:nvPr/>
        </p:nvGraphicFramePr>
        <p:xfrm>
          <a:off x="647700" y="2767013"/>
          <a:ext cx="8039100" cy="471487"/>
        </p:xfrm>
        <a:graphic>
          <a:graphicData uri="http://schemas.openxmlformats.org/presentationml/2006/ole">
            <mc:AlternateContent xmlns:mc="http://schemas.openxmlformats.org/markup-compatibility/2006">
              <mc:Choice xmlns:v="urn:schemas-microsoft-com:vml" Requires="v">
                <p:oleObj name="图片" r:id="rId9" imgW="4949952" imgH="316992" progId="Word.Picture.8">
                  <p:embed/>
                </p:oleObj>
              </mc:Choice>
              <mc:Fallback>
                <p:oleObj name="图片" r:id="rId9" imgW="4949952" imgH="316992" progId="Word.Picture.8">
                  <p:embed/>
                  <p:pic>
                    <p:nvPicPr>
                      <p:cNvPr id="0" name="Object 2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7700" y="2767013"/>
                        <a:ext cx="8039100"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5049" name="Object 25">
            <a:extLst>
              <a:ext uri="{FF2B5EF4-FFF2-40B4-BE49-F238E27FC236}">
                <a16:creationId xmlns:a16="http://schemas.microsoft.com/office/drawing/2014/main" id="{354C707E-0388-5F15-F698-EDC32B78BC4F}"/>
              </a:ext>
            </a:extLst>
          </p:cNvPr>
          <p:cNvGraphicFramePr>
            <a:graphicFrameLocks noChangeAspect="1"/>
          </p:cNvGraphicFramePr>
          <p:nvPr/>
        </p:nvGraphicFramePr>
        <p:xfrm>
          <a:off x="684213" y="3976688"/>
          <a:ext cx="8039100" cy="315912"/>
        </p:xfrm>
        <a:graphic>
          <a:graphicData uri="http://schemas.openxmlformats.org/presentationml/2006/ole">
            <mc:AlternateContent xmlns:mc="http://schemas.openxmlformats.org/markup-compatibility/2006">
              <mc:Choice xmlns:v="urn:schemas-microsoft-com:vml" Requires="v">
                <p:oleObj name="图片" r:id="rId11" imgW="4949952" imgH="213360" progId="Word.Picture.8">
                  <p:embed/>
                </p:oleObj>
              </mc:Choice>
              <mc:Fallback>
                <p:oleObj name="图片" r:id="rId11" imgW="4949952" imgH="213360" progId="Word.Picture.8">
                  <p:embed/>
                  <p:pic>
                    <p:nvPicPr>
                      <p:cNvPr id="0" name="Object 2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4213" y="3976688"/>
                        <a:ext cx="8039100"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85050" name="Group 26">
            <a:extLst>
              <a:ext uri="{FF2B5EF4-FFF2-40B4-BE49-F238E27FC236}">
                <a16:creationId xmlns:a16="http://schemas.microsoft.com/office/drawing/2014/main" id="{57BA9153-DFE7-585F-1B91-F6D3BF921F49}"/>
              </a:ext>
            </a:extLst>
          </p:cNvPr>
          <p:cNvGrpSpPr>
            <a:grpSpLocks/>
          </p:cNvGrpSpPr>
          <p:nvPr/>
        </p:nvGrpSpPr>
        <p:grpSpPr bwMode="auto">
          <a:xfrm>
            <a:off x="1403350" y="1795463"/>
            <a:ext cx="6480175" cy="2482850"/>
            <a:chOff x="885" y="2409"/>
            <a:chExt cx="4082" cy="1564"/>
          </a:xfrm>
        </p:grpSpPr>
        <p:grpSp>
          <p:nvGrpSpPr>
            <p:cNvPr id="113678" name="Group 27">
              <a:extLst>
                <a:ext uri="{FF2B5EF4-FFF2-40B4-BE49-F238E27FC236}">
                  <a16:creationId xmlns:a16="http://schemas.microsoft.com/office/drawing/2014/main" id="{B69965DE-97AF-C581-6E3C-9865F0119885}"/>
                </a:ext>
              </a:extLst>
            </p:cNvPr>
            <p:cNvGrpSpPr>
              <a:grpSpLocks/>
            </p:cNvGrpSpPr>
            <p:nvPr/>
          </p:nvGrpSpPr>
          <p:grpSpPr bwMode="auto">
            <a:xfrm>
              <a:off x="885" y="2409"/>
              <a:ext cx="1179" cy="1519"/>
              <a:chOff x="862" y="2183"/>
              <a:chExt cx="1179" cy="1519"/>
            </a:xfrm>
          </p:grpSpPr>
          <p:sp>
            <p:nvSpPr>
              <p:cNvPr id="113691" name="Line 28">
                <a:extLst>
                  <a:ext uri="{FF2B5EF4-FFF2-40B4-BE49-F238E27FC236}">
                    <a16:creationId xmlns:a16="http://schemas.microsoft.com/office/drawing/2014/main" id="{DC64252F-6601-4998-20A2-3AD14E7A96D5}"/>
                  </a:ext>
                </a:extLst>
              </p:cNvPr>
              <p:cNvSpPr>
                <a:spLocks noChangeShapeType="1"/>
              </p:cNvSpPr>
              <p:nvPr/>
            </p:nvSpPr>
            <p:spPr bwMode="auto">
              <a:xfrm>
                <a:off x="862" y="2183"/>
                <a:ext cx="0" cy="147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92" name="Line 29">
                <a:extLst>
                  <a:ext uri="{FF2B5EF4-FFF2-40B4-BE49-F238E27FC236}">
                    <a16:creationId xmlns:a16="http://schemas.microsoft.com/office/drawing/2014/main" id="{6EA4B6D5-D5D6-2A16-5BE8-DCB201A72214}"/>
                  </a:ext>
                </a:extLst>
              </p:cNvPr>
              <p:cNvSpPr>
                <a:spLocks noChangeShapeType="1"/>
              </p:cNvSpPr>
              <p:nvPr/>
            </p:nvSpPr>
            <p:spPr bwMode="auto">
              <a:xfrm>
                <a:off x="1156" y="2228"/>
                <a:ext cx="0" cy="147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93" name="Line 30">
                <a:extLst>
                  <a:ext uri="{FF2B5EF4-FFF2-40B4-BE49-F238E27FC236}">
                    <a16:creationId xmlns:a16="http://schemas.microsoft.com/office/drawing/2014/main" id="{6411C194-2B8D-1825-9E0D-7529CC5D9C9B}"/>
                  </a:ext>
                </a:extLst>
              </p:cNvPr>
              <p:cNvSpPr>
                <a:spLocks noChangeShapeType="1"/>
              </p:cNvSpPr>
              <p:nvPr/>
            </p:nvSpPr>
            <p:spPr bwMode="auto">
              <a:xfrm>
                <a:off x="1451" y="2228"/>
                <a:ext cx="0" cy="147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94" name="Line 31">
                <a:extLst>
                  <a:ext uri="{FF2B5EF4-FFF2-40B4-BE49-F238E27FC236}">
                    <a16:creationId xmlns:a16="http://schemas.microsoft.com/office/drawing/2014/main" id="{511779D9-55F0-A229-1569-03363177D65C}"/>
                  </a:ext>
                </a:extLst>
              </p:cNvPr>
              <p:cNvSpPr>
                <a:spLocks noChangeShapeType="1"/>
              </p:cNvSpPr>
              <p:nvPr/>
            </p:nvSpPr>
            <p:spPr bwMode="auto">
              <a:xfrm>
                <a:off x="1746" y="2228"/>
                <a:ext cx="0" cy="147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95" name="Line 32">
                <a:extLst>
                  <a:ext uri="{FF2B5EF4-FFF2-40B4-BE49-F238E27FC236}">
                    <a16:creationId xmlns:a16="http://schemas.microsoft.com/office/drawing/2014/main" id="{E142C14E-32A6-59CC-BB84-BBBBE614E5C7}"/>
                  </a:ext>
                </a:extLst>
              </p:cNvPr>
              <p:cNvSpPr>
                <a:spLocks noChangeShapeType="1"/>
              </p:cNvSpPr>
              <p:nvPr/>
            </p:nvSpPr>
            <p:spPr bwMode="auto">
              <a:xfrm>
                <a:off x="2041" y="2228"/>
                <a:ext cx="0" cy="147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3679" name="Group 33">
              <a:extLst>
                <a:ext uri="{FF2B5EF4-FFF2-40B4-BE49-F238E27FC236}">
                  <a16:creationId xmlns:a16="http://schemas.microsoft.com/office/drawing/2014/main" id="{74238072-B061-A804-84B4-337AF3C8C1CB}"/>
                </a:ext>
              </a:extLst>
            </p:cNvPr>
            <p:cNvGrpSpPr>
              <a:grpSpLocks/>
            </p:cNvGrpSpPr>
            <p:nvPr/>
          </p:nvGrpSpPr>
          <p:grpSpPr bwMode="auto">
            <a:xfrm>
              <a:off x="2336" y="2454"/>
              <a:ext cx="1179" cy="1519"/>
              <a:chOff x="862" y="2183"/>
              <a:chExt cx="1179" cy="1519"/>
            </a:xfrm>
          </p:grpSpPr>
          <p:sp>
            <p:nvSpPr>
              <p:cNvPr id="113686" name="Line 34">
                <a:extLst>
                  <a:ext uri="{FF2B5EF4-FFF2-40B4-BE49-F238E27FC236}">
                    <a16:creationId xmlns:a16="http://schemas.microsoft.com/office/drawing/2014/main" id="{E6BC0152-9FA9-0451-FA93-C9C1E6BEC560}"/>
                  </a:ext>
                </a:extLst>
              </p:cNvPr>
              <p:cNvSpPr>
                <a:spLocks noChangeShapeType="1"/>
              </p:cNvSpPr>
              <p:nvPr/>
            </p:nvSpPr>
            <p:spPr bwMode="auto">
              <a:xfrm>
                <a:off x="862" y="2183"/>
                <a:ext cx="0" cy="147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87" name="Line 35">
                <a:extLst>
                  <a:ext uri="{FF2B5EF4-FFF2-40B4-BE49-F238E27FC236}">
                    <a16:creationId xmlns:a16="http://schemas.microsoft.com/office/drawing/2014/main" id="{C1DDB042-0766-1E95-014D-15418CA02C84}"/>
                  </a:ext>
                </a:extLst>
              </p:cNvPr>
              <p:cNvSpPr>
                <a:spLocks noChangeShapeType="1"/>
              </p:cNvSpPr>
              <p:nvPr/>
            </p:nvSpPr>
            <p:spPr bwMode="auto">
              <a:xfrm>
                <a:off x="1156" y="2228"/>
                <a:ext cx="0" cy="147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88" name="Line 36">
                <a:extLst>
                  <a:ext uri="{FF2B5EF4-FFF2-40B4-BE49-F238E27FC236}">
                    <a16:creationId xmlns:a16="http://schemas.microsoft.com/office/drawing/2014/main" id="{5B0C050A-2D40-D71F-858D-88644762BABB}"/>
                  </a:ext>
                </a:extLst>
              </p:cNvPr>
              <p:cNvSpPr>
                <a:spLocks noChangeShapeType="1"/>
              </p:cNvSpPr>
              <p:nvPr/>
            </p:nvSpPr>
            <p:spPr bwMode="auto">
              <a:xfrm>
                <a:off x="1451" y="2228"/>
                <a:ext cx="0" cy="147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89" name="Line 37">
                <a:extLst>
                  <a:ext uri="{FF2B5EF4-FFF2-40B4-BE49-F238E27FC236}">
                    <a16:creationId xmlns:a16="http://schemas.microsoft.com/office/drawing/2014/main" id="{F356F5B0-E566-A3BF-A345-0B5B3C644B3F}"/>
                  </a:ext>
                </a:extLst>
              </p:cNvPr>
              <p:cNvSpPr>
                <a:spLocks noChangeShapeType="1"/>
              </p:cNvSpPr>
              <p:nvPr/>
            </p:nvSpPr>
            <p:spPr bwMode="auto">
              <a:xfrm>
                <a:off x="1746" y="2228"/>
                <a:ext cx="0" cy="147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90" name="Line 38">
                <a:extLst>
                  <a:ext uri="{FF2B5EF4-FFF2-40B4-BE49-F238E27FC236}">
                    <a16:creationId xmlns:a16="http://schemas.microsoft.com/office/drawing/2014/main" id="{16C23589-C029-D00E-E020-9556288F99F4}"/>
                  </a:ext>
                </a:extLst>
              </p:cNvPr>
              <p:cNvSpPr>
                <a:spLocks noChangeShapeType="1"/>
              </p:cNvSpPr>
              <p:nvPr/>
            </p:nvSpPr>
            <p:spPr bwMode="auto">
              <a:xfrm>
                <a:off x="2041" y="2228"/>
                <a:ext cx="0" cy="147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3680" name="Group 39">
              <a:extLst>
                <a:ext uri="{FF2B5EF4-FFF2-40B4-BE49-F238E27FC236}">
                  <a16:creationId xmlns:a16="http://schemas.microsoft.com/office/drawing/2014/main" id="{6A1F2AD8-53A2-866A-D64D-8009276B1315}"/>
                </a:ext>
              </a:extLst>
            </p:cNvPr>
            <p:cNvGrpSpPr>
              <a:grpSpLocks/>
            </p:cNvGrpSpPr>
            <p:nvPr/>
          </p:nvGrpSpPr>
          <p:grpSpPr bwMode="auto">
            <a:xfrm>
              <a:off x="3788" y="2454"/>
              <a:ext cx="1179" cy="1519"/>
              <a:chOff x="862" y="2183"/>
              <a:chExt cx="1179" cy="1519"/>
            </a:xfrm>
          </p:grpSpPr>
          <p:sp>
            <p:nvSpPr>
              <p:cNvPr id="113681" name="Line 40">
                <a:extLst>
                  <a:ext uri="{FF2B5EF4-FFF2-40B4-BE49-F238E27FC236}">
                    <a16:creationId xmlns:a16="http://schemas.microsoft.com/office/drawing/2014/main" id="{6C44B1F7-F303-21B6-D288-6B0C9E85E5D2}"/>
                  </a:ext>
                </a:extLst>
              </p:cNvPr>
              <p:cNvSpPr>
                <a:spLocks noChangeShapeType="1"/>
              </p:cNvSpPr>
              <p:nvPr/>
            </p:nvSpPr>
            <p:spPr bwMode="auto">
              <a:xfrm>
                <a:off x="862" y="2183"/>
                <a:ext cx="0" cy="147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82" name="Line 41">
                <a:extLst>
                  <a:ext uri="{FF2B5EF4-FFF2-40B4-BE49-F238E27FC236}">
                    <a16:creationId xmlns:a16="http://schemas.microsoft.com/office/drawing/2014/main" id="{C0DF1361-1FD9-59C9-23AA-A7BEC2FCE9B7}"/>
                  </a:ext>
                </a:extLst>
              </p:cNvPr>
              <p:cNvSpPr>
                <a:spLocks noChangeShapeType="1"/>
              </p:cNvSpPr>
              <p:nvPr/>
            </p:nvSpPr>
            <p:spPr bwMode="auto">
              <a:xfrm>
                <a:off x="1156" y="2228"/>
                <a:ext cx="0" cy="147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83" name="Line 42">
                <a:extLst>
                  <a:ext uri="{FF2B5EF4-FFF2-40B4-BE49-F238E27FC236}">
                    <a16:creationId xmlns:a16="http://schemas.microsoft.com/office/drawing/2014/main" id="{0749271C-1483-CC99-48EB-8559189DF9A2}"/>
                  </a:ext>
                </a:extLst>
              </p:cNvPr>
              <p:cNvSpPr>
                <a:spLocks noChangeShapeType="1"/>
              </p:cNvSpPr>
              <p:nvPr/>
            </p:nvSpPr>
            <p:spPr bwMode="auto">
              <a:xfrm>
                <a:off x="1451" y="2228"/>
                <a:ext cx="0" cy="147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84" name="Line 43">
                <a:extLst>
                  <a:ext uri="{FF2B5EF4-FFF2-40B4-BE49-F238E27FC236}">
                    <a16:creationId xmlns:a16="http://schemas.microsoft.com/office/drawing/2014/main" id="{C1E61E2D-1CD5-9614-589F-98065AA448CE}"/>
                  </a:ext>
                </a:extLst>
              </p:cNvPr>
              <p:cNvSpPr>
                <a:spLocks noChangeShapeType="1"/>
              </p:cNvSpPr>
              <p:nvPr/>
            </p:nvSpPr>
            <p:spPr bwMode="auto">
              <a:xfrm>
                <a:off x="1746" y="2228"/>
                <a:ext cx="0" cy="147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85" name="Line 44">
                <a:extLst>
                  <a:ext uri="{FF2B5EF4-FFF2-40B4-BE49-F238E27FC236}">
                    <a16:creationId xmlns:a16="http://schemas.microsoft.com/office/drawing/2014/main" id="{89090FA2-970F-B74E-A668-B52736E554A6}"/>
                  </a:ext>
                </a:extLst>
              </p:cNvPr>
              <p:cNvSpPr>
                <a:spLocks noChangeShapeType="1"/>
              </p:cNvSpPr>
              <p:nvPr/>
            </p:nvSpPr>
            <p:spPr bwMode="auto">
              <a:xfrm>
                <a:off x="2041" y="2228"/>
                <a:ext cx="0" cy="147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385069" name="Rectangle 45">
            <a:extLst>
              <a:ext uri="{FF2B5EF4-FFF2-40B4-BE49-F238E27FC236}">
                <a16:creationId xmlns:a16="http://schemas.microsoft.com/office/drawing/2014/main" id="{98E84DB8-1781-D770-CC3B-4E95A55D4134}"/>
              </a:ext>
            </a:extLst>
          </p:cNvPr>
          <p:cNvSpPr>
            <a:spLocks noChangeArrowheads="1"/>
          </p:cNvSpPr>
          <p:nvPr/>
        </p:nvSpPr>
        <p:spPr bwMode="auto">
          <a:xfrm>
            <a:off x="573088" y="5373688"/>
            <a:ext cx="898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rgbClr val="000066"/>
                </a:solidFill>
                <a:latin typeface="Times New Roman" panose="02020603050405020304" pitchFamily="18" charset="0"/>
                <a:ea typeface="楷体_GB2312" pitchFamily="49" charset="-122"/>
              </a:rPr>
              <a:t>结论</a:t>
            </a:r>
            <a:r>
              <a:rPr lang="en-US" altLang="zh-CN">
                <a:solidFill>
                  <a:srgbClr val="000066"/>
                </a:solidFill>
                <a:latin typeface="Times New Roman" panose="02020603050405020304" pitchFamily="18" charset="0"/>
                <a:ea typeface="楷体_GB2312" pitchFamily="49" charset="-122"/>
              </a:rPr>
              <a:t>:</a:t>
            </a:r>
          </a:p>
        </p:txBody>
      </p:sp>
      <p:graphicFrame>
        <p:nvGraphicFramePr>
          <p:cNvPr id="385070" name="Object 46">
            <a:extLst>
              <a:ext uri="{FF2B5EF4-FFF2-40B4-BE49-F238E27FC236}">
                <a16:creationId xmlns:a16="http://schemas.microsoft.com/office/drawing/2014/main" id="{7E97F796-4B42-5130-CD29-69C5BC36C157}"/>
              </a:ext>
            </a:extLst>
          </p:cNvPr>
          <p:cNvGraphicFramePr>
            <a:graphicFrameLocks noChangeAspect="1"/>
          </p:cNvGraphicFramePr>
          <p:nvPr/>
        </p:nvGraphicFramePr>
        <p:xfrm>
          <a:off x="860425" y="4538663"/>
          <a:ext cx="1512888" cy="725487"/>
        </p:xfrm>
        <a:graphic>
          <a:graphicData uri="http://schemas.openxmlformats.org/presentationml/2006/ole">
            <mc:AlternateContent xmlns:mc="http://schemas.openxmlformats.org/markup-compatibility/2006">
              <mc:Choice xmlns:v="urn:schemas-microsoft-com:vml" Requires="v">
                <p:oleObj name="Equation" r:id="rId13" imgW="748975" imgH="393529" progId="Equation.DSMT4">
                  <p:embed/>
                </p:oleObj>
              </mc:Choice>
              <mc:Fallback>
                <p:oleObj name="Equation" r:id="rId13" imgW="748975" imgH="393529" progId="Equation.DSMT4">
                  <p:embed/>
                  <p:pic>
                    <p:nvPicPr>
                      <p:cNvPr id="0" name="Object 4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60425" y="4538663"/>
                        <a:ext cx="1512888" cy="725487"/>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5071" name="Object 47">
            <a:extLst>
              <a:ext uri="{FF2B5EF4-FFF2-40B4-BE49-F238E27FC236}">
                <a16:creationId xmlns:a16="http://schemas.microsoft.com/office/drawing/2014/main" id="{982BC3C1-335C-EFB4-1EAC-57060C3A615B}"/>
              </a:ext>
            </a:extLst>
          </p:cNvPr>
          <p:cNvGraphicFramePr>
            <a:graphicFrameLocks noChangeAspect="1"/>
          </p:cNvGraphicFramePr>
          <p:nvPr/>
        </p:nvGraphicFramePr>
        <p:xfrm>
          <a:off x="2841625" y="4513263"/>
          <a:ext cx="1584325" cy="709612"/>
        </p:xfrm>
        <a:graphic>
          <a:graphicData uri="http://schemas.openxmlformats.org/presentationml/2006/ole">
            <mc:AlternateContent xmlns:mc="http://schemas.openxmlformats.org/markup-compatibility/2006">
              <mc:Choice xmlns:v="urn:schemas-microsoft-com:vml" Requires="v">
                <p:oleObj name="Equation" r:id="rId15" imgW="736280" imgH="393529" progId="Equation.DSMT4">
                  <p:embed/>
                </p:oleObj>
              </mc:Choice>
              <mc:Fallback>
                <p:oleObj name="Equation" r:id="rId15" imgW="736280" imgH="393529" progId="Equation.DSMT4">
                  <p:embed/>
                  <p:pic>
                    <p:nvPicPr>
                      <p:cNvPr id="0" name="Object 4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41625" y="4513263"/>
                        <a:ext cx="1584325" cy="709612"/>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5072" name="Object 48">
            <a:extLst>
              <a:ext uri="{FF2B5EF4-FFF2-40B4-BE49-F238E27FC236}">
                <a16:creationId xmlns:a16="http://schemas.microsoft.com/office/drawing/2014/main" id="{35CF3BD5-B703-799A-226E-89D2FD95B7C2}"/>
              </a:ext>
            </a:extLst>
          </p:cNvPr>
          <p:cNvGraphicFramePr>
            <a:graphicFrameLocks noChangeAspect="1"/>
          </p:cNvGraphicFramePr>
          <p:nvPr/>
        </p:nvGraphicFramePr>
        <p:xfrm>
          <a:off x="4784725" y="4502150"/>
          <a:ext cx="1701800" cy="715963"/>
        </p:xfrm>
        <a:graphic>
          <a:graphicData uri="http://schemas.openxmlformats.org/presentationml/2006/ole">
            <mc:AlternateContent xmlns:mc="http://schemas.openxmlformats.org/markup-compatibility/2006">
              <mc:Choice xmlns:v="urn:schemas-microsoft-com:vml" Requires="v">
                <p:oleObj name="Equation" r:id="rId17" imgW="748975" imgH="393529" progId="Equation.DSMT4">
                  <p:embed/>
                </p:oleObj>
              </mc:Choice>
              <mc:Fallback>
                <p:oleObj name="Equation" r:id="rId17" imgW="748975" imgH="393529" progId="Equation.DSMT4">
                  <p:embed/>
                  <p:pic>
                    <p:nvPicPr>
                      <p:cNvPr id="0" name="Object 4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84725" y="4502150"/>
                        <a:ext cx="1701800" cy="715963"/>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5073" name="Rectangle 49">
            <a:extLst>
              <a:ext uri="{FF2B5EF4-FFF2-40B4-BE49-F238E27FC236}">
                <a16:creationId xmlns:a16="http://schemas.microsoft.com/office/drawing/2014/main" id="{4397F607-BAEF-D368-5639-C672E2C2D711}"/>
              </a:ext>
            </a:extLst>
          </p:cNvPr>
          <p:cNvSpPr>
            <a:spLocks noChangeArrowheads="1"/>
          </p:cNvSpPr>
          <p:nvPr/>
        </p:nvSpPr>
        <p:spPr bwMode="auto">
          <a:xfrm>
            <a:off x="1785938" y="5337175"/>
            <a:ext cx="7175500"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lnSpc>
                <a:spcPct val="130000"/>
              </a:lnSpc>
              <a:buFont typeface="Wingdings" panose="05000000000000000000" pitchFamily="2" charset="2"/>
              <a:buChar char="Ø"/>
            </a:pPr>
            <a:r>
              <a:rPr lang="en-US" altLang="zh-CN">
                <a:solidFill>
                  <a:srgbClr val="000066"/>
                </a:solidFill>
                <a:latin typeface="Times New Roman" panose="02020603050405020304" pitchFamily="18" charset="0"/>
                <a:ea typeface="楷体_GB2312" pitchFamily="49" charset="-122"/>
              </a:rPr>
              <a:t> </a:t>
            </a:r>
            <a:r>
              <a:rPr lang="zh-CN" altLang="en-US">
                <a:solidFill>
                  <a:srgbClr val="000066"/>
                </a:solidFill>
                <a:latin typeface="Times New Roman" panose="02020603050405020304" pitchFamily="18" charset="0"/>
                <a:ea typeface="楷体_GB2312" pitchFamily="49" charset="-122"/>
              </a:rPr>
              <a:t>计数器的功能：不仅可以计数也可作为分频器</a:t>
            </a:r>
            <a:r>
              <a:rPr lang="zh-CN" altLang="en-US" b="0">
                <a:solidFill>
                  <a:srgbClr val="000066"/>
                </a:solidFill>
                <a:latin typeface="Times New Roman" panose="02020603050405020304" pitchFamily="18" charset="0"/>
                <a:ea typeface="楷体_GB2312" pitchFamily="49" charset="-122"/>
              </a:rPr>
              <a:t>。</a:t>
            </a:r>
          </a:p>
        </p:txBody>
      </p:sp>
      <p:graphicFrame>
        <p:nvGraphicFramePr>
          <p:cNvPr id="385074" name="Object 50">
            <a:extLst>
              <a:ext uri="{FF2B5EF4-FFF2-40B4-BE49-F238E27FC236}">
                <a16:creationId xmlns:a16="http://schemas.microsoft.com/office/drawing/2014/main" id="{7DD96391-4B95-6582-DA10-6F590461B8D5}"/>
              </a:ext>
            </a:extLst>
          </p:cNvPr>
          <p:cNvGraphicFramePr>
            <a:graphicFrameLocks noChangeAspect="1"/>
          </p:cNvGraphicFramePr>
          <p:nvPr/>
        </p:nvGraphicFramePr>
        <p:xfrm>
          <a:off x="6657975" y="4575175"/>
          <a:ext cx="1547813" cy="685800"/>
        </p:xfrm>
        <a:graphic>
          <a:graphicData uri="http://schemas.openxmlformats.org/presentationml/2006/ole">
            <mc:AlternateContent xmlns:mc="http://schemas.openxmlformats.org/markup-compatibility/2006">
              <mc:Choice xmlns:v="urn:schemas-microsoft-com:vml" Requires="v">
                <p:oleObj name="公式" r:id="rId19" imgW="774364" imgH="342751" progId="Equation.3">
                  <p:embed/>
                </p:oleObj>
              </mc:Choice>
              <mc:Fallback>
                <p:oleObj name="公式" r:id="rId19" imgW="774364" imgH="342751" progId="Equation.3">
                  <p:embed/>
                  <p:pic>
                    <p:nvPicPr>
                      <p:cNvPr id="0" name="Object 5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657975" y="4575175"/>
                        <a:ext cx="1547813" cy="68580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85045"/>
                                        </p:tgtEl>
                                        <p:attrNameLst>
                                          <p:attrName>style.visibility</p:attrName>
                                        </p:attrNameLst>
                                      </p:cBhvr>
                                      <p:to>
                                        <p:strVal val="visible"/>
                                      </p:to>
                                    </p:set>
                                    <p:animEffect transition="in" filter="wipe(left)">
                                      <p:cBhvr>
                                        <p:cTn id="7" dur="500"/>
                                        <p:tgtEl>
                                          <p:spTgt spid="38504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385050"/>
                                        </p:tgtEl>
                                        <p:attrNameLst>
                                          <p:attrName>style.visibility</p:attrName>
                                        </p:attrNameLst>
                                      </p:cBhvr>
                                      <p:to>
                                        <p:strVal val="visible"/>
                                      </p:to>
                                    </p:set>
                                    <p:animEffect transition="in" filter="wipe(up)">
                                      <p:cBhvr>
                                        <p:cTn id="12" dur="500"/>
                                        <p:tgtEl>
                                          <p:spTgt spid="38505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85047"/>
                                        </p:tgtEl>
                                        <p:attrNameLst>
                                          <p:attrName>style.visibility</p:attrName>
                                        </p:attrNameLst>
                                      </p:cBhvr>
                                      <p:to>
                                        <p:strVal val="visible"/>
                                      </p:to>
                                    </p:set>
                                    <p:animEffect transition="in" filter="wipe(left)">
                                      <p:cBhvr>
                                        <p:cTn id="17" dur="500"/>
                                        <p:tgtEl>
                                          <p:spTgt spid="38504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85048"/>
                                        </p:tgtEl>
                                        <p:attrNameLst>
                                          <p:attrName>style.visibility</p:attrName>
                                        </p:attrNameLst>
                                      </p:cBhvr>
                                      <p:to>
                                        <p:strVal val="visible"/>
                                      </p:to>
                                    </p:set>
                                    <p:animEffect transition="in" filter="wipe(left)">
                                      <p:cBhvr>
                                        <p:cTn id="22" dur="500"/>
                                        <p:tgtEl>
                                          <p:spTgt spid="38504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85046"/>
                                        </p:tgtEl>
                                        <p:attrNameLst>
                                          <p:attrName>style.visibility</p:attrName>
                                        </p:attrNameLst>
                                      </p:cBhvr>
                                      <p:to>
                                        <p:strVal val="visible"/>
                                      </p:to>
                                    </p:set>
                                    <p:animEffect transition="in" filter="wipe(left)">
                                      <p:cBhvr>
                                        <p:cTn id="27" dur="500"/>
                                        <p:tgtEl>
                                          <p:spTgt spid="38504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385049"/>
                                        </p:tgtEl>
                                        <p:attrNameLst>
                                          <p:attrName>style.visibility</p:attrName>
                                        </p:attrNameLst>
                                      </p:cBhvr>
                                      <p:to>
                                        <p:strVal val="visible"/>
                                      </p:to>
                                    </p:set>
                                    <p:animEffect transition="in" filter="wipe(left)">
                                      <p:cBhvr>
                                        <p:cTn id="32" dur="500"/>
                                        <p:tgtEl>
                                          <p:spTgt spid="38504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32" fill="hold" nodeType="clickEffect">
                                  <p:stCondLst>
                                    <p:cond delay="0"/>
                                  </p:stCondLst>
                                  <p:childTnLst>
                                    <p:set>
                                      <p:cBhvr>
                                        <p:cTn id="36" dur="1" fill="hold">
                                          <p:stCondLst>
                                            <p:cond delay="0"/>
                                          </p:stCondLst>
                                        </p:cTn>
                                        <p:tgtEl>
                                          <p:spTgt spid="385070"/>
                                        </p:tgtEl>
                                        <p:attrNameLst>
                                          <p:attrName>style.visibility</p:attrName>
                                        </p:attrNameLst>
                                      </p:cBhvr>
                                      <p:to>
                                        <p:strVal val="visible"/>
                                      </p:to>
                                    </p:set>
                                    <p:animEffect transition="in" filter="box(out)">
                                      <p:cBhvr>
                                        <p:cTn id="37" dur="500"/>
                                        <p:tgtEl>
                                          <p:spTgt spid="38507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32" fill="hold" nodeType="clickEffect">
                                  <p:stCondLst>
                                    <p:cond delay="0"/>
                                  </p:stCondLst>
                                  <p:childTnLst>
                                    <p:set>
                                      <p:cBhvr>
                                        <p:cTn id="41" dur="1" fill="hold">
                                          <p:stCondLst>
                                            <p:cond delay="0"/>
                                          </p:stCondLst>
                                        </p:cTn>
                                        <p:tgtEl>
                                          <p:spTgt spid="385071"/>
                                        </p:tgtEl>
                                        <p:attrNameLst>
                                          <p:attrName>style.visibility</p:attrName>
                                        </p:attrNameLst>
                                      </p:cBhvr>
                                      <p:to>
                                        <p:strVal val="visible"/>
                                      </p:to>
                                    </p:set>
                                    <p:animEffect transition="in" filter="box(out)">
                                      <p:cBhvr>
                                        <p:cTn id="42" dur="500"/>
                                        <p:tgtEl>
                                          <p:spTgt spid="38507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32" fill="hold" nodeType="clickEffect">
                                  <p:stCondLst>
                                    <p:cond delay="0"/>
                                  </p:stCondLst>
                                  <p:childTnLst>
                                    <p:set>
                                      <p:cBhvr>
                                        <p:cTn id="46" dur="1" fill="hold">
                                          <p:stCondLst>
                                            <p:cond delay="0"/>
                                          </p:stCondLst>
                                        </p:cTn>
                                        <p:tgtEl>
                                          <p:spTgt spid="385072"/>
                                        </p:tgtEl>
                                        <p:attrNameLst>
                                          <p:attrName>style.visibility</p:attrName>
                                        </p:attrNameLst>
                                      </p:cBhvr>
                                      <p:to>
                                        <p:strVal val="visible"/>
                                      </p:to>
                                    </p:set>
                                    <p:animEffect transition="in" filter="box(out)">
                                      <p:cBhvr>
                                        <p:cTn id="47" dur="500"/>
                                        <p:tgtEl>
                                          <p:spTgt spid="38507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385074"/>
                                        </p:tgtEl>
                                        <p:attrNameLst>
                                          <p:attrName>style.visibility</p:attrName>
                                        </p:attrNameLst>
                                      </p:cBhvr>
                                      <p:to>
                                        <p:strVal val="visible"/>
                                      </p:to>
                                    </p:set>
                                    <p:animEffect transition="in" filter="wipe(left)">
                                      <p:cBhvr>
                                        <p:cTn id="52" dur="500"/>
                                        <p:tgtEl>
                                          <p:spTgt spid="38507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6" presetClass="entr" presetSubtype="26" fill="hold" grpId="0" nodeType="clickEffect">
                                  <p:stCondLst>
                                    <p:cond delay="0"/>
                                  </p:stCondLst>
                                  <p:childTnLst>
                                    <p:set>
                                      <p:cBhvr>
                                        <p:cTn id="56" dur="1" fill="hold">
                                          <p:stCondLst>
                                            <p:cond delay="0"/>
                                          </p:stCondLst>
                                        </p:cTn>
                                        <p:tgtEl>
                                          <p:spTgt spid="385069"/>
                                        </p:tgtEl>
                                        <p:attrNameLst>
                                          <p:attrName>style.visibility</p:attrName>
                                        </p:attrNameLst>
                                      </p:cBhvr>
                                      <p:to>
                                        <p:strVal val="visible"/>
                                      </p:to>
                                    </p:set>
                                    <p:animEffect transition="in" filter="barn(inHorizontal)">
                                      <p:cBhvr>
                                        <p:cTn id="57" dur="500"/>
                                        <p:tgtEl>
                                          <p:spTgt spid="385069"/>
                                        </p:tgtEl>
                                      </p:cBhvr>
                                    </p:animEffect>
                                  </p:childTnLst>
                                </p:cTn>
                              </p:par>
                            </p:childTnLst>
                          </p:cTn>
                        </p:par>
                        <p:par>
                          <p:cTn id="58" fill="hold" nodeType="afterGroup">
                            <p:stCondLst>
                              <p:cond delay="500"/>
                            </p:stCondLst>
                            <p:childTnLst>
                              <p:par>
                                <p:cTn id="59" presetID="18" presetClass="entr" presetSubtype="6" fill="hold" grpId="0" nodeType="afterEffect">
                                  <p:stCondLst>
                                    <p:cond delay="0"/>
                                  </p:stCondLst>
                                  <p:childTnLst>
                                    <p:set>
                                      <p:cBhvr>
                                        <p:cTn id="60" dur="1" fill="hold">
                                          <p:stCondLst>
                                            <p:cond delay="0"/>
                                          </p:stCondLst>
                                        </p:cTn>
                                        <p:tgtEl>
                                          <p:spTgt spid="385073"/>
                                        </p:tgtEl>
                                        <p:attrNameLst>
                                          <p:attrName>style.visibility</p:attrName>
                                        </p:attrNameLst>
                                      </p:cBhvr>
                                      <p:to>
                                        <p:strVal val="visible"/>
                                      </p:to>
                                    </p:set>
                                    <p:animEffect transition="in" filter="strips(downRight)">
                                      <p:cBhvr>
                                        <p:cTn id="61" dur="500"/>
                                        <p:tgtEl>
                                          <p:spTgt spid="3850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069" grpId="0" autoUpdateAnimBg="0"/>
      <p:bldP spid="385073" grpId="0"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1">
            <a:extLst>
              <a:ext uri="{FF2B5EF4-FFF2-40B4-BE49-F238E27FC236}">
                <a16:creationId xmlns:a16="http://schemas.microsoft.com/office/drawing/2014/main" id="{BD46E3D0-C671-C661-CE6D-BEADA6E64AFD}"/>
              </a:ext>
            </a:extLst>
          </p:cNvPr>
          <p:cNvSpPr>
            <a:spLocks noChangeArrowheads="1"/>
          </p:cNvSpPr>
          <p:nvPr/>
        </p:nvSpPr>
        <p:spPr bwMode="auto">
          <a:xfrm>
            <a:off x="0" y="21701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2"/>
              </a:buClr>
              <a:buFont typeface="Wingdings" panose="05000000000000000000" pitchFamily="2" charset="2"/>
              <a:buChar char="o"/>
              <a:tabLst>
                <a:tab pos="5256213" algn="r"/>
              </a:tabLst>
              <a:defRPr sz="3000" b="1">
                <a:solidFill>
                  <a:schemeClr val="tx1"/>
                </a:solidFill>
                <a:latin typeface="Arial Narrow" panose="020B0606020202030204" pitchFamily="34" charset="0"/>
                <a:ea typeface="楷体_GB2312" pitchFamily="49" charset="-122"/>
              </a:defRPr>
            </a:lvl1pPr>
            <a:lvl2pPr marL="908050" indent="-436563">
              <a:spcBef>
                <a:spcPct val="20000"/>
              </a:spcBef>
              <a:buClr>
                <a:schemeClr val="accent2"/>
              </a:buClr>
              <a:buFont typeface="Wingdings" panose="05000000000000000000" pitchFamily="2" charset="2"/>
              <a:buChar char="n"/>
              <a:tabLst>
                <a:tab pos="5256213" algn="r"/>
              </a:tabLst>
              <a:defRPr sz="3000" b="1">
                <a:solidFill>
                  <a:schemeClr val="tx1"/>
                </a:solidFill>
                <a:latin typeface="Arial Narrow" panose="020B0606020202030204" pitchFamily="34" charset="0"/>
                <a:ea typeface="楷体_GB2312" pitchFamily="49" charset="-122"/>
              </a:defRPr>
            </a:lvl2pPr>
            <a:lvl3pPr marL="1304925" indent="-395288">
              <a:spcBef>
                <a:spcPct val="20000"/>
              </a:spcBef>
              <a:buClr>
                <a:schemeClr val="accent2"/>
              </a:buClr>
              <a:buFont typeface="Wingdings" panose="05000000000000000000" pitchFamily="2" charset="2"/>
              <a:buChar char="o"/>
              <a:tabLst>
                <a:tab pos="5256213" algn="r"/>
              </a:tabLst>
              <a:defRPr sz="2800" b="1">
                <a:solidFill>
                  <a:schemeClr val="tx1"/>
                </a:solidFill>
                <a:latin typeface="Arial Narrow" panose="020B0606020202030204" pitchFamily="34" charset="0"/>
                <a:ea typeface="楷体_GB2312" pitchFamily="49" charset="-122"/>
              </a:defRPr>
            </a:lvl3pPr>
            <a:lvl4pPr marL="1693863" indent="-387350">
              <a:spcBef>
                <a:spcPct val="20000"/>
              </a:spcBef>
              <a:buClr>
                <a:schemeClr val="accent2"/>
              </a:buClr>
              <a:buFont typeface="Wingdings" panose="05000000000000000000" pitchFamily="2" charset="2"/>
              <a:buChar char="n"/>
              <a:tabLst>
                <a:tab pos="5256213" algn="r"/>
              </a:tabLst>
              <a:defRPr sz="2400" b="1">
                <a:solidFill>
                  <a:schemeClr val="tx1"/>
                </a:solidFill>
                <a:latin typeface="Arial Narrow" panose="020B0606020202030204" pitchFamily="34" charset="0"/>
                <a:ea typeface="楷体_GB2312" pitchFamily="49" charset="-122"/>
              </a:defRPr>
            </a:lvl4pPr>
            <a:lvl5pPr marL="2093913" indent="-398463">
              <a:spcBef>
                <a:spcPct val="25000"/>
              </a:spcBef>
              <a:buClr>
                <a:schemeClr val="accent2"/>
              </a:buClr>
              <a:buFont typeface="Wingdings" panose="05000000000000000000" pitchFamily="2" charset="2"/>
              <a:buChar char="§"/>
              <a:tabLst>
                <a:tab pos="5256213" algn="r"/>
              </a:tabLst>
              <a:defRPr sz="2400" b="1">
                <a:solidFill>
                  <a:schemeClr val="tx1"/>
                </a:solidFill>
                <a:latin typeface="Arial Narrow" panose="020B0606020202030204" pitchFamily="34" charset="0"/>
                <a:ea typeface="楷体_GB2312"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5256213" algn="r"/>
              </a:tabLst>
              <a:defRPr sz="2400" b="1">
                <a:solidFill>
                  <a:schemeClr val="tx1"/>
                </a:solidFill>
                <a:latin typeface="Arial Narrow" panose="020B0606020202030204" pitchFamily="34" charset="0"/>
                <a:ea typeface="楷体_GB2312"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5256213" algn="r"/>
              </a:tabLst>
              <a:defRPr sz="2400" b="1">
                <a:solidFill>
                  <a:schemeClr val="tx1"/>
                </a:solidFill>
                <a:latin typeface="Arial Narrow" panose="020B0606020202030204" pitchFamily="34" charset="0"/>
                <a:ea typeface="楷体_GB2312"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5256213" algn="r"/>
              </a:tabLst>
              <a:defRPr sz="2400" b="1">
                <a:solidFill>
                  <a:schemeClr val="tx1"/>
                </a:solidFill>
                <a:latin typeface="Arial Narrow" panose="020B0606020202030204" pitchFamily="34" charset="0"/>
                <a:ea typeface="楷体_GB2312"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5256213" algn="r"/>
              </a:tabLst>
              <a:defRPr sz="2400" b="1">
                <a:solidFill>
                  <a:schemeClr val="tx1"/>
                </a:solidFill>
                <a:latin typeface="Arial Narrow" panose="020B0606020202030204" pitchFamily="34" charset="0"/>
                <a:ea typeface="楷体_GB2312" pitchFamily="49" charset="-122"/>
              </a:defRPr>
            </a:lvl9pPr>
          </a:lstStyle>
          <a:p>
            <a:pPr eaLnBrk="1" hangingPunct="1">
              <a:spcBef>
                <a:spcPct val="0"/>
              </a:spcBef>
              <a:buClrTx/>
              <a:buFontTx/>
              <a:buNone/>
            </a:pPr>
            <a:endParaRPr lang="zh-CN" altLang="zh-CN" sz="1800" b="0">
              <a:latin typeface="Arial" panose="020B0604020202020204" pitchFamily="34" charset="0"/>
              <a:ea typeface="宋体" panose="02010600030101010101" pitchFamily="2" charset="-122"/>
            </a:endParaRPr>
          </a:p>
        </p:txBody>
      </p:sp>
      <p:graphicFrame>
        <p:nvGraphicFramePr>
          <p:cNvPr id="388118" name="Object 22">
            <a:extLst>
              <a:ext uri="{FF2B5EF4-FFF2-40B4-BE49-F238E27FC236}">
                <a16:creationId xmlns:a16="http://schemas.microsoft.com/office/drawing/2014/main" id="{9C6572DB-3564-359A-98D1-98A7F6F5E78F}"/>
              </a:ext>
            </a:extLst>
          </p:cNvPr>
          <p:cNvGraphicFramePr>
            <a:graphicFrameLocks noChangeAspect="1"/>
          </p:cNvGraphicFramePr>
          <p:nvPr/>
        </p:nvGraphicFramePr>
        <p:xfrm>
          <a:off x="0" y="1425575"/>
          <a:ext cx="9032875" cy="3521075"/>
        </p:xfrm>
        <a:graphic>
          <a:graphicData uri="http://schemas.openxmlformats.org/presentationml/2006/ole">
            <mc:AlternateContent xmlns:mc="http://schemas.openxmlformats.org/markup-compatibility/2006">
              <mc:Choice xmlns:v="urn:schemas-microsoft-com:vml" Requires="v">
                <p:oleObj name="图片" r:id="rId2" imgW="5259702" imgH="1547329" progId="Word.Picture.8">
                  <p:embed/>
                </p:oleObj>
              </mc:Choice>
              <mc:Fallback>
                <p:oleObj name="图片" r:id="rId2" imgW="5259702" imgH="1547329" progId="Word.Picture.8">
                  <p:embed/>
                  <p:pic>
                    <p:nvPicPr>
                      <p:cNvPr id="0" name="Object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25575"/>
                        <a:ext cx="9032875" cy="352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8119" name="Rectangle 23">
            <a:extLst>
              <a:ext uri="{FF2B5EF4-FFF2-40B4-BE49-F238E27FC236}">
                <a16:creationId xmlns:a16="http://schemas.microsoft.com/office/drawing/2014/main" id="{0592C4DD-46AD-A80B-E265-4214A83AF621}"/>
              </a:ext>
            </a:extLst>
          </p:cNvPr>
          <p:cNvSpPr>
            <a:spLocks noChangeArrowheads="1"/>
          </p:cNvSpPr>
          <p:nvPr/>
        </p:nvSpPr>
        <p:spPr bwMode="auto">
          <a:xfrm>
            <a:off x="755650" y="476250"/>
            <a:ext cx="82089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r>
              <a:rPr lang="zh-CN" altLang="en-US">
                <a:solidFill>
                  <a:srgbClr val="CC0000"/>
                </a:solidFill>
                <a:latin typeface="Times New Roman" panose="02020603050405020304" pitchFamily="18" charset="0"/>
                <a:ea typeface="楷体_GB2312" pitchFamily="49" charset="-122"/>
              </a:rPr>
              <a:t>如考虑每个触发器都有</a:t>
            </a:r>
            <a:r>
              <a:rPr lang="en-US" altLang="zh-CN">
                <a:solidFill>
                  <a:srgbClr val="CC0000"/>
                </a:solidFill>
                <a:latin typeface="Times New Roman" panose="02020603050405020304" pitchFamily="18" charset="0"/>
                <a:ea typeface="楷体_GB2312" pitchFamily="49" charset="-122"/>
              </a:rPr>
              <a:t>1</a:t>
            </a:r>
            <a:r>
              <a:rPr lang="en-US" altLang="zh-CN" i="1">
                <a:solidFill>
                  <a:srgbClr val="CC0000"/>
                </a:solidFill>
                <a:latin typeface="Times New Roman" panose="02020603050405020304" pitchFamily="18" charset="0"/>
                <a:ea typeface="楷体_GB2312" pitchFamily="49" charset="-122"/>
              </a:rPr>
              <a:t>t</a:t>
            </a:r>
            <a:r>
              <a:rPr lang="en-US" altLang="zh-CN" baseline="-25000">
                <a:solidFill>
                  <a:srgbClr val="CC0000"/>
                </a:solidFill>
                <a:latin typeface="Times New Roman" panose="02020603050405020304" pitchFamily="18" charset="0"/>
                <a:ea typeface="楷体_GB2312" pitchFamily="49" charset="-122"/>
              </a:rPr>
              <a:t>pd</a:t>
            </a:r>
            <a:r>
              <a:rPr lang="zh-CN" altLang="en-US">
                <a:solidFill>
                  <a:srgbClr val="CC0000"/>
                </a:solidFill>
                <a:latin typeface="Times New Roman" panose="02020603050405020304" pitchFamily="18" charset="0"/>
                <a:ea typeface="楷体_GB2312" pitchFamily="49" charset="-122"/>
              </a:rPr>
              <a:t>的延时，电路会出现什么问题？</a:t>
            </a:r>
          </a:p>
        </p:txBody>
      </p:sp>
      <p:sp>
        <p:nvSpPr>
          <p:cNvPr id="388120" name="Rectangle 24">
            <a:extLst>
              <a:ext uri="{FF2B5EF4-FFF2-40B4-BE49-F238E27FC236}">
                <a16:creationId xmlns:a16="http://schemas.microsoft.com/office/drawing/2014/main" id="{29FA826A-2D89-A8B7-165B-34BB1EFCFFF4}"/>
              </a:ext>
            </a:extLst>
          </p:cNvPr>
          <p:cNvSpPr>
            <a:spLocks noChangeArrowheads="1"/>
          </p:cNvSpPr>
          <p:nvPr/>
        </p:nvSpPr>
        <p:spPr bwMode="auto">
          <a:xfrm>
            <a:off x="971550" y="5202238"/>
            <a:ext cx="7397750" cy="573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Arial Narrow" panose="020B0606020202030204" pitchFamily="34" charset="0"/>
                <a:ea typeface="宋体" panose="02010600030101010101" pitchFamily="2" charset="-122"/>
              </a:defRPr>
            </a:lvl1pPr>
            <a:lvl2pPr marL="742950" indent="-285750">
              <a:defRPr sz="2400" b="1">
                <a:solidFill>
                  <a:schemeClr val="tx1"/>
                </a:solidFill>
                <a:latin typeface="Arial Narrow" panose="020B0606020202030204" pitchFamily="34" charset="0"/>
                <a:ea typeface="宋体" panose="02010600030101010101" pitchFamily="2" charset="-122"/>
              </a:defRPr>
            </a:lvl2pPr>
            <a:lvl3pPr marL="1143000" indent="-228600">
              <a:defRPr sz="2400" b="1">
                <a:solidFill>
                  <a:schemeClr val="tx1"/>
                </a:solidFill>
                <a:latin typeface="Arial Narrow" panose="020B0606020202030204" pitchFamily="34" charset="0"/>
                <a:ea typeface="宋体" panose="02010600030101010101" pitchFamily="2" charset="-122"/>
              </a:defRPr>
            </a:lvl3pPr>
            <a:lvl4pPr marL="1600200" indent="-228600">
              <a:defRPr sz="2400" b="1">
                <a:solidFill>
                  <a:schemeClr val="tx1"/>
                </a:solidFill>
                <a:latin typeface="Arial Narrow" panose="020B0606020202030204" pitchFamily="34" charset="0"/>
                <a:ea typeface="宋体" panose="02010600030101010101" pitchFamily="2" charset="-122"/>
              </a:defRPr>
            </a:lvl4pPr>
            <a:lvl5pPr marL="2057400" indent="-228600">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Narrow" panose="020B0606020202030204" pitchFamily="34" charset="0"/>
                <a:ea typeface="宋体" panose="02010600030101010101" pitchFamily="2" charset="-122"/>
              </a:defRPr>
            </a:lvl9pPr>
          </a:lstStyle>
          <a:p>
            <a:pPr eaLnBrk="1" hangingPunct="1">
              <a:lnSpc>
                <a:spcPct val="130000"/>
              </a:lnSpc>
              <a:buFont typeface="Wingdings" panose="05000000000000000000" pitchFamily="2" charset="2"/>
              <a:buChar char="Ø"/>
            </a:pPr>
            <a:r>
              <a:rPr lang="zh-CN" altLang="en-US">
                <a:solidFill>
                  <a:srgbClr val="000066"/>
                </a:solidFill>
                <a:latin typeface="Times New Roman" panose="02020603050405020304" pitchFamily="18" charset="0"/>
                <a:ea typeface="楷体_GB2312" pitchFamily="49" charset="-122"/>
              </a:rPr>
              <a:t>异步计数脉冲的最小周期 </a:t>
            </a:r>
            <a:r>
              <a:rPr lang="en-US" altLang="zh-CN" i="1">
                <a:solidFill>
                  <a:srgbClr val="000066"/>
                </a:solidFill>
                <a:latin typeface="Times New Roman" panose="02020603050405020304" pitchFamily="18" charset="0"/>
                <a:ea typeface="楷体_GB2312" pitchFamily="49" charset="-122"/>
              </a:rPr>
              <a:t>T</a:t>
            </a:r>
            <a:r>
              <a:rPr lang="en-US" altLang="zh-CN" i="1" baseline="-25000">
                <a:solidFill>
                  <a:srgbClr val="000066"/>
                </a:solidFill>
                <a:latin typeface="Times New Roman" panose="02020603050405020304" pitchFamily="18" charset="0"/>
                <a:ea typeface="楷体_GB2312" pitchFamily="49" charset="-122"/>
              </a:rPr>
              <a:t>min</a:t>
            </a:r>
            <a:r>
              <a:rPr lang="en-US" altLang="zh-CN">
                <a:solidFill>
                  <a:srgbClr val="000066"/>
                </a:solidFill>
                <a:latin typeface="Times New Roman" panose="02020603050405020304" pitchFamily="18" charset="0"/>
                <a:ea typeface="楷体_GB2312" pitchFamily="49" charset="-122"/>
              </a:rPr>
              <a:t>=N</a:t>
            </a:r>
            <a:r>
              <a:rPr lang="en-US" altLang="zh-CN" i="1">
                <a:solidFill>
                  <a:srgbClr val="000066"/>
                </a:solidFill>
                <a:latin typeface="Times New Roman" panose="02020603050405020304" pitchFamily="18" charset="0"/>
                <a:ea typeface="楷体_GB2312" pitchFamily="49" charset="-122"/>
              </a:rPr>
              <a:t> t</a:t>
            </a:r>
            <a:r>
              <a:rPr lang="en-US" altLang="zh-CN" baseline="-25000">
                <a:solidFill>
                  <a:srgbClr val="000066"/>
                </a:solidFill>
                <a:latin typeface="Times New Roman" panose="02020603050405020304" pitchFamily="18" charset="0"/>
                <a:ea typeface="楷体_GB2312" pitchFamily="49" charset="-122"/>
              </a:rPr>
              <a:t>pd</a:t>
            </a:r>
            <a:r>
              <a:rPr lang="zh-CN" altLang="en-US">
                <a:solidFill>
                  <a:srgbClr val="000066"/>
                </a:solidFill>
                <a:latin typeface="Times New Roman" panose="02020603050405020304" pitchFamily="18" charset="0"/>
                <a:ea typeface="楷体_GB2312" pitchFamily="49" charset="-122"/>
              </a:rPr>
              <a:t>。（</a:t>
            </a:r>
            <a:r>
              <a:rPr lang="en-US" altLang="zh-CN">
                <a:solidFill>
                  <a:srgbClr val="000066"/>
                </a:solidFill>
                <a:latin typeface="Times New Roman" panose="02020603050405020304" pitchFamily="18" charset="0"/>
                <a:ea typeface="楷体_GB2312" pitchFamily="49" charset="-122"/>
              </a:rPr>
              <a:t>N</a:t>
            </a:r>
            <a:r>
              <a:rPr lang="zh-CN" altLang="en-US">
                <a:solidFill>
                  <a:srgbClr val="000066"/>
                </a:solidFill>
                <a:latin typeface="Times New Roman" panose="02020603050405020304" pitchFamily="18" charset="0"/>
                <a:ea typeface="楷体_GB2312" pitchFamily="49" charset="-122"/>
              </a:rPr>
              <a:t>为位数）</a:t>
            </a:r>
            <a:r>
              <a:rPr lang="zh-CN" altLang="en-US" b="0">
                <a:solidFill>
                  <a:srgbClr val="000066"/>
                </a:solidFill>
                <a:latin typeface="Times New Roman" panose="02020603050405020304" pitchFamily="18" charset="0"/>
                <a:ea typeface="楷体_GB2312" pitchFamily="49" charset="-122"/>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88118"/>
                                        </p:tgtEl>
                                        <p:attrNameLst>
                                          <p:attrName>style.visibility</p:attrName>
                                        </p:attrNameLst>
                                      </p:cBhvr>
                                      <p:to>
                                        <p:strVal val="visible"/>
                                      </p:to>
                                    </p:set>
                                    <p:animEffect transition="in" filter="wipe(up)">
                                      <p:cBhvr>
                                        <p:cTn id="7" dur="500"/>
                                        <p:tgtEl>
                                          <p:spTgt spid="3881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388119"/>
                                        </p:tgtEl>
                                        <p:attrNameLst>
                                          <p:attrName>style.visibility</p:attrName>
                                        </p:attrNameLst>
                                      </p:cBhvr>
                                      <p:to>
                                        <p:strVal val="visible"/>
                                      </p:to>
                                    </p:set>
                                    <p:animEffect transition="in" filter="strips(downRight)">
                                      <p:cBhvr>
                                        <p:cTn id="12" dur="500"/>
                                        <p:tgtEl>
                                          <p:spTgt spid="388119"/>
                                        </p:tgtEl>
                                      </p:cBhvr>
                                    </p:animEffect>
                                  </p:childTnLst>
                                  <p:subTnLst>
                                    <p:set>
                                      <p:cBhvr override="childStyle">
                                        <p:cTn dur="1" fill="hold" display="0" masterRel="nextClick" afterEffect="1"/>
                                        <p:tgtEl>
                                          <p:spTgt spid="388119"/>
                                        </p:tgtEl>
                                        <p:attrNameLst>
                                          <p:attrName>style.visibility</p:attrName>
                                        </p:attrNameLst>
                                      </p:cBhvr>
                                      <p:to>
                                        <p:strVal val="hidden"/>
                                      </p:to>
                                    </p:set>
                                  </p:sub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388120"/>
                                        </p:tgtEl>
                                        <p:attrNameLst>
                                          <p:attrName>style.visibility</p:attrName>
                                        </p:attrNameLst>
                                      </p:cBhvr>
                                      <p:to>
                                        <p:strVal val="visible"/>
                                      </p:to>
                                    </p:set>
                                    <p:animEffect transition="in" filter="strips(downRight)">
                                      <p:cBhvr>
                                        <p:cTn id="17" dur="500"/>
                                        <p:tgtEl>
                                          <p:spTgt spid="388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8119" grpId="0" autoUpdateAnimBg="0"/>
      <p:bldP spid="388120" grpId="0"/>
    </p:bldLst>
  </p:timing>
</p:sld>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Arial Narrow"/>
        <a:ea typeface="楷体_GB2312"/>
        <a:cs typeface=""/>
      </a:majorFont>
      <a:minorFont>
        <a:latin typeface="Arial Narrow"/>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4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4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17213</TotalTime>
  <Words>7504</Words>
  <Application>Microsoft Office PowerPoint</Application>
  <PresentationFormat>全屏显示(4:3)</PresentationFormat>
  <Paragraphs>2834</Paragraphs>
  <Slides>125</Slides>
  <Notes>11</Notes>
  <HiddenSlides>3</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6</vt:i4>
      </vt:variant>
      <vt:variant>
        <vt:lpstr>幻灯片标题</vt:lpstr>
      </vt:variant>
      <vt:variant>
        <vt:i4>125</vt:i4>
      </vt:variant>
    </vt:vector>
  </HeadingPairs>
  <TitlesOfParts>
    <vt:vector size="143" baseType="lpstr">
      <vt:lpstr>仿宋_GB2312</vt:lpstr>
      <vt:lpstr>楷体_GB2312</vt:lpstr>
      <vt:lpstr>隶书</vt:lpstr>
      <vt:lpstr>宋体</vt:lpstr>
      <vt:lpstr>Arial</vt:lpstr>
      <vt:lpstr>Arial Narrow</vt:lpstr>
      <vt:lpstr>Symbol</vt:lpstr>
      <vt:lpstr>Tahoma</vt:lpstr>
      <vt:lpstr>Times New Roman</vt:lpstr>
      <vt:lpstr>Verdana</vt:lpstr>
      <vt:lpstr>Wingdings</vt:lpstr>
      <vt:lpstr>Profile</vt:lpstr>
      <vt:lpstr>图片</vt:lpstr>
      <vt:lpstr>公式</vt:lpstr>
      <vt:lpstr>Equation</vt:lpstr>
      <vt:lpstr>Picture2</vt:lpstr>
      <vt:lpstr>Picture</vt:lpstr>
      <vt:lpstr>Microsoft Word Picture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练习：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Samsung Electronics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luojie</dc:creator>
  <cp:lastModifiedBy>qiong huang</cp:lastModifiedBy>
  <cp:revision>1810</cp:revision>
  <dcterms:created xsi:type="dcterms:W3CDTF">2004-08-29T02:51:05Z</dcterms:created>
  <dcterms:modified xsi:type="dcterms:W3CDTF">2024-10-31T02:22:37Z</dcterms:modified>
</cp:coreProperties>
</file>